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1" r:id="rId3"/>
    <p:sldId id="292" r:id="rId4"/>
    <p:sldId id="272" r:id="rId5"/>
    <p:sldId id="258" r:id="rId6"/>
    <p:sldId id="293" r:id="rId7"/>
    <p:sldId id="323" r:id="rId8"/>
    <p:sldId id="294" r:id="rId9"/>
    <p:sldId id="295" r:id="rId10"/>
    <p:sldId id="313" r:id="rId11"/>
    <p:sldId id="314" r:id="rId12"/>
    <p:sldId id="315" r:id="rId13"/>
    <p:sldId id="316" r:id="rId14"/>
    <p:sldId id="318" r:id="rId15"/>
    <p:sldId id="319" r:id="rId16"/>
    <p:sldId id="320" r:id="rId17"/>
    <p:sldId id="321" r:id="rId18"/>
    <p:sldId id="322" r:id="rId19"/>
    <p:sldId id="270" r:id="rId20"/>
    <p:sldId id="306" r:id="rId21"/>
    <p:sldId id="308" r:id="rId22"/>
    <p:sldId id="310" r:id="rId23"/>
    <p:sldId id="312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46CAB-5D7A-4350-8186-ED5CA934E74F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BC1D512-0E92-49F2-9CFD-E1092E57DFC4}">
      <dgm:prSet phldrT="[Text]" custT="1"/>
      <dgm:spPr/>
      <dgm:t>
        <a:bodyPr/>
        <a:lstStyle/>
        <a:p>
          <a:r>
            <a:rPr lang="en-US" sz="2000" dirty="0">
              <a:latin typeface="Book Antiqua" panose="02040602050305030304" pitchFamily="18" charset="0"/>
            </a:rPr>
            <a:t>Transmission Media</a:t>
          </a:r>
        </a:p>
      </dgm:t>
    </dgm:pt>
    <dgm:pt modelId="{62F36A32-A8CD-4F24-989F-01E38871B04C}" type="parTrans" cxnId="{8A8BA208-8194-4B2A-8FEB-5BA958907F77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7603C6ED-FDB7-409F-B3F8-18F73B141E19}" type="sibTrans" cxnId="{8A8BA208-8194-4B2A-8FEB-5BA958907F77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8F8BB023-7D83-49CC-A408-909561CC7346}">
      <dgm:prSet phldrT="[Text]" custT="1"/>
      <dgm:spPr/>
      <dgm:t>
        <a:bodyPr/>
        <a:lstStyle/>
        <a:p>
          <a:r>
            <a:rPr lang="en-US" sz="2000" dirty="0">
              <a:latin typeface="Book Antiqua" panose="02040602050305030304" pitchFamily="18" charset="0"/>
            </a:rPr>
            <a:t>Guided (wired)</a:t>
          </a:r>
        </a:p>
      </dgm:t>
    </dgm:pt>
    <dgm:pt modelId="{AD607947-BF1E-46F9-A1EB-7E62479A133F}" type="parTrans" cxnId="{9CA3C382-563A-4213-AAAF-D7C752196560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2959D757-17D0-4994-9D9D-902275A77C1F}" type="sibTrans" cxnId="{9CA3C382-563A-4213-AAAF-D7C752196560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B06AC5B6-5810-4371-8E40-5388A2F87151}">
      <dgm:prSet phldrT="[Text]" custT="1"/>
      <dgm:spPr/>
      <dgm:t>
        <a:bodyPr/>
        <a:lstStyle/>
        <a:p>
          <a:r>
            <a:rPr lang="en-US" sz="2000" dirty="0">
              <a:latin typeface="Book Antiqua" panose="02040602050305030304" pitchFamily="18" charset="0"/>
            </a:rPr>
            <a:t>Unguided (wireless)</a:t>
          </a:r>
        </a:p>
      </dgm:t>
    </dgm:pt>
    <dgm:pt modelId="{53C6D385-411B-4780-8920-2B303F713D24}" type="parTrans" cxnId="{706E392E-CA40-4601-A45D-46D850FAB821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D1270951-B240-42EB-A8F7-A9DE0D33E905}" type="sibTrans" cxnId="{706E392E-CA40-4601-A45D-46D850FAB821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6B9E6A50-F668-4D05-B48D-099F8385DF17}">
      <dgm:prSet phldrT="[Text]" custT="1"/>
      <dgm:spPr/>
      <dgm:t>
        <a:bodyPr/>
        <a:lstStyle/>
        <a:p>
          <a:r>
            <a:rPr lang="en-US" sz="2000" dirty="0">
              <a:latin typeface="Book Antiqua" panose="02040602050305030304" pitchFamily="18" charset="0"/>
            </a:rPr>
            <a:t>Twisted-pair cable</a:t>
          </a:r>
        </a:p>
      </dgm:t>
    </dgm:pt>
    <dgm:pt modelId="{D627D4E4-8742-4058-BAE2-0008D5967AF3}" type="parTrans" cxnId="{02341A28-7CFE-4B77-BBF9-2A54500D40D5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58435D38-37E2-446F-AA82-E2636B4BDB67}" type="sibTrans" cxnId="{02341A28-7CFE-4B77-BBF9-2A54500D40D5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CBCA9021-D1B5-4A38-8F55-3CD08C4C2703}">
      <dgm:prSet phldrT="[Text]" custT="1"/>
      <dgm:spPr/>
      <dgm:t>
        <a:bodyPr/>
        <a:lstStyle/>
        <a:p>
          <a:r>
            <a:rPr lang="en-US" sz="2000" dirty="0">
              <a:latin typeface="Book Antiqua" panose="02040602050305030304" pitchFamily="18" charset="0"/>
            </a:rPr>
            <a:t>Coaxial cable</a:t>
          </a:r>
        </a:p>
      </dgm:t>
    </dgm:pt>
    <dgm:pt modelId="{E32D61B1-021C-44E5-A520-C2D08D3BDCE5}" type="parTrans" cxnId="{CB7CAFD4-A517-4AD6-AF5B-4E89FE63CFF5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FE89F30F-B63E-44FA-BAFD-AB77EE594A73}" type="sibTrans" cxnId="{CB7CAFD4-A517-4AD6-AF5B-4E89FE63CFF5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D5ACE8DC-6E16-4E8E-A714-F90513EBA549}">
      <dgm:prSet phldrT="[Text]" custT="1"/>
      <dgm:spPr/>
      <dgm:t>
        <a:bodyPr/>
        <a:lstStyle/>
        <a:p>
          <a:r>
            <a:rPr lang="en-US" sz="2000" dirty="0">
              <a:latin typeface="Book Antiqua" panose="02040602050305030304" pitchFamily="18" charset="0"/>
            </a:rPr>
            <a:t>Fiber-optic cable</a:t>
          </a:r>
        </a:p>
      </dgm:t>
    </dgm:pt>
    <dgm:pt modelId="{36962DC6-9500-4162-B02E-65ABD82F60F2}" type="parTrans" cxnId="{AA9ACE2B-9BCE-4C6B-B53F-5E97A7511A7C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ECC374EC-041E-4993-831B-1DD01E1165E8}" type="sibTrans" cxnId="{AA9ACE2B-9BCE-4C6B-B53F-5E97A7511A7C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9C785162-A548-4A68-9FA5-A5F0D7A8037D}">
      <dgm:prSet phldrT="[Text]" custT="1"/>
      <dgm:spPr/>
      <dgm:t>
        <a:bodyPr/>
        <a:lstStyle/>
        <a:p>
          <a:r>
            <a:rPr lang="en-US" sz="2000" dirty="0">
              <a:latin typeface="Book Antiqua" panose="02040602050305030304" pitchFamily="18" charset="0"/>
            </a:rPr>
            <a:t>Radio wave</a:t>
          </a:r>
        </a:p>
      </dgm:t>
    </dgm:pt>
    <dgm:pt modelId="{3F8E1667-0742-49E2-AE21-EB13AC0966DD}" type="parTrans" cxnId="{98967805-C9D9-4026-A174-AF69C100A843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0BD396C7-0EAE-4F24-BDEA-3E8CDD24979A}" type="sibTrans" cxnId="{98967805-C9D9-4026-A174-AF69C100A843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327B0B5D-1D24-48D0-918C-C5B07552A261}">
      <dgm:prSet phldrT="[Text]" custT="1"/>
      <dgm:spPr/>
      <dgm:t>
        <a:bodyPr/>
        <a:lstStyle/>
        <a:p>
          <a:r>
            <a:rPr lang="en-US" sz="2000" dirty="0">
              <a:latin typeface="Book Antiqua" panose="02040602050305030304" pitchFamily="18" charset="0"/>
            </a:rPr>
            <a:t>Microwave</a:t>
          </a:r>
        </a:p>
      </dgm:t>
    </dgm:pt>
    <dgm:pt modelId="{50268205-DFAA-4B5D-90CA-6014DD71A312}" type="parTrans" cxnId="{6941FF8B-3842-411A-9B2E-AA9FFD595E0E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97616F40-3E77-4589-AC39-A5F01C05456A}" type="sibTrans" cxnId="{6941FF8B-3842-411A-9B2E-AA9FFD595E0E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753CF1FB-BAE0-4324-AA7A-1D0397F3A3B3}">
      <dgm:prSet phldrT="[Text]" custT="1"/>
      <dgm:spPr/>
      <dgm:t>
        <a:bodyPr/>
        <a:lstStyle/>
        <a:p>
          <a:r>
            <a:rPr lang="en-US" sz="2000" dirty="0">
              <a:latin typeface="Book Antiqua" panose="02040602050305030304" pitchFamily="18" charset="0"/>
            </a:rPr>
            <a:t>Infrared</a:t>
          </a:r>
        </a:p>
      </dgm:t>
    </dgm:pt>
    <dgm:pt modelId="{62E4763B-EFF0-4568-BFDE-A358CB9C51D1}" type="parTrans" cxnId="{9CAA4EFB-0758-461C-972F-5EB12663DC93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367FD5BB-34E7-4767-9E73-A8F6FE43AF7F}" type="sibTrans" cxnId="{9CAA4EFB-0758-461C-972F-5EB12663DC93}">
      <dgm:prSet/>
      <dgm:spPr/>
      <dgm:t>
        <a:bodyPr/>
        <a:lstStyle/>
        <a:p>
          <a:endParaRPr lang="en-US" sz="2000">
            <a:latin typeface="Book Antiqua" panose="02040602050305030304" pitchFamily="18" charset="0"/>
          </a:endParaRPr>
        </a:p>
      </dgm:t>
    </dgm:pt>
    <dgm:pt modelId="{BFC38B91-C22F-44BF-84B0-EDAC598449A5}" type="pres">
      <dgm:prSet presAssocID="{A8446CAB-5D7A-4350-8186-ED5CA934E7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0E8DA0-DE03-4772-9B80-D7DC9356CD79}" type="pres">
      <dgm:prSet presAssocID="{CBC1D512-0E92-49F2-9CFD-E1092E57DFC4}" presName="hierRoot1" presStyleCnt="0"/>
      <dgm:spPr/>
    </dgm:pt>
    <dgm:pt modelId="{DE9D77D0-0174-42C6-B76B-32083B5DA65E}" type="pres">
      <dgm:prSet presAssocID="{CBC1D512-0E92-49F2-9CFD-E1092E57DFC4}" presName="composite" presStyleCnt="0"/>
      <dgm:spPr/>
    </dgm:pt>
    <dgm:pt modelId="{D3B70114-B291-4803-870C-B41F8F8673A6}" type="pres">
      <dgm:prSet presAssocID="{CBC1D512-0E92-49F2-9CFD-E1092E57DFC4}" presName="background" presStyleLbl="node0" presStyleIdx="0" presStyleCnt="1"/>
      <dgm:spPr/>
    </dgm:pt>
    <dgm:pt modelId="{FCFE3F9A-DD8A-4AAB-962A-B43CBA254ADA}" type="pres">
      <dgm:prSet presAssocID="{CBC1D512-0E92-49F2-9CFD-E1092E57DFC4}" presName="text" presStyleLbl="fgAcc0" presStyleIdx="0" presStyleCnt="1" custScaleX="127356">
        <dgm:presLayoutVars>
          <dgm:chPref val="3"/>
        </dgm:presLayoutVars>
      </dgm:prSet>
      <dgm:spPr/>
    </dgm:pt>
    <dgm:pt modelId="{6F2FFCA5-ADF8-48D3-A2CC-96251497223C}" type="pres">
      <dgm:prSet presAssocID="{CBC1D512-0E92-49F2-9CFD-E1092E57DFC4}" presName="hierChild2" presStyleCnt="0"/>
      <dgm:spPr/>
    </dgm:pt>
    <dgm:pt modelId="{3E4AE34E-D8BF-42AB-A4E1-FED413729B42}" type="pres">
      <dgm:prSet presAssocID="{AD607947-BF1E-46F9-A1EB-7E62479A133F}" presName="Name10" presStyleLbl="parChTrans1D2" presStyleIdx="0" presStyleCnt="2"/>
      <dgm:spPr/>
    </dgm:pt>
    <dgm:pt modelId="{2B2FAC2F-8938-4C60-BAB6-9D6B6BD39198}" type="pres">
      <dgm:prSet presAssocID="{8F8BB023-7D83-49CC-A408-909561CC7346}" presName="hierRoot2" presStyleCnt="0"/>
      <dgm:spPr/>
    </dgm:pt>
    <dgm:pt modelId="{16F33063-8E05-404E-8E1E-F168F1D4DD6D}" type="pres">
      <dgm:prSet presAssocID="{8F8BB023-7D83-49CC-A408-909561CC7346}" presName="composite2" presStyleCnt="0"/>
      <dgm:spPr/>
    </dgm:pt>
    <dgm:pt modelId="{C2F683BC-5BE0-4CE6-B238-EF64D0118C58}" type="pres">
      <dgm:prSet presAssocID="{8F8BB023-7D83-49CC-A408-909561CC7346}" presName="background2" presStyleLbl="node2" presStyleIdx="0" presStyleCnt="2"/>
      <dgm:spPr/>
    </dgm:pt>
    <dgm:pt modelId="{CCD19164-5AE4-43AA-BFE3-8A37E0E6F83C}" type="pres">
      <dgm:prSet presAssocID="{8F8BB023-7D83-49CC-A408-909561CC7346}" presName="text2" presStyleLbl="fgAcc2" presStyleIdx="0" presStyleCnt="2">
        <dgm:presLayoutVars>
          <dgm:chPref val="3"/>
        </dgm:presLayoutVars>
      </dgm:prSet>
      <dgm:spPr/>
    </dgm:pt>
    <dgm:pt modelId="{3D615460-3294-415C-9916-CC4C391D5D2A}" type="pres">
      <dgm:prSet presAssocID="{8F8BB023-7D83-49CC-A408-909561CC7346}" presName="hierChild3" presStyleCnt="0"/>
      <dgm:spPr/>
    </dgm:pt>
    <dgm:pt modelId="{ED28EF23-2F50-4EDC-920C-5CDC02351B91}" type="pres">
      <dgm:prSet presAssocID="{D627D4E4-8742-4058-BAE2-0008D5967AF3}" presName="Name17" presStyleLbl="parChTrans1D3" presStyleIdx="0" presStyleCnt="6"/>
      <dgm:spPr/>
    </dgm:pt>
    <dgm:pt modelId="{14457E26-970C-403A-87ED-A55A719BB60F}" type="pres">
      <dgm:prSet presAssocID="{6B9E6A50-F668-4D05-B48D-099F8385DF17}" presName="hierRoot3" presStyleCnt="0"/>
      <dgm:spPr/>
    </dgm:pt>
    <dgm:pt modelId="{5949E670-10EA-4BE0-BBA8-DAD5A4BB6048}" type="pres">
      <dgm:prSet presAssocID="{6B9E6A50-F668-4D05-B48D-099F8385DF17}" presName="composite3" presStyleCnt="0"/>
      <dgm:spPr/>
    </dgm:pt>
    <dgm:pt modelId="{7B937A6D-B5A1-487F-AB2B-3FABC43946C7}" type="pres">
      <dgm:prSet presAssocID="{6B9E6A50-F668-4D05-B48D-099F8385DF17}" presName="background3" presStyleLbl="node3" presStyleIdx="0" presStyleCnt="6"/>
      <dgm:spPr/>
    </dgm:pt>
    <dgm:pt modelId="{0791B1CB-80CB-4E37-B8A1-ABA8229EDE5C}" type="pres">
      <dgm:prSet presAssocID="{6B9E6A50-F668-4D05-B48D-099F8385DF17}" presName="text3" presStyleLbl="fgAcc3" presStyleIdx="0" presStyleCnt="6">
        <dgm:presLayoutVars>
          <dgm:chPref val="3"/>
        </dgm:presLayoutVars>
      </dgm:prSet>
      <dgm:spPr/>
    </dgm:pt>
    <dgm:pt modelId="{312FC16B-FBD5-46FE-A164-B983F6364F9C}" type="pres">
      <dgm:prSet presAssocID="{6B9E6A50-F668-4D05-B48D-099F8385DF17}" presName="hierChild4" presStyleCnt="0"/>
      <dgm:spPr/>
    </dgm:pt>
    <dgm:pt modelId="{B9FF952A-5258-4D19-8880-F96F47960DC6}" type="pres">
      <dgm:prSet presAssocID="{E32D61B1-021C-44E5-A520-C2D08D3BDCE5}" presName="Name17" presStyleLbl="parChTrans1D3" presStyleIdx="1" presStyleCnt="6"/>
      <dgm:spPr/>
    </dgm:pt>
    <dgm:pt modelId="{655C26E4-9009-4E36-84C1-6012EBE3FBC8}" type="pres">
      <dgm:prSet presAssocID="{CBCA9021-D1B5-4A38-8F55-3CD08C4C2703}" presName="hierRoot3" presStyleCnt="0"/>
      <dgm:spPr/>
    </dgm:pt>
    <dgm:pt modelId="{A1E1CAC3-EEF7-4E9B-AE0F-CD38AFC7D629}" type="pres">
      <dgm:prSet presAssocID="{CBCA9021-D1B5-4A38-8F55-3CD08C4C2703}" presName="composite3" presStyleCnt="0"/>
      <dgm:spPr/>
    </dgm:pt>
    <dgm:pt modelId="{29B6BCD0-22B0-4D0D-8310-02495FE7C999}" type="pres">
      <dgm:prSet presAssocID="{CBCA9021-D1B5-4A38-8F55-3CD08C4C2703}" presName="background3" presStyleLbl="node3" presStyleIdx="1" presStyleCnt="6"/>
      <dgm:spPr/>
    </dgm:pt>
    <dgm:pt modelId="{D3884B4C-C12B-4FD0-94B3-A94ADA4D9832}" type="pres">
      <dgm:prSet presAssocID="{CBCA9021-D1B5-4A38-8F55-3CD08C4C2703}" presName="text3" presStyleLbl="fgAcc3" presStyleIdx="1" presStyleCnt="6">
        <dgm:presLayoutVars>
          <dgm:chPref val="3"/>
        </dgm:presLayoutVars>
      </dgm:prSet>
      <dgm:spPr/>
    </dgm:pt>
    <dgm:pt modelId="{B3E1F128-E6D8-4F59-9F63-7F14F71D3BEB}" type="pres">
      <dgm:prSet presAssocID="{CBCA9021-D1B5-4A38-8F55-3CD08C4C2703}" presName="hierChild4" presStyleCnt="0"/>
      <dgm:spPr/>
    </dgm:pt>
    <dgm:pt modelId="{781709A0-DBFE-4FAE-B23E-71FAFD700F9E}" type="pres">
      <dgm:prSet presAssocID="{36962DC6-9500-4162-B02E-65ABD82F60F2}" presName="Name17" presStyleLbl="parChTrans1D3" presStyleIdx="2" presStyleCnt="6"/>
      <dgm:spPr/>
    </dgm:pt>
    <dgm:pt modelId="{057B2734-BAA3-4B69-B245-7E1A53B935DC}" type="pres">
      <dgm:prSet presAssocID="{D5ACE8DC-6E16-4E8E-A714-F90513EBA549}" presName="hierRoot3" presStyleCnt="0"/>
      <dgm:spPr/>
    </dgm:pt>
    <dgm:pt modelId="{28F17E87-EC6C-4025-8AB9-6F108E25559B}" type="pres">
      <dgm:prSet presAssocID="{D5ACE8DC-6E16-4E8E-A714-F90513EBA549}" presName="composite3" presStyleCnt="0"/>
      <dgm:spPr/>
    </dgm:pt>
    <dgm:pt modelId="{A4F15FEA-24F0-4EA5-84E0-79475A4E2AED}" type="pres">
      <dgm:prSet presAssocID="{D5ACE8DC-6E16-4E8E-A714-F90513EBA549}" presName="background3" presStyleLbl="node3" presStyleIdx="2" presStyleCnt="6"/>
      <dgm:spPr/>
    </dgm:pt>
    <dgm:pt modelId="{0EB4A132-DCC0-42D0-A824-8D0510E8F329}" type="pres">
      <dgm:prSet presAssocID="{D5ACE8DC-6E16-4E8E-A714-F90513EBA549}" presName="text3" presStyleLbl="fgAcc3" presStyleIdx="2" presStyleCnt="6">
        <dgm:presLayoutVars>
          <dgm:chPref val="3"/>
        </dgm:presLayoutVars>
      </dgm:prSet>
      <dgm:spPr/>
    </dgm:pt>
    <dgm:pt modelId="{60539C42-DDEA-48F2-9C36-BCA49067511C}" type="pres">
      <dgm:prSet presAssocID="{D5ACE8DC-6E16-4E8E-A714-F90513EBA549}" presName="hierChild4" presStyleCnt="0"/>
      <dgm:spPr/>
    </dgm:pt>
    <dgm:pt modelId="{CB956D14-68AE-4BA7-B44A-C0BE77B42F0F}" type="pres">
      <dgm:prSet presAssocID="{53C6D385-411B-4780-8920-2B303F713D24}" presName="Name10" presStyleLbl="parChTrans1D2" presStyleIdx="1" presStyleCnt="2"/>
      <dgm:spPr/>
    </dgm:pt>
    <dgm:pt modelId="{C9CC4E2D-5ECB-413C-83F0-2B1807044F58}" type="pres">
      <dgm:prSet presAssocID="{B06AC5B6-5810-4371-8E40-5388A2F87151}" presName="hierRoot2" presStyleCnt="0"/>
      <dgm:spPr/>
    </dgm:pt>
    <dgm:pt modelId="{849B370A-8FC0-4EFA-BDF6-57BA1FC537F3}" type="pres">
      <dgm:prSet presAssocID="{B06AC5B6-5810-4371-8E40-5388A2F87151}" presName="composite2" presStyleCnt="0"/>
      <dgm:spPr/>
    </dgm:pt>
    <dgm:pt modelId="{C2E6F8EE-72C5-4208-8CDA-1E7AD6D21814}" type="pres">
      <dgm:prSet presAssocID="{B06AC5B6-5810-4371-8E40-5388A2F87151}" presName="background2" presStyleLbl="node2" presStyleIdx="1" presStyleCnt="2"/>
      <dgm:spPr/>
    </dgm:pt>
    <dgm:pt modelId="{C95B5BE5-2388-4C1A-8D00-F665CE831874}" type="pres">
      <dgm:prSet presAssocID="{B06AC5B6-5810-4371-8E40-5388A2F87151}" presName="text2" presStyleLbl="fgAcc2" presStyleIdx="1" presStyleCnt="2">
        <dgm:presLayoutVars>
          <dgm:chPref val="3"/>
        </dgm:presLayoutVars>
      </dgm:prSet>
      <dgm:spPr/>
    </dgm:pt>
    <dgm:pt modelId="{60553753-7AD7-4BC5-AD1A-F5B2B30A6F0B}" type="pres">
      <dgm:prSet presAssocID="{B06AC5B6-5810-4371-8E40-5388A2F87151}" presName="hierChild3" presStyleCnt="0"/>
      <dgm:spPr/>
    </dgm:pt>
    <dgm:pt modelId="{C369548B-122F-45EB-865C-75110624CB05}" type="pres">
      <dgm:prSet presAssocID="{3F8E1667-0742-49E2-AE21-EB13AC0966DD}" presName="Name17" presStyleLbl="parChTrans1D3" presStyleIdx="3" presStyleCnt="6"/>
      <dgm:spPr/>
    </dgm:pt>
    <dgm:pt modelId="{F6383CB0-4C63-4800-BA3A-A5E4F7C6E13B}" type="pres">
      <dgm:prSet presAssocID="{9C785162-A548-4A68-9FA5-A5F0D7A8037D}" presName="hierRoot3" presStyleCnt="0"/>
      <dgm:spPr/>
    </dgm:pt>
    <dgm:pt modelId="{877A523D-FC4E-411C-B909-57CF67D71215}" type="pres">
      <dgm:prSet presAssocID="{9C785162-A548-4A68-9FA5-A5F0D7A8037D}" presName="composite3" presStyleCnt="0"/>
      <dgm:spPr/>
    </dgm:pt>
    <dgm:pt modelId="{2B723D3D-4BC0-4311-AAC5-52C3945D077E}" type="pres">
      <dgm:prSet presAssocID="{9C785162-A548-4A68-9FA5-A5F0D7A8037D}" presName="background3" presStyleLbl="node3" presStyleIdx="3" presStyleCnt="6"/>
      <dgm:spPr/>
    </dgm:pt>
    <dgm:pt modelId="{E6E04AFF-CEFE-418D-9584-420924DC85F5}" type="pres">
      <dgm:prSet presAssocID="{9C785162-A548-4A68-9FA5-A5F0D7A8037D}" presName="text3" presStyleLbl="fgAcc3" presStyleIdx="3" presStyleCnt="6">
        <dgm:presLayoutVars>
          <dgm:chPref val="3"/>
        </dgm:presLayoutVars>
      </dgm:prSet>
      <dgm:spPr/>
    </dgm:pt>
    <dgm:pt modelId="{A59F973D-D6DB-4FE3-9802-742EBB9793BE}" type="pres">
      <dgm:prSet presAssocID="{9C785162-A548-4A68-9FA5-A5F0D7A8037D}" presName="hierChild4" presStyleCnt="0"/>
      <dgm:spPr/>
    </dgm:pt>
    <dgm:pt modelId="{5790CA42-F7E5-46C6-A4D3-CE1D9A5045F4}" type="pres">
      <dgm:prSet presAssocID="{50268205-DFAA-4B5D-90CA-6014DD71A312}" presName="Name17" presStyleLbl="parChTrans1D3" presStyleIdx="4" presStyleCnt="6"/>
      <dgm:spPr/>
    </dgm:pt>
    <dgm:pt modelId="{938F2E9D-EC0D-4596-89F0-4D7D7D29EE6F}" type="pres">
      <dgm:prSet presAssocID="{327B0B5D-1D24-48D0-918C-C5B07552A261}" presName="hierRoot3" presStyleCnt="0"/>
      <dgm:spPr/>
    </dgm:pt>
    <dgm:pt modelId="{ACB0709D-590C-412D-A4EF-87C7793AB33E}" type="pres">
      <dgm:prSet presAssocID="{327B0B5D-1D24-48D0-918C-C5B07552A261}" presName="composite3" presStyleCnt="0"/>
      <dgm:spPr/>
    </dgm:pt>
    <dgm:pt modelId="{5EA46152-DCBE-423F-81AF-FB4389B72D9D}" type="pres">
      <dgm:prSet presAssocID="{327B0B5D-1D24-48D0-918C-C5B07552A261}" presName="background3" presStyleLbl="node3" presStyleIdx="4" presStyleCnt="6"/>
      <dgm:spPr/>
    </dgm:pt>
    <dgm:pt modelId="{66480A98-9EF5-47B0-BE9E-259662122642}" type="pres">
      <dgm:prSet presAssocID="{327B0B5D-1D24-48D0-918C-C5B07552A261}" presName="text3" presStyleLbl="fgAcc3" presStyleIdx="4" presStyleCnt="6">
        <dgm:presLayoutVars>
          <dgm:chPref val="3"/>
        </dgm:presLayoutVars>
      </dgm:prSet>
      <dgm:spPr/>
    </dgm:pt>
    <dgm:pt modelId="{C3D4C6A4-41CB-4A31-8D86-53D002218964}" type="pres">
      <dgm:prSet presAssocID="{327B0B5D-1D24-48D0-918C-C5B07552A261}" presName="hierChild4" presStyleCnt="0"/>
      <dgm:spPr/>
    </dgm:pt>
    <dgm:pt modelId="{C7CF76B2-4BE9-41AE-82DC-7A3582BE82D3}" type="pres">
      <dgm:prSet presAssocID="{62E4763B-EFF0-4568-BFDE-A358CB9C51D1}" presName="Name17" presStyleLbl="parChTrans1D3" presStyleIdx="5" presStyleCnt="6"/>
      <dgm:spPr/>
    </dgm:pt>
    <dgm:pt modelId="{3BF31FC2-FA97-4F7B-814A-6C75D47FB0AA}" type="pres">
      <dgm:prSet presAssocID="{753CF1FB-BAE0-4324-AA7A-1D0397F3A3B3}" presName="hierRoot3" presStyleCnt="0"/>
      <dgm:spPr/>
    </dgm:pt>
    <dgm:pt modelId="{3448A68D-C8D2-410D-8F76-12B91ABCB2B2}" type="pres">
      <dgm:prSet presAssocID="{753CF1FB-BAE0-4324-AA7A-1D0397F3A3B3}" presName="composite3" presStyleCnt="0"/>
      <dgm:spPr/>
    </dgm:pt>
    <dgm:pt modelId="{7D4C3B8B-3AB0-4714-8017-4B40CF467D09}" type="pres">
      <dgm:prSet presAssocID="{753CF1FB-BAE0-4324-AA7A-1D0397F3A3B3}" presName="background3" presStyleLbl="node3" presStyleIdx="5" presStyleCnt="6"/>
      <dgm:spPr/>
    </dgm:pt>
    <dgm:pt modelId="{2DF21800-75F9-4908-B9A4-888ABC931081}" type="pres">
      <dgm:prSet presAssocID="{753CF1FB-BAE0-4324-AA7A-1D0397F3A3B3}" presName="text3" presStyleLbl="fgAcc3" presStyleIdx="5" presStyleCnt="6">
        <dgm:presLayoutVars>
          <dgm:chPref val="3"/>
        </dgm:presLayoutVars>
      </dgm:prSet>
      <dgm:spPr/>
    </dgm:pt>
    <dgm:pt modelId="{AEA26277-9B58-4BFE-A346-356E32AEB444}" type="pres">
      <dgm:prSet presAssocID="{753CF1FB-BAE0-4324-AA7A-1D0397F3A3B3}" presName="hierChild4" presStyleCnt="0"/>
      <dgm:spPr/>
    </dgm:pt>
  </dgm:ptLst>
  <dgm:cxnLst>
    <dgm:cxn modelId="{3B9B2100-48B5-4A8C-9588-C56D528D5173}" type="presOf" srcId="{62E4763B-EFF0-4568-BFDE-A358CB9C51D1}" destId="{C7CF76B2-4BE9-41AE-82DC-7A3582BE82D3}" srcOrd="0" destOrd="0" presId="urn:microsoft.com/office/officeart/2005/8/layout/hierarchy1"/>
    <dgm:cxn modelId="{98967805-C9D9-4026-A174-AF69C100A843}" srcId="{B06AC5B6-5810-4371-8E40-5388A2F87151}" destId="{9C785162-A548-4A68-9FA5-A5F0D7A8037D}" srcOrd="0" destOrd="0" parTransId="{3F8E1667-0742-49E2-AE21-EB13AC0966DD}" sibTransId="{0BD396C7-0EAE-4F24-BDEA-3E8CDD24979A}"/>
    <dgm:cxn modelId="{8A8BA208-8194-4B2A-8FEB-5BA958907F77}" srcId="{A8446CAB-5D7A-4350-8186-ED5CA934E74F}" destId="{CBC1D512-0E92-49F2-9CFD-E1092E57DFC4}" srcOrd="0" destOrd="0" parTransId="{62F36A32-A8CD-4F24-989F-01E38871B04C}" sibTransId="{7603C6ED-FDB7-409F-B3F8-18F73B141E19}"/>
    <dgm:cxn modelId="{DA56AF09-4963-4AD9-B6A4-1B1DA1685A8F}" type="presOf" srcId="{8F8BB023-7D83-49CC-A408-909561CC7346}" destId="{CCD19164-5AE4-43AA-BFE3-8A37E0E6F83C}" srcOrd="0" destOrd="0" presId="urn:microsoft.com/office/officeart/2005/8/layout/hierarchy1"/>
    <dgm:cxn modelId="{02341A28-7CFE-4B77-BBF9-2A54500D40D5}" srcId="{8F8BB023-7D83-49CC-A408-909561CC7346}" destId="{6B9E6A50-F668-4D05-B48D-099F8385DF17}" srcOrd="0" destOrd="0" parTransId="{D627D4E4-8742-4058-BAE2-0008D5967AF3}" sibTransId="{58435D38-37E2-446F-AA82-E2636B4BDB67}"/>
    <dgm:cxn modelId="{AA9ACE2B-9BCE-4C6B-B53F-5E97A7511A7C}" srcId="{8F8BB023-7D83-49CC-A408-909561CC7346}" destId="{D5ACE8DC-6E16-4E8E-A714-F90513EBA549}" srcOrd="2" destOrd="0" parTransId="{36962DC6-9500-4162-B02E-65ABD82F60F2}" sibTransId="{ECC374EC-041E-4993-831B-1DD01E1165E8}"/>
    <dgm:cxn modelId="{9E1DE42C-A89A-4352-BEAE-EF269B69E23E}" type="presOf" srcId="{327B0B5D-1D24-48D0-918C-C5B07552A261}" destId="{66480A98-9EF5-47B0-BE9E-259662122642}" srcOrd="0" destOrd="0" presId="urn:microsoft.com/office/officeart/2005/8/layout/hierarchy1"/>
    <dgm:cxn modelId="{706E392E-CA40-4601-A45D-46D850FAB821}" srcId="{CBC1D512-0E92-49F2-9CFD-E1092E57DFC4}" destId="{B06AC5B6-5810-4371-8E40-5388A2F87151}" srcOrd="1" destOrd="0" parTransId="{53C6D385-411B-4780-8920-2B303F713D24}" sibTransId="{D1270951-B240-42EB-A8F7-A9DE0D33E905}"/>
    <dgm:cxn modelId="{ADDDA030-BD10-4D8C-B76E-30457F44CFE5}" type="presOf" srcId="{CBC1D512-0E92-49F2-9CFD-E1092E57DFC4}" destId="{FCFE3F9A-DD8A-4AAB-962A-B43CBA254ADA}" srcOrd="0" destOrd="0" presId="urn:microsoft.com/office/officeart/2005/8/layout/hierarchy1"/>
    <dgm:cxn modelId="{B89A6169-4310-4EAA-8AF4-B1CE08F82D5F}" type="presOf" srcId="{A8446CAB-5D7A-4350-8186-ED5CA934E74F}" destId="{BFC38B91-C22F-44BF-84B0-EDAC598449A5}" srcOrd="0" destOrd="0" presId="urn:microsoft.com/office/officeart/2005/8/layout/hierarchy1"/>
    <dgm:cxn modelId="{5F3D644B-A8F0-47DF-945C-79397DC7A562}" type="presOf" srcId="{D627D4E4-8742-4058-BAE2-0008D5967AF3}" destId="{ED28EF23-2F50-4EDC-920C-5CDC02351B91}" srcOrd="0" destOrd="0" presId="urn:microsoft.com/office/officeart/2005/8/layout/hierarchy1"/>
    <dgm:cxn modelId="{76C46E70-E9E4-43BD-AFF1-93161E0C73CE}" type="presOf" srcId="{B06AC5B6-5810-4371-8E40-5388A2F87151}" destId="{C95B5BE5-2388-4C1A-8D00-F665CE831874}" srcOrd="0" destOrd="0" presId="urn:microsoft.com/office/officeart/2005/8/layout/hierarchy1"/>
    <dgm:cxn modelId="{798B1277-0E8F-4044-8E8E-12B15F966BD8}" type="presOf" srcId="{E32D61B1-021C-44E5-A520-C2D08D3BDCE5}" destId="{B9FF952A-5258-4D19-8880-F96F47960DC6}" srcOrd="0" destOrd="0" presId="urn:microsoft.com/office/officeart/2005/8/layout/hierarchy1"/>
    <dgm:cxn modelId="{4BF77078-C58A-49EF-BA9C-1D7208059FCD}" type="presOf" srcId="{6B9E6A50-F668-4D05-B48D-099F8385DF17}" destId="{0791B1CB-80CB-4E37-B8A1-ABA8229EDE5C}" srcOrd="0" destOrd="0" presId="urn:microsoft.com/office/officeart/2005/8/layout/hierarchy1"/>
    <dgm:cxn modelId="{511E5C80-A119-43B6-9A71-DDC6A2A6FE0E}" type="presOf" srcId="{CBCA9021-D1B5-4A38-8F55-3CD08C4C2703}" destId="{D3884B4C-C12B-4FD0-94B3-A94ADA4D9832}" srcOrd="0" destOrd="0" presId="urn:microsoft.com/office/officeart/2005/8/layout/hierarchy1"/>
    <dgm:cxn modelId="{9CA3C382-563A-4213-AAAF-D7C752196560}" srcId="{CBC1D512-0E92-49F2-9CFD-E1092E57DFC4}" destId="{8F8BB023-7D83-49CC-A408-909561CC7346}" srcOrd="0" destOrd="0" parTransId="{AD607947-BF1E-46F9-A1EB-7E62479A133F}" sibTransId="{2959D757-17D0-4994-9D9D-902275A77C1F}"/>
    <dgm:cxn modelId="{6941FF8B-3842-411A-9B2E-AA9FFD595E0E}" srcId="{B06AC5B6-5810-4371-8E40-5388A2F87151}" destId="{327B0B5D-1D24-48D0-918C-C5B07552A261}" srcOrd="1" destOrd="0" parTransId="{50268205-DFAA-4B5D-90CA-6014DD71A312}" sibTransId="{97616F40-3E77-4589-AC39-A5F01C05456A}"/>
    <dgm:cxn modelId="{CF8AB896-3AB9-4797-8688-79EB292DDCF1}" type="presOf" srcId="{50268205-DFAA-4B5D-90CA-6014DD71A312}" destId="{5790CA42-F7E5-46C6-A4D3-CE1D9A5045F4}" srcOrd="0" destOrd="0" presId="urn:microsoft.com/office/officeart/2005/8/layout/hierarchy1"/>
    <dgm:cxn modelId="{128954C0-99CC-48F1-A959-04B0E24B102A}" type="presOf" srcId="{753CF1FB-BAE0-4324-AA7A-1D0397F3A3B3}" destId="{2DF21800-75F9-4908-B9A4-888ABC931081}" srcOrd="0" destOrd="0" presId="urn:microsoft.com/office/officeart/2005/8/layout/hierarchy1"/>
    <dgm:cxn modelId="{E02DB8CE-17A7-4CD5-B79A-1A9C24CCC1A7}" type="presOf" srcId="{AD607947-BF1E-46F9-A1EB-7E62479A133F}" destId="{3E4AE34E-D8BF-42AB-A4E1-FED413729B42}" srcOrd="0" destOrd="0" presId="urn:microsoft.com/office/officeart/2005/8/layout/hierarchy1"/>
    <dgm:cxn modelId="{2D051AD2-F74F-4DE8-B995-0BC7F0A1B061}" type="presOf" srcId="{9C785162-A548-4A68-9FA5-A5F0D7A8037D}" destId="{E6E04AFF-CEFE-418D-9584-420924DC85F5}" srcOrd="0" destOrd="0" presId="urn:microsoft.com/office/officeart/2005/8/layout/hierarchy1"/>
    <dgm:cxn modelId="{CB7CAFD4-A517-4AD6-AF5B-4E89FE63CFF5}" srcId="{8F8BB023-7D83-49CC-A408-909561CC7346}" destId="{CBCA9021-D1B5-4A38-8F55-3CD08C4C2703}" srcOrd="1" destOrd="0" parTransId="{E32D61B1-021C-44E5-A520-C2D08D3BDCE5}" sibTransId="{FE89F30F-B63E-44FA-BAFD-AB77EE594A73}"/>
    <dgm:cxn modelId="{85F791E4-DD8C-4346-A043-B42884F6F45B}" type="presOf" srcId="{36962DC6-9500-4162-B02E-65ABD82F60F2}" destId="{781709A0-DBFE-4FAE-B23E-71FAFD700F9E}" srcOrd="0" destOrd="0" presId="urn:microsoft.com/office/officeart/2005/8/layout/hierarchy1"/>
    <dgm:cxn modelId="{1A146AE8-FEC0-4F2B-B4C7-2AA9C0BD6BBE}" type="presOf" srcId="{53C6D385-411B-4780-8920-2B303F713D24}" destId="{CB956D14-68AE-4BA7-B44A-C0BE77B42F0F}" srcOrd="0" destOrd="0" presId="urn:microsoft.com/office/officeart/2005/8/layout/hierarchy1"/>
    <dgm:cxn modelId="{9ED3C8E8-1331-4231-8362-0F1706E698B8}" type="presOf" srcId="{D5ACE8DC-6E16-4E8E-A714-F90513EBA549}" destId="{0EB4A132-DCC0-42D0-A824-8D0510E8F329}" srcOrd="0" destOrd="0" presId="urn:microsoft.com/office/officeart/2005/8/layout/hierarchy1"/>
    <dgm:cxn modelId="{9A67B0F7-1A4B-46EB-9F31-93384FAA37C7}" type="presOf" srcId="{3F8E1667-0742-49E2-AE21-EB13AC0966DD}" destId="{C369548B-122F-45EB-865C-75110624CB05}" srcOrd="0" destOrd="0" presId="urn:microsoft.com/office/officeart/2005/8/layout/hierarchy1"/>
    <dgm:cxn modelId="{9CAA4EFB-0758-461C-972F-5EB12663DC93}" srcId="{B06AC5B6-5810-4371-8E40-5388A2F87151}" destId="{753CF1FB-BAE0-4324-AA7A-1D0397F3A3B3}" srcOrd="2" destOrd="0" parTransId="{62E4763B-EFF0-4568-BFDE-A358CB9C51D1}" sibTransId="{367FD5BB-34E7-4767-9E73-A8F6FE43AF7F}"/>
    <dgm:cxn modelId="{619EE5F7-F120-4148-9A0B-B1799F901A53}" type="presParOf" srcId="{BFC38B91-C22F-44BF-84B0-EDAC598449A5}" destId="{440E8DA0-DE03-4772-9B80-D7DC9356CD79}" srcOrd="0" destOrd="0" presId="urn:microsoft.com/office/officeart/2005/8/layout/hierarchy1"/>
    <dgm:cxn modelId="{8DECCF6A-1794-48C1-838D-CB81B965FB5B}" type="presParOf" srcId="{440E8DA0-DE03-4772-9B80-D7DC9356CD79}" destId="{DE9D77D0-0174-42C6-B76B-32083B5DA65E}" srcOrd="0" destOrd="0" presId="urn:microsoft.com/office/officeart/2005/8/layout/hierarchy1"/>
    <dgm:cxn modelId="{6BC34904-7821-4E3A-8FB4-F1039922A3D0}" type="presParOf" srcId="{DE9D77D0-0174-42C6-B76B-32083B5DA65E}" destId="{D3B70114-B291-4803-870C-B41F8F8673A6}" srcOrd="0" destOrd="0" presId="urn:microsoft.com/office/officeart/2005/8/layout/hierarchy1"/>
    <dgm:cxn modelId="{66BDDF7B-C41A-4603-B9A2-10CF7C558452}" type="presParOf" srcId="{DE9D77D0-0174-42C6-B76B-32083B5DA65E}" destId="{FCFE3F9A-DD8A-4AAB-962A-B43CBA254ADA}" srcOrd="1" destOrd="0" presId="urn:microsoft.com/office/officeart/2005/8/layout/hierarchy1"/>
    <dgm:cxn modelId="{157A3D64-B3C7-4FFB-84C6-CAB2B1234B1E}" type="presParOf" srcId="{440E8DA0-DE03-4772-9B80-D7DC9356CD79}" destId="{6F2FFCA5-ADF8-48D3-A2CC-96251497223C}" srcOrd="1" destOrd="0" presId="urn:microsoft.com/office/officeart/2005/8/layout/hierarchy1"/>
    <dgm:cxn modelId="{ECED46F3-1598-4216-B952-65CF40898FF1}" type="presParOf" srcId="{6F2FFCA5-ADF8-48D3-A2CC-96251497223C}" destId="{3E4AE34E-D8BF-42AB-A4E1-FED413729B42}" srcOrd="0" destOrd="0" presId="urn:microsoft.com/office/officeart/2005/8/layout/hierarchy1"/>
    <dgm:cxn modelId="{A70564D3-9098-4162-83BC-14092CA962FF}" type="presParOf" srcId="{6F2FFCA5-ADF8-48D3-A2CC-96251497223C}" destId="{2B2FAC2F-8938-4C60-BAB6-9D6B6BD39198}" srcOrd="1" destOrd="0" presId="urn:microsoft.com/office/officeart/2005/8/layout/hierarchy1"/>
    <dgm:cxn modelId="{94407B47-FDA9-4485-9EAC-59D81C53C660}" type="presParOf" srcId="{2B2FAC2F-8938-4C60-BAB6-9D6B6BD39198}" destId="{16F33063-8E05-404E-8E1E-F168F1D4DD6D}" srcOrd="0" destOrd="0" presId="urn:microsoft.com/office/officeart/2005/8/layout/hierarchy1"/>
    <dgm:cxn modelId="{D34A67AE-B300-47E6-A5F0-481774EEDA31}" type="presParOf" srcId="{16F33063-8E05-404E-8E1E-F168F1D4DD6D}" destId="{C2F683BC-5BE0-4CE6-B238-EF64D0118C58}" srcOrd="0" destOrd="0" presId="urn:microsoft.com/office/officeart/2005/8/layout/hierarchy1"/>
    <dgm:cxn modelId="{A9D55D95-F4AA-4D90-91F1-414FBC292E0C}" type="presParOf" srcId="{16F33063-8E05-404E-8E1E-F168F1D4DD6D}" destId="{CCD19164-5AE4-43AA-BFE3-8A37E0E6F83C}" srcOrd="1" destOrd="0" presId="urn:microsoft.com/office/officeart/2005/8/layout/hierarchy1"/>
    <dgm:cxn modelId="{279601FB-992B-43EC-831D-9A8C71472597}" type="presParOf" srcId="{2B2FAC2F-8938-4C60-BAB6-9D6B6BD39198}" destId="{3D615460-3294-415C-9916-CC4C391D5D2A}" srcOrd="1" destOrd="0" presId="urn:microsoft.com/office/officeart/2005/8/layout/hierarchy1"/>
    <dgm:cxn modelId="{4E6190D9-1D93-44C9-96A8-1E1CCC9DD216}" type="presParOf" srcId="{3D615460-3294-415C-9916-CC4C391D5D2A}" destId="{ED28EF23-2F50-4EDC-920C-5CDC02351B91}" srcOrd="0" destOrd="0" presId="urn:microsoft.com/office/officeart/2005/8/layout/hierarchy1"/>
    <dgm:cxn modelId="{34C6B12E-4505-45CE-9E6A-6AB892630140}" type="presParOf" srcId="{3D615460-3294-415C-9916-CC4C391D5D2A}" destId="{14457E26-970C-403A-87ED-A55A719BB60F}" srcOrd="1" destOrd="0" presId="urn:microsoft.com/office/officeart/2005/8/layout/hierarchy1"/>
    <dgm:cxn modelId="{7F28B87C-1282-4732-A744-7F95F9677A07}" type="presParOf" srcId="{14457E26-970C-403A-87ED-A55A719BB60F}" destId="{5949E670-10EA-4BE0-BBA8-DAD5A4BB6048}" srcOrd="0" destOrd="0" presId="urn:microsoft.com/office/officeart/2005/8/layout/hierarchy1"/>
    <dgm:cxn modelId="{109DC531-405E-4BE2-9B40-0E435B9F110E}" type="presParOf" srcId="{5949E670-10EA-4BE0-BBA8-DAD5A4BB6048}" destId="{7B937A6D-B5A1-487F-AB2B-3FABC43946C7}" srcOrd="0" destOrd="0" presId="urn:microsoft.com/office/officeart/2005/8/layout/hierarchy1"/>
    <dgm:cxn modelId="{B4215D0A-FE44-4E59-90AA-EC7C5BD0982D}" type="presParOf" srcId="{5949E670-10EA-4BE0-BBA8-DAD5A4BB6048}" destId="{0791B1CB-80CB-4E37-B8A1-ABA8229EDE5C}" srcOrd="1" destOrd="0" presId="urn:microsoft.com/office/officeart/2005/8/layout/hierarchy1"/>
    <dgm:cxn modelId="{40C28460-F94F-4C88-88AA-AB1C52FAEEAC}" type="presParOf" srcId="{14457E26-970C-403A-87ED-A55A719BB60F}" destId="{312FC16B-FBD5-46FE-A164-B983F6364F9C}" srcOrd="1" destOrd="0" presId="urn:microsoft.com/office/officeart/2005/8/layout/hierarchy1"/>
    <dgm:cxn modelId="{6F9B515F-08A5-43CC-A1D9-4EAF6049A7DC}" type="presParOf" srcId="{3D615460-3294-415C-9916-CC4C391D5D2A}" destId="{B9FF952A-5258-4D19-8880-F96F47960DC6}" srcOrd="2" destOrd="0" presId="urn:microsoft.com/office/officeart/2005/8/layout/hierarchy1"/>
    <dgm:cxn modelId="{1A0FCD86-8803-4315-8181-7C87C08440B3}" type="presParOf" srcId="{3D615460-3294-415C-9916-CC4C391D5D2A}" destId="{655C26E4-9009-4E36-84C1-6012EBE3FBC8}" srcOrd="3" destOrd="0" presId="urn:microsoft.com/office/officeart/2005/8/layout/hierarchy1"/>
    <dgm:cxn modelId="{B5AFDE0B-CF0E-4C6E-89EA-9746394758A3}" type="presParOf" srcId="{655C26E4-9009-4E36-84C1-6012EBE3FBC8}" destId="{A1E1CAC3-EEF7-4E9B-AE0F-CD38AFC7D629}" srcOrd="0" destOrd="0" presId="urn:microsoft.com/office/officeart/2005/8/layout/hierarchy1"/>
    <dgm:cxn modelId="{CF4F447D-CE5D-4718-A10D-8457ECFF7E48}" type="presParOf" srcId="{A1E1CAC3-EEF7-4E9B-AE0F-CD38AFC7D629}" destId="{29B6BCD0-22B0-4D0D-8310-02495FE7C999}" srcOrd="0" destOrd="0" presId="urn:microsoft.com/office/officeart/2005/8/layout/hierarchy1"/>
    <dgm:cxn modelId="{E2D2F0CF-F560-4292-A10C-2A542B7C2B9A}" type="presParOf" srcId="{A1E1CAC3-EEF7-4E9B-AE0F-CD38AFC7D629}" destId="{D3884B4C-C12B-4FD0-94B3-A94ADA4D9832}" srcOrd="1" destOrd="0" presId="urn:microsoft.com/office/officeart/2005/8/layout/hierarchy1"/>
    <dgm:cxn modelId="{E277E9F9-0B00-4883-B4FD-C1724A49D2E9}" type="presParOf" srcId="{655C26E4-9009-4E36-84C1-6012EBE3FBC8}" destId="{B3E1F128-E6D8-4F59-9F63-7F14F71D3BEB}" srcOrd="1" destOrd="0" presId="urn:microsoft.com/office/officeart/2005/8/layout/hierarchy1"/>
    <dgm:cxn modelId="{A23C1588-C729-42E8-A41C-9555CE945B55}" type="presParOf" srcId="{3D615460-3294-415C-9916-CC4C391D5D2A}" destId="{781709A0-DBFE-4FAE-B23E-71FAFD700F9E}" srcOrd="4" destOrd="0" presId="urn:microsoft.com/office/officeart/2005/8/layout/hierarchy1"/>
    <dgm:cxn modelId="{55171A06-D4CF-456C-B34A-9C44BA619123}" type="presParOf" srcId="{3D615460-3294-415C-9916-CC4C391D5D2A}" destId="{057B2734-BAA3-4B69-B245-7E1A53B935DC}" srcOrd="5" destOrd="0" presId="urn:microsoft.com/office/officeart/2005/8/layout/hierarchy1"/>
    <dgm:cxn modelId="{46F1C1EC-14AD-4BF5-AE09-BDEFD165C502}" type="presParOf" srcId="{057B2734-BAA3-4B69-B245-7E1A53B935DC}" destId="{28F17E87-EC6C-4025-8AB9-6F108E25559B}" srcOrd="0" destOrd="0" presId="urn:microsoft.com/office/officeart/2005/8/layout/hierarchy1"/>
    <dgm:cxn modelId="{8F0F1E02-0327-4A45-8A60-10AAEA339B89}" type="presParOf" srcId="{28F17E87-EC6C-4025-8AB9-6F108E25559B}" destId="{A4F15FEA-24F0-4EA5-84E0-79475A4E2AED}" srcOrd="0" destOrd="0" presId="urn:microsoft.com/office/officeart/2005/8/layout/hierarchy1"/>
    <dgm:cxn modelId="{B48C243A-09AF-4CBB-9EFC-5626D01F4871}" type="presParOf" srcId="{28F17E87-EC6C-4025-8AB9-6F108E25559B}" destId="{0EB4A132-DCC0-42D0-A824-8D0510E8F329}" srcOrd="1" destOrd="0" presId="urn:microsoft.com/office/officeart/2005/8/layout/hierarchy1"/>
    <dgm:cxn modelId="{A4293D22-8253-420E-86A3-AC760B706CE8}" type="presParOf" srcId="{057B2734-BAA3-4B69-B245-7E1A53B935DC}" destId="{60539C42-DDEA-48F2-9C36-BCA49067511C}" srcOrd="1" destOrd="0" presId="urn:microsoft.com/office/officeart/2005/8/layout/hierarchy1"/>
    <dgm:cxn modelId="{C8FB9D76-4B8F-4D57-9EC5-77B6C4F4931B}" type="presParOf" srcId="{6F2FFCA5-ADF8-48D3-A2CC-96251497223C}" destId="{CB956D14-68AE-4BA7-B44A-C0BE77B42F0F}" srcOrd="2" destOrd="0" presId="urn:microsoft.com/office/officeart/2005/8/layout/hierarchy1"/>
    <dgm:cxn modelId="{54039DAA-031B-41AA-AA22-8C54A4FB1885}" type="presParOf" srcId="{6F2FFCA5-ADF8-48D3-A2CC-96251497223C}" destId="{C9CC4E2D-5ECB-413C-83F0-2B1807044F58}" srcOrd="3" destOrd="0" presId="urn:microsoft.com/office/officeart/2005/8/layout/hierarchy1"/>
    <dgm:cxn modelId="{63D93C81-7E00-4284-9515-6248C50B96D2}" type="presParOf" srcId="{C9CC4E2D-5ECB-413C-83F0-2B1807044F58}" destId="{849B370A-8FC0-4EFA-BDF6-57BA1FC537F3}" srcOrd="0" destOrd="0" presId="urn:microsoft.com/office/officeart/2005/8/layout/hierarchy1"/>
    <dgm:cxn modelId="{D4D06091-E6A5-40D4-BE12-411D7B2267E0}" type="presParOf" srcId="{849B370A-8FC0-4EFA-BDF6-57BA1FC537F3}" destId="{C2E6F8EE-72C5-4208-8CDA-1E7AD6D21814}" srcOrd="0" destOrd="0" presId="urn:microsoft.com/office/officeart/2005/8/layout/hierarchy1"/>
    <dgm:cxn modelId="{031A5114-D124-4172-9E7E-8B44EE5655DB}" type="presParOf" srcId="{849B370A-8FC0-4EFA-BDF6-57BA1FC537F3}" destId="{C95B5BE5-2388-4C1A-8D00-F665CE831874}" srcOrd="1" destOrd="0" presId="urn:microsoft.com/office/officeart/2005/8/layout/hierarchy1"/>
    <dgm:cxn modelId="{935EA1E5-BBA8-42CA-9F5D-DE9DB6F4BD0D}" type="presParOf" srcId="{C9CC4E2D-5ECB-413C-83F0-2B1807044F58}" destId="{60553753-7AD7-4BC5-AD1A-F5B2B30A6F0B}" srcOrd="1" destOrd="0" presId="urn:microsoft.com/office/officeart/2005/8/layout/hierarchy1"/>
    <dgm:cxn modelId="{802CDB95-9EF1-46D1-A00A-6DF7FC8F9C3B}" type="presParOf" srcId="{60553753-7AD7-4BC5-AD1A-F5B2B30A6F0B}" destId="{C369548B-122F-45EB-865C-75110624CB05}" srcOrd="0" destOrd="0" presId="urn:microsoft.com/office/officeart/2005/8/layout/hierarchy1"/>
    <dgm:cxn modelId="{F60FE0E5-50DF-43F3-ADC0-DD65935317CF}" type="presParOf" srcId="{60553753-7AD7-4BC5-AD1A-F5B2B30A6F0B}" destId="{F6383CB0-4C63-4800-BA3A-A5E4F7C6E13B}" srcOrd="1" destOrd="0" presId="urn:microsoft.com/office/officeart/2005/8/layout/hierarchy1"/>
    <dgm:cxn modelId="{95966FF3-E3DC-480C-B22B-4D4FBD7BF3D2}" type="presParOf" srcId="{F6383CB0-4C63-4800-BA3A-A5E4F7C6E13B}" destId="{877A523D-FC4E-411C-B909-57CF67D71215}" srcOrd="0" destOrd="0" presId="urn:microsoft.com/office/officeart/2005/8/layout/hierarchy1"/>
    <dgm:cxn modelId="{AC2647DA-B1B4-4AFE-8CD7-8749468F36C8}" type="presParOf" srcId="{877A523D-FC4E-411C-B909-57CF67D71215}" destId="{2B723D3D-4BC0-4311-AAC5-52C3945D077E}" srcOrd="0" destOrd="0" presId="urn:microsoft.com/office/officeart/2005/8/layout/hierarchy1"/>
    <dgm:cxn modelId="{2D2BCD5B-2D23-48FE-80DD-FEFBF467C63B}" type="presParOf" srcId="{877A523D-FC4E-411C-B909-57CF67D71215}" destId="{E6E04AFF-CEFE-418D-9584-420924DC85F5}" srcOrd="1" destOrd="0" presId="urn:microsoft.com/office/officeart/2005/8/layout/hierarchy1"/>
    <dgm:cxn modelId="{3998039A-6322-4B9F-8502-C4A4C6A43BAE}" type="presParOf" srcId="{F6383CB0-4C63-4800-BA3A-A5E4F7C6E13B}" destId="{A59F973D-D6DB-4FE3-9802-742EBB9793BE}" srcOrd="1" destOrd="0" presId="urn:microsoft.com/office/officeart/2005/8/layout/hierarchy1"/>
    <dgm:cxn modelId="{65850F31-B886-4E0C-B7F6-5C7F986E56D7}" type="presParOf" srcId="{60553753-7AD7-4BC5-AD1A-F5B2B30A6F0B}" destId="{5790CA42-F7E5-46C6-A4D3-CE1D9A5045F4}" srcOrd="2" destOrd="0" presId="urn:microsoft.com/office/officeart/2005/8/layout/hierarchy1"/>
    <dgm:cxn modelId="{70840954-55F6-41EB-99C6-7E03875D1856}" type="presParOf" srcId="{60553753-7AD7-4BC5-AD1A-F5B2B30A6F0B}" destId="{938F2E9D-EC0D-4596-89F0-4D7D7D29EE6F}" srcOrd="3" destOrd="0" presId="urn:microsoft.com/office/officeart/2005/8/layout/hierarchy1"/>
    <dgm:cxn modelId="{972BC1DB-05DF-46C7-AAB0-89B0A8317FF1}" type="presParOf" srcId="{938F2E9D-EC0D-4596-89F0-4D7D7D29EE6F}" destId="{ACB0709D-590C-412D-A4EF-87C7793AB33E}" srcOrd="0" destOrd="0" presId="urn:microsoft.com/office/officeart/2005/8/layout/hierarchy1"/>
    <dgm:cxn modelId="{D1CE0F5E-75E0-4CA3-944F-831DAE2D751B}" type="presParOf" srcId="{ACB0709D-590C-412D-A4EF-87C7793AB33E}" destId="{5EA46152-DCBE-423F-81AF-FB4389B72D9D}" srcOrd="0" destOrd="0" presId="urn:microsoft.com/office/officeart/2005/8/layout/hierarchy1"/>
    <dgm:cxn modelId="{1853AE40-9548-4164-9FA6-1159F1B4BBF3}" type="presParOf" srcId="{ACB0709D-590C-412D-A4EF-87C7793AB33E}" destId="{66480A98-9EF5-47B0-BE9E-259662122642}" srcOrd="1" destOrd="0" presId="urn:microsoft.com/office/officeart/2005/8/layout/hierarchy1"/>
    <dgm:cxn modelId="{01C470AA-A679-45C0-9272-8865D24A335E}" type="presParOf" srcId="{938F2E9D-EC0D-4596-89F0-4D7D7D29EE6F}" destId="{C3D4C6A4-41CB-4A31-8D86-53D002218964}" srcOrd="1" destOrd="0" presId="urn:microsoft.com/office/officeart/2005/8/layout/hierarchy1"/>
    <dgm:cxn modelId="{86CB7C1F-1D9D-4A0A-B7C4-F7085C658A17}" type="presParOf" srcId="{60553753-7AD7-4BC5-AD1A-F5B2B30A6F0B}" destId="{C7CF76B2-4BE9-41AE-82DC-7A3582BE82D3}" srcOrd="4" destOrd="0" presId="urn:microsoft.com/office/officeart/2005/8/layout/hierarchy1"/>
    <dgm:cxn modelId="{06EC2D71-C68A-4031-9F03-EF0D472A3002}" type="presParOf" srcId="{60553753-7AD7-4BC5-AD1A-F5B2B30A6F0B}" destId="{3BF31FC2-FA97-4F7B-814A-6C75D47FB0AA}" srcOrd="5" destOrd="0" presId="urn:microsoft.com/office/officeart/2005/8/layout/hierarchy1"/>
    <dgm:cxn modelId="{7EE5FC5D-76AA-423F-AD34-11A14F4F1963}" type="presParOf" srcId="{3BF31FC2-FA97-4F7B-814A-6C75D47FB0AA}" destId="{3448A68D-C8D2-410D-8F76-12B91ABCB2B2}" srcOrd="0" destOrd="0" presId="urn:microsoft.com/office/officeart/2005/8/layout/hierarchy1"/>
    <dgm:cxn modelId="{8549E7A9-F8D7-4E0E-8B86-B5D1D2D658A2}" type="presParOf" srcId="{3448A68D-C8D2-410D-8F76-12B91ABCB2B2}" destId="{7D4C3B8B-3AB0-4714-8017-4B40CF467D09}" srcOrd="0" destOrd="0" presId="urn:microsoft.com/office/officeart/2005/8/layout/hierarchy1"/>
    <dgm:cxn modelId="{1724B643-7A5C-4680-9FF9-1368A3789E1A}" type="presParOf" srcId="{3448A68D-C8D2-410D-8F76-12B91ABCB2B2}" destId="{2DF21800-75F9-4908-B9A4-888ABC931081}" srcOrd="1" destOrd="0" presId="urn:microsoft.com/office/officeart/2005/8/layout/hierarchy1"/>
    <dgm:cxn modelId="{0C624375-E798-4762-9F13-6204851E65D4}" type="presParOf" srcId="{3BF31FC2-FA97-4F7B-814A-6C75D47FB0AA}" destId="{AEA26277-9B58-4BFE-A346-356E32AEB4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F76B2-4BE9-41AE-82DC-7A3582BE82D3}">
      <dsp:nvSpPr>
        <dsp:cNvPr id="0" name=""/>
        <dsp:cNvSpPr/>
      </dsp:nvSpPr>
      <dsp:spPr>
        <a:xfrm>
          <a:off x="8460339" y="2861079"/>
          <a:ext cx="1918525" cy="45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106"/>
              </a:lnTo>
              <a:lnTo>
                <a:pt x="1918525" y="311106"/>
              </a:lnTo>
              <a:lnTo>
                <a:pt x="1918525" y="4565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0CA42-F7E5-46C6-A4D3-CE1D9A5045F4}">
      <dsp:nvSpPr>
        <dsp:cNvPr id="0" name=""/>
        <dsp:cNvSpPr/>
      </dsp:nvSpPr>
      <dsp:spPr>
        <a:xfrm>
          <a:off x="8414619" y="2861079"/>
          <a:ext cx="91440" cy="456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5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9548B-122F-45EB-865C-75110624CB05}">
      <dsp:nvSpPr>
        <dsp:cNvPr id="0" name=""/>
        <dsp:cNvSpPr/>
      </dsp:nvSpPr>
      <dsp:spPr>
        <a:xfrm>
          <a:off x="6541813" y="2861079"/>
          <a:ext cx="1918525" cy="456521"/>
        </a:xfrm>
        <a:custGeom>
          <a:avLst/>
          <a:gdLst/>
          <a:ahLst/>
          <a:cxnLst/>
          <a:rect l="0" t="0" r="0" b="0"/>
          <a:pathLst>
            <a:path>
              <a:moveTo>
                <a:pt x="1918525" y="0"/>
              </a:moveTo>
              <a:lnTo>
                <a:pt x="1918525" y="311106"/>
              </a:lnTo>
              <a:lnTo>
                <a:pt x="0" y="311106"/>
              </a:lnTo>
              <a:lnTo>
                <a:pt x="0" y="4565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56D14-68AE-4BA7-B44A-C0BE77B42F0F}">
      <dsp:nvSpPr>
        <dsp:cNvPr id="0" name=""/>
        <dsp:cNvSpPr/>
      </dsp:nvSpPr>
      <dsp:spPr>
        <a:xfrm>
          <a:off x="5582550" y="1407795"/>
          <a:ext cx="2877788" cy="45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106"/>
              </a:lnTo>
              <a:lnTo>
                <a:pt x="2877788" y="311106"/>
              </a:lnTo>
              <a:lnTo>
                <a:pt x="2877788" y="456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709A0-DBFE-4FAE-B23E-71FAFD700F9E}">
      <dsp:nvSpPr>
        <dsp:cNvPr id="0" name=""/>
        <dsp:cNvSpPr/>
      </dsp:nvSpPr>
      <dsp:spPr>
        <a:xfrm>
          <a:off x="2704761" y="2861079"/>
          <a:ext cx="1918525" cy="456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106"/>
              </a:lnTo>
              <a:lnTo>
                <a:pt x="1918525" y="311106"/>
              </a:lnTo>
              <a:lnTo>
                <a:pt x="1918525" y="4565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F952A-5258-4D19-8880-F96F47960DC6}">
      <dsp:nvSpPr>
        <dsp:cNvPr id="0" name=""/>
        <dsp:cNvSpPr/>
      </dsp:nvSpPr>
      <dsp:spPr>
        <a:xfrm>
          <a:off x="2659041" y="2861079"/>
          <a:ext cx="91440" cy="456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65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8EF23-2F50-4EDC-920C-5CDC02351B91}">
      <dsp:nvSpPr>
        <dsp:cNvPr id="0" name=""/>
        <dsp:cNvSpPr/>
      </dsp:nvSpPr>
      <dsp:spPr>
        <a:xfrm>
          <a:off x="786235" y="2861079"/>
          <a:ext cx="1918525" cy="456521"/>
        </a:xfrm>
        <a:custGeom>
          <a:avLst/>
          <a:gdLst/>
          <a:ahLst/>
          <a:cxnLst/>
          <a:rect l="0" t="0" r="0" b="0"/>
          <a:pathLst>
            <a:path>
              <a:moveTo>
                <a:pt x="1918525" y="0"/>
              </a:moveTo>
              <a:lnTo>
                <a:pt x="1918525" y="311106"/>
              </a:lnTo>
              <a:lnTo>
                <a:pt x="0" y="311106"/>
              </a:lnTo>
              <a:lnTo>
                <a:pt x="0" y="4565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AE34E-D8BF-42AB-A4E1-FED413729B42}">
      <dsp:nvSpPr>
        <dsp:cNvPr id="0" name=""/>
        <dsp:cNvSpPr/>
      </dsp:nvSpPr>
      <dsp:spPr>
        <a:xfrm>
          <a:off x="2704761" y="1407795"/>
          <a:ext cx="2877788" cy="456521"/>
        </a:xfrm>
        <a:custGeom>
          <a:avLst/>
          <a:gdLst/>
          <a:ahLst/>
          <a:cxnLst/>
          <a:rect l="0" t="0" r="0" b="0"/>
          <a:pathLst>
            <a:path>
              <a:moveTo>
                <a:pt x="2877788" y="0"/>
              </a:moveTo>
              <a:lnTo>
                <a:pt x="2877788" y="311106"/>
              </a:lnTo>
              <a:lnTo>
                <a:pt x="0" y="311106"/>
              </a:lnTo>
              <a:lnTo>
                <a:pt x="0" y="4565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70114-B291-4803-870C-B41F8F8673A6}">
      <dsp:nvSpPr>
        <dsp:cNvPr id="0" name=""/>
        <dsp:cNvSpPr/>
      </dsp:nvSpPr>
      <dsp:spPr>
        <a:xfrm>
          <a:off x="4582994" y="411034"/>
          <a:ext cx="1999110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FE3F9A-DD8A-4AAB-962A-B43CBA254ADA}">
      <dsp:nvSpPr>
        <dsp:cNvPr id="0" name=""/>
        <dsp:cNvSpPr/>
      </dsp:nvSpPr>
      <dsp:spPr>
        <a:xfrm>
          <a:off x="4757406" y="576725"/>
          <a:ext cx="1999110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ook Antiqua" panose="02040602050305030304" pitchFamily="18" charset="0"/>
            </a:rPr>
            <a:t>Transmission Media</a:t>
          </a:r>
        </a:p>
      </dsp:txBody>
      <dsp:txXfrm>
        <a:off x="4786600" y="605919"/>
        <a:ext cx="1940722" cy="938373"/>
      </dsp:txXfrm>
    </dsp:sp>
    <dsp:sp modelId="{C2F683BC-5BE0-4CE6-B238-EF64D0118C58}">
      <dsp:nvSpPr>
        <dsp:cNvPr id="0" name=""/>
        <dsp:cNvSpPr/>
      </dsp:nvSpPr>
      <dsp:spPr>
        <a:xfrm>
          <a:off x="1919910" y="1864317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D19164-5AE4-43AA-BFE3-8A37E0E6F83C}">
      <dsp:nvSpPr>
        <dsp:cNvPr id="0" name=""/>
        <dsp:cNvSpPr/>
      </dsp:nvSpPr>
      <dsp:spPr>
        <a:xfrm>
          <a:off x="2094321" y="2030008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ook Antiqua" panose="02040602050305030304" pitchFamily="18" charset="0"/>
            </a:rPr>
            <a:t>Guided (wired)</a:t>
          </a:r>
        </a:p>
      </dsp:txBody>
      <dsp:txXfrm>
        <a:off x="2123515" y="2059202"/>
        <a:ext cx="1511314" cy="938373"/>
      </dsp:txXfrm>
    </dsp:sp>
    <dsp:sp modelId="{7B937A6D-B5A1-487F-AB2B-3FABC43946C7}">
      <dsp:nvSpPr>
        <dsp:cNvPr id="0" name=""/>
        <dsp:cNvSpPr/>
      </dsp:nvSpPr>
      <dsp:spPr>
        <a:xfrm>
          <a:off x="1384" y="3317601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91B1CB-80CB-4E37-B8A1-ABA8229EDE5C}">
      <dsp:nvSpPr>
        <dsp:cNvPr id="0" name=""/>
        <dsp:cNvSpPr/>
      </dsp:nvSpPr>
      <dsp:spPr>
        <a:xfrm>
          <a:off x="175795" y="3483292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ook Antiqua" panose="02040602050305030304" pitchFamily="18" charset="0"/>
            </a:rPr>
            <a:t>Twisted-pair cable</a:t>
          </a:r>
        </a:p>
      </dsp:txBody>
      <dsp:txXfrm>
        <a:off x="204989" y="3512486"/>
        <a:ext cx="1511314" cy="938373"/>
      </dsp:txXfrm>
    </dsp:sp>
    <dsp:sp modelId="{29B6BCD0-22B0-4D0D-8310-02495FE7C999}">
      <dsp:nvSpPr>
        <dsp:cNvPr id="0" name=""/>
        <dsp:cNvSpPr/>
      </dsp:nvSpPr>
      <dsp:spPr>
        <a:xfrm>
          <a:off x="1919910" y="3317601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884B4C-C12B-4FD0-94B3-A94ADA4D9832}">
      <dsp:nvSpPr>
        <dsp:cNvPr id="0" name=""/>
        <dsp:cNvSpPr/>
      </dsp:nvSpPr>
      <dsp:spPr>
        <a:xfrm>
          <a:off x="2094321" y="3483292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ook Antiqua" panose="02040602050305030304" pitchFamily="18" charset="0"/>
            </a:rPr>
            <a:t>Coaxial cable</a:t>
          </a:r>
        </a:p>
      </dsp:txBody>
      <dsp:txXfrm>
        <a:off x="2123515" y="3512486"/>
        <a:ext cx="1511314" cy="938373"/>
      </dsp:txXfrm>
    </dsp:sp>
    <dsp:sp modelId="{A4F15FEA-24F0-4EA5-84E0-79475A4E2AED}">
      <dsp:nvSpPr>
        <dsp:cNvPr id="0" name=""/>
        <dsp:cNvSpPr/>
      </dsp:nvSpPr>
      <dsp:spPr>
        <a:xfrm>
          <a:off x="3838435" y="3317601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B4A132-DCC0-42D0-A824-8D0510E8F329}">
      <dsp:nvSpPr>
        <dsp:cNvPr id="0" name=""/>
        <dsp:cNvSpPr/>
      </dsp:nvSpPr>
      <dsp:spPr>
        <a:xfrm>
          <a:off x="4012847" y="3483292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ook Antiqua" panose="02040602050305030304" pitchFamily="18" charset="0"/>
            </a:rPr>
            <a:t>Fiber-optic cable</a:t>
          </a:r>
        </a:p>
      </dsp:txBody>
      <dsp:txXfrm>
        <a:off x="4042041" y="3512486"/>
        <a:ext cx="1511314" cy="938373"/>
      </dsp:txXfrm>
    </dsp:sp>
    <dsp:sp modelId="{C2E6F8EE-72C5-4208-8CDA-1E7AD6D21814}">
      <dsp:nvSpPr>
        <dsp:cNvPr id="0" name=""/>
        <dsp:cNvSpPr/>
      </dsp:nvSpPr>
      <dsp:spPr>
        <a:xfrm>
          <a:off x="7675487" y="1864317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5B5BE5-2388-4C1A-8D00-F665CE831874}">
      <dsp:nvSpPr>
        <dsp:cNvPr id="0" name=""/>
        <dsp:cNvSpPr/>
      </dsp:nvSpPr>
      <dsp:spPr>
        <a:xfrm>
          <a:off x="7849898" y="2030008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ook Antiqua" panose="02040602050305030304" pitchFamily="18" charset="0"/>
            </a:rPr>
            <a:t>Unguided (wireless)</a:t>
          </a:r>
        </a:p>
      </dsp:txBody>
      <dsp:txXfrm>
        <a:off x="7879092" y="2059202"/>
        <a:ext cx="1511314" cy="938373"/>
      </dsp:txXfrm>
    </dsp:sp>
    <dsp:sp modelId="{2B723D3D-4BC0-4311-AAC5-52C3945D077E}">
      <dsp:nvSpPr>
        <dsp:cNvPr id="0" name=""/>
        <dsp:cNvSpPr/>
      </dsp:nvSpPr>
      <dsp:spPr>
        <a:xfrm>
          <a:off x="5756961" y="3317601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E04AFF-CEFE-418D-9584-420924DC85F5}">
      <dsp:nvSpPr>
        <dsp:cNvPr id="0" name=""/>
        <dsp:cNvSpPr/>
      </dsp:nvSpPr>
      <dsp:spPr>
        <a:xfrm>
          <a:off x="5931373" y="3483292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ook Antiqua" panose="02040602050305030304" pitchFamily="18" charset="0"/>
            </a:rPr>
            <a:t>Radio wave</a:t>
          </a:r>
        </a:p>
      </dsp:txBody>
      <dsp:txXfrm>
        <a:off x="5960567" y="3512486"/>
        <a:ext cx="1511314" cy="938373"/>
      </dsp:txXfrm>
    </dsp:sp>
    <dsp:sp modelId="{5EA46152-DCBE-423F-81AF-FB4389B72D9D}">
      <dsp:nvSpPr>
        <dsp:cNvPr id="0" name=""/>
        <dsp:cNvSpPr/>
      </dsp:nvSpPr>
      <dsp:spPr>
        <a:xfrm>
          <a:off x="7675487" y="3317601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480A98-9EF5-47B0-BE9E-259662122642}">
      <dsp:nvSpPr>
        <dsp:cNvPr id="0" name=""/>
        <dsp:cNvSpPr/>
      </dsp:nvSpPr>
      <dsp:spPr>
        <a:xfrm>
          <a:off x="7849898" y="3483292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ook Antiqua" panose="02040602050305030304" pitchFamily="18" charset="0"/>
            </a:rPr>
            <a:t>Microwave</a:t>
          </a:r>
        </a:p>
      </dsp:txBody>
      <dsp:txXfrm>
        <a:off x="7879092" y="3512486"/>
        <a:ext cx="1511314" cy="938373"/>
      </dsp:txXfrm>
    </dsp:sp>
    <dsp:sp modelId="{7D4C3B8B-3AB0-4714-8017-4B40CF467D09}">
      <dsp:nvSpPr>
        <dsp:cNvPr id="0" name=""/>
        <dsp:cNvSpPr/>
      </dsp:nvSpPr>
      <dsp:spPr>
        <a:xfrm>
          <a:off x="9594013" y="3317601"/>
          <a:ext cx="1569702" cy="996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F21800-75F9-4908-B9A4-888ABC931081}">
      <dsp:nvSpPr>
        <dsp:cNvPr id="0" name=""/>
        <dsp:cNvSpPr/>
      </dsp:nvSpPr>
      <dsp:spPr>
        <a:xfrm>
          <a:off x="9768424" y="3483292"/>
          <a:ext cx="1569702" cy="99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ook Antiqua" panose="02040602050305030304" pitchFamily="18" charset="0"/>
            </a:rPr>
            <a:t>Infrared</a:t>
          </a:r>
        </a:p>
      </dsp:txBody>
      <dsp:txXfrm>
        <a:off x="9797618" y="3512486"/>
        <a:ext cx="1511314" cy="938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2D2-69EA-4190-8316-26F5A06AA4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3651-0113-44E2-87AF-D475F075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0864-DF24-4BF1-AC58-04EF401764C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3940-F594-4452-AAA4-79C4061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9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2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59" y="0"/>
            <a:ext cx="2301741" cy="65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2301741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317" y="6449113"/>
            <a:ext cx="4733365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Dr. Osama Rehman, Department of Software Engineering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fld id="{7F683324-014B-4814-998C-17F202EA7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62660" y="6449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C0000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Fall 2022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375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71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CCN (CEN-223)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8697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Transmission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97457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Covers Chapter# 07 from Text Book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714874"/>
            <a:ext cx="9144000" cy="192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30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2812" y="3902840"/>
            <a:ext cx="11046373" cy="215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Computer Communication &amp; Networks </a:t>
            </a:r>
          </a:p>
          <a:p>
            <a:r>
              <a:rPr lang="en-US" sz="4000" dirty="0"/>
              <a:t>(CEN-223)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Fall 2022 (BSE-5A)</a:t>
            </a:r>
          </a:p>
        </p:txBody>
      </p:sp>
    </p:spTree>
    <p:extLst>
      <p:ext uri="{BB962C8B-B14F-4D97-AF65-F5344CB8AC3E}">
        <p14:creationId xmlns:p14="http://schemas.microsoft.com/office/powerpoint/2010/main" val="371452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Coaxial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Can carry signal of higher frequency than twisted-pair cable.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Cable composition:</a:t>
            </a:r>
          </a:p>
          <a:p>
            <a:pPr marL="628650" lvl="1" indent="-365125" algn="just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Central core conductor of solid wire </a:t>
            </a:r>
            <a:r>
              <a:rPr lang="en-US" sz="2600" dirty="0">
                <a:solidFill>
                  <a:srgbClr val="C00000"/>
                </a:solidFill>
              </a:rPr>
              <a:t>(copper)</a:t>
            </a:r>
            <a:r>
              <a:rPr lang="en-US" sz="2600" dirty="0"/>
              <a:t>.</a:t>
            </a:r>
          </a:p>
          <a:p>
            <a:pPr marL="628650" lvl="1" indent="-365125" algn="just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The first insulating sheath.</a:t>
            </a:r>
          </a:p>
          <a:p>
            <a:pPr marL="628650" lvl="1" indent="-365125" algn="just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Outer conductor of metal foil </a:t>
            </a:r>
            <a:r>
              <a:rPr lang="en-US" sz="2600" dirty="0">
                <a:solidFill>
                  <a:srgbClr val="C00000"/>
                </a:solidFill>
              </a:rPr>
              <a:t>(serves as a shield against noise and as a second conductor)</a:t>
            </a:r>
          </a:p>
          <a:p>
            <a:pPr marL="628650" lvl="1" indent="-365125" algn="just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The second insulating sheath.</a:t>
            </a:r>
          </a:p>
          <a:p>
            <a:pPr marL="628650" lvl="1" indent="-365125" algn="just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Plastic cover.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Applications:</a:t>
            </a:r>
            <a:r>
              <a:rPr lang="en-US" dirty="0"/>
              <a:t> Cable TV networks.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4038673"/>
            <a:ext cx="5563639" cy="241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63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Coaxial Cable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https://www.linkedin.com/pulse/structure-characteristics-coaxial-cable-fob-electronic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2" descr="https://media.licdn.com/mpr/mpr/AAEAAQAAAAAAAAecAAAAJDJhODQ0MjVlLTIzMTgtNDAzMS1iODU3LWEwOGE0OGY1ZWMzY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4196"/>
          <a:stretch/>
        </p:blipFill>
        <p:spPr bwMode="auto">
          <a:xfrm>
            <a:off x="324480" y="2752128"/>
            <a:ext cx="11543039" cy="2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78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Coaxial Cable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</a:pPr>
            <a:r>
              <a:rPr lang="en-US" dirty="0"/>
              <a:t>BNC connector as most common coaxial connectors.</a:t>
            </a:r>
          </a:p>
          <a:p>
            <a:pPr marL="457200" lvl="1" algn="just">
              <a:lnSpc>
                <a:spcPct val="114000"/>
              </a:lnSpc>
            </a:pPr>
            <a:r>
              <a:rPr lang="en-US" sz="2600" b="1" dirty="0">
                <a:solidFill>
                  <a:srgbClr val="FF0000"/>
                </a:solidFill>
              </a:rPr>
              <a:t>BNC connector:</a:t>
            </a:r>
            <a:r>
              <a:rPr lang="en-US" sz="2600" dirty="0"/>
              <a:t> connects the end of cable to a device, such as a TV.</a:t>
            </a:r>
          </a:p>
          <a:p>
            <a:pPr marL="457200" lvl="1" algn="just">
              <a:lnSpc>
                <a:spcPct val="114000"/>
              </a:lnSpc>
            </a:pPr>
            <a:r>
              <a:rPr lang="en-US" sz="2600" b="1" dirty="0">
                <a:solidFill>
                  <a:srgbClr val="FF0000"/>
                </a:solidFill>
              </a:rPr>
              <a:t>BNC (T) connector:</a:t>
            </a:r>
            <a:r>
              <a:rPr lang="en-US" sz="2600" dirty="0"/>
              <a:t> used for branching out a connection to a computer or other device.</a:t>
            </a:r>
          </a:p>
          <a:p>
            <a:pPr marL="457200" lvl="1" algn="just">
              <a:lnSpc>
                <a:spcPct val="114000"/>
              </a:lnSpc>
            </a:pPr>
            <a:r>
              <a:rPr lang="en-US" sz="2600" b="1" dirty="0">
                <a:solidFill>
                  <a:srgbClr val="FF0000"/>
                </a:solidFill>
              </a:rPr>
              <a:t>BNC terminator:</a:t>
            </a:r>
            <a:r>
              <a:rPr lang="en-US" sz="2600" dirty="0"/>
              <a:t> used at end of the cable to prevent reflection of signals.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54073"/>
            <a:ext cx="7924800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05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Fiber-optics properties:</a:t>
            </a:r>
          </a:p>
          <a:p>
            <a:pPr marL="693738" lvl="1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Made of </a:t>
            </a:r>
            <a:r>
              <a:rPr lang="en-US" sz="2600" dirty="0">
                <a:solidFill>
                  <a:srgbClr val="FF0000"/>
                </a:solidFill>
              </a:rPr>
              <a:t>glass</a:t>
            </a:r>
            <a:r>
              <a:rPr lang="en-US" sz="2600" dirty="0"/>
              <a:t> or </a:t>
            </a:r>
            <a:r>
              <a:rPr lang="en-US" sz="2600" dirty="0">
                <a:solidFill>
                  <a:srgbClr val="FF0000"/>
                </a:solidFill>
              </a:rPr>
              <a:t>plastic</a:t>
            </a:r>
            <a:r>
              <a:rPr lang="en-US" sz="2600" dirty="0"/>
              <a:t>.</a:t>
            </a:r>
          </a:p>
          <a:p>
            <a:pPr marL="693738" lvl="1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Transmits signal in form of light.</a:t>
            </a:r>
          </a:p>
          <a:p>
            <a:pPr marL="693738" lvl="1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Uses </a:t>
            </a:r>
            <a:r>
              <a:rPr lang="en-US" sz="2600" b="1" dirty="0">
                <a:solidFill>
                  <a:srgbClr val="0070C0"/>
                </a:solidFill>
              </a:rPr>
              <a:t>reflection property</a:t>
            </a:r>
            <a:r>
              <a:rPr lang="en-US" sz="2600" dirty="0"/>
              <a:t> to guide light through a channel.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Fiber-optic core;</a:t>
            </a:r>
            <a:r>
              <a:rPr lang="en-US" dirty="0"/>
              <a:t> glass or plastic.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Fiber-optic cladding;</a:t>
            </a:r>
            <a:r>
              <a:rPr lang="en-US" dirty="0"/>
              <a:t> glass or plastic of </a:t>
            </a:r>
            <a:r>
              <a:rPr lang="en-US" b="1" dirty="0">
                <a:solidFill>
                  <a:srgbClr val="0070C0"/>
                </a:solidFill>
              </a:rPr>
              <a:t>less density</a:t>
            </a:r>
            <a:r>
              <a:rPr lang="en-US" dirty="0"/>
              <a:t> than core.</a:t>
            </a:r>
          </a:p>
          <a:p>
            <a:pPr marL="7938" algn="just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69" y="4819259"/>
            <a:ext cx="83089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2514" y="5520832"/>
            <a:ext cx="2965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Optical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fiber structural diagram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9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2" descr="Image result for fiber optics c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r="10086" b="5299"/>
          <a:stretch/>
        </p:blipFill>
        <p:spPr bwMode="auto">
          <a:xfrm>
            <a:off x="0" y="1165372"/>
            <a:ext cx="5907314" cy="475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fiber optics c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69" y="43372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0" b="10213"/>
          <a:stretch/>
        </p:blipFill>
        <p:spPr bwMode="auto">
          <a:xfrm>
            <a:off x="6473371" y="1444488"/>
            <a:ext cx="5648231" cy="295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93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Propagation Modes in Fiber-Optics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Propagation modes</a:t>
            </a:r>
            <a:r>
              <a:rPr lang="en-US" dirty="0"/>
              <a:t> in fiber optic 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19" y="2235199"/>
            <a:ext cx="8623961" cy="378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Propagation Modes in Fiber-Optics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872104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Multimode:</a:t>
            </a:r>
            <a:r>
              <a:rPr lang="en-US" dirty="0"/>
              <a:t> multiple beams from a light source can move through the core in different paths.</a:t>
            </a:r>
          </a:p>
          <a:p>
            <a:pPr marL="682625" lvl="1" algn="just">
              <a:lnSpc>
                <a:spcPct val="100000"/>
              </a:lnSpc>
            </a:pPr>
            <a:r>
              <a:rPr lang="en-US" sz="2600" dirty="0">
                <a:solidFill>
                  <a:srgbClr val="0070C0"/>
                </a:solidFill>
              </a:rPr>
              <a:t>Step index:</a:t>
            </a:r>
          </a:p>
          <a:p>
            <a:pPr marL="1030288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Sudden change in light beam movement.</a:t>
            </a:r>
          </a:p>
          <a:p>
            <a:pPr marL="1030288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Causes </a:t>
            </a:r>
            <a:r>
              <a:rPr lang="en-US" sz="2600" b="1" dirty="0">
                <a:solidFill>
                  <a:srgbClr val="FF0000"/>
                </a:solidFill>
              </a:rPr>
              <a:t>attenuation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rgbClr val="FF0000"/>
                </a:solidFill>
              </a:rPr>
              <a:t>distortion</a:t>
            </a:r>
            <a:r>
              <a:rPr lang="en-US" sz="2600" dirty="0"/>
              <a:t> of signal.</a:t>
            </a:r>
          </a:p>
          <a:p>
            <a:pPr marL="682625" lvl="1" algn="just">
              <a:lnSpc>
                <a:spcPct val="100000"/>
              </a:lnSpc>
            </a:pPr>
            <a:r>
              <a:rPr lang="en-US" sz="2600" dirty="0">
                <a:solidFill>
                  <a:srgbClr val="0070C0"/>
                </a:solidFill>
              </a:rPr>
              <a:t>Graded index:</a:t>
            </a:r>
          </a:p>
          <a:p>
            <a:pPr marL="1030288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Smooth change in light beam movement.</a:t>
            </a:r>
          </a:p>
          <a:p>
            <a:pPr marL="1030288" lvl="2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Decreases </a:t>
            </a:r>
            <a:r>
              <a:rPr lang="en-US" sz="2600" b="1" dirty="0">
                <a:solidFill>
                  <a:srgbClr val="FF0000"/>
                </a:solidFill>
              </a:rPr>
              <a:t>attenuation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rgbClr val="FF0000"/>
                </a:solidFill>
              </a:rPr>
              <a:t>distortion</a:t>
            </a:r>
            <a:r>
              <a:rPr lang="en-US" sz="2600" dirty="0"/>
              <a:t>.</a:t>
            </a:r>
          </a:p>
          <a:p>
            <a:pPr marL="514350" lvl="1" indent="-514350" algn="just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>
                <a:solidFill>
                  <a:srgbClr val="FF0000"/>
                </a:solidFill>
              </a:rPr>
              <a:t>Single-mode:</a:t>
            </a:r>
            <a:r>
              <a:rPr lang="en-US" sz="2800" dirty="0"/>
              <a:t> propagation of beam is almost horizontal.</a:t>
            </a:r>
          </a:p>
          <a:p>
            <a:pPr marL="682625" lvl="1" algn="just">
              <a:lnSpc>
                <a:spcPct val="100000"/>
              </a:lnSpc>
            </a:pPr>
            <a:r>
              <a:rPr lang="en-US" sz="2600" dirty="0"/>
              <a:t>Can transmit 100 </a:t>
            </a:r>
            <a:r>
              <a:rPr lang="en-US" sz="2600" dirty="0" err="1"/>
              <a:t>Gbps</a:t>
            </a:r>
            <a:r>
              <a:rPr lang="en-US" sz="2600" dirty="0"/>
              <a:t> for 100 km without amplifier. </a:t>
            </a:r>
            <a:r>
              <a:rPr lang="en-US" sz="2600" b="1" dirty="0">
                <a:solidFill>
                  <a:srgbClr val="FF0000"/>
                </a:solidFill>
              </a:rPr>
              <a:t>Why?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1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4793343" cy="4599954"/>
          </a:xfrm>
        </p:spPr>
        <p:txBody>
          <a:bodyPr/>
          <a:lstStyle/>
          <a:p>
            <a:pPr algn="just">
              <a:lnSpc>
                <a:spcPct val="114000"/>
              </a:lnSpc>
            </a:pPr>
            <a:r>
              <a:rPr lang="en-US" dirty="0"/>
              <a:t>Illustrative diagrams for the propagation modes in fiber-optics cables.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86" y="1444488"/>
            <a:ext cx="5961015" cy="494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45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solidFill>
                  <a:srgbClr val="FF0000"/>
                </a:solidFill>
              </a:rPr>
              <a:t>Applications:</a:t>
            </a:r>
            <a:r>
              <a:rPr lang="en-US" dirty="0"/>
              <a:t> Backbone networks, Cable TV, Fiber to the Home (FTTH), Fast Ethernet.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solidFill>
                  <a:srgbClr val="FF0000"/>
                </a:solidFill>
              </a:rPr>
              <a:t>Advantages:</a:t>
            </a:r>
            <a:r>
              <a:rPr lang="en-US" dirty="0"/>
              <a:t> Light weight, Higher bandwidth, Less signal attenuation, Resistance to corrosive materials, Immunity to EM interferences, Greater immunity to tapping.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solidFill>
                  <a:srgbClr val="FF0000"/>
                </a:solidFill>
              </a:rPr>
              <a:t>Disadvantages:</a:t>
            </a:r>
            <a:r>
              <a:rPr lang="en-US" dirty="0"/>
              <a:t> Requires installation and maintenance expertise </a:t>
            </a:r>
            <a:r>
              <a:rPr lang="en-US" dirty="0">
                <a:solidFill>
                  <a:srgbClr val="002060"/>
                </a:solidFill>
              </a:rPr>
              <a:t>(which is relatively scares)</a:t>
            </a:r>
            <a:r>
              <a:rPr lang="en-US" dirty="0"/>
              <a:t>, Costly setup.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9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Unguided Media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78402" y="63294"/>
            <a:ext cx="2743200" cy="365125"/>
          </a:xfrm>
        </p:spPr>
        <p:txBody>
          <a:bodyPr/>
          <a:lstStyle/>
          <a:p>
            <a:fld id="{7F683324-014B-4814-998C-17F202EA78D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4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515602" cy="4599954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Transmission Medium: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 broadly defined as anything that can </a:t>
            </a:r>
            <a:r>
              <a:rPr lang="en-US" b="1" dirty="0">
                <a:solidFill>
                  <a:srgbClr val="00206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carry information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 from a source to a destination.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Computers and telecommunication devices use </a:t>
            </a:r>
            <a:r>
              <a:rPr lang="en-US" b="1" dirty="0">
                <a:solidFill>
                  <a:srgbClr val="0070C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signals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 to represent data.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Signals are transmitted in form of </a:t>
            </a:r>
            <a:r>
              <a:rPr lang="en-US" b="1" dirty="0">
                <a:solidFill>
                  <a:srgbClr val="0070C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electromagnetic energy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 that propagates through transmission medium.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70918" y="4656083"/>
            <a:ext cx="7650162" cy="1793030"/>
            <a:chOff x="1731169" y="2922588"/>
            <a:chExt cx="8729662" cy="2339181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01"/>
            <a:stretch/>
          </p:blipFill>
          <p:spPr bwMode="auto">
            <a:xfrm>
              <a:off x="1731169" y="3814763"/>
              <a:ext cx="8729662" cy="1447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1874049" y="2922588"/>
              <a:ext cx="2228850" cy="75723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Sender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23221" y="2922588"/>
              <a:ext cx="2228850" cy="75723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662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Unguided Media (Wireless)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Unguided media:</a:t>
            </a:r>
            <a:r>
              <a:rPr lang="en-US" dirty="0"/>
              <a:t> those media that transport </a:t>
            </a:r>
            <a:r>
              <a:rPr lang="en-US" b="1" dirty="0">
                <a:solidFill>
                  <a:srgbClr val="0070C0"/>
                </a:solidFill>
              </a:rPr>
              <a:t>electromagnetic waves</a:t>
            </a:r>
            <a:r>
              <a:rPr lang="en-US" dirty="0"/>
              <a:t> without using a physical conductor.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Usually broadcasted in the medium </a:t>
            </a:r>
            <a:r>
              <a:rPr lang="en-US" dirty="0">
                <a:solidFill>
                  <a:srgbClr val="C00000"/>
                </a:solidFill>
              </a:rPr>
              <a:t>(air, vacuum and water)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Part of EM spectrum is used for wireless communication.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31" y="3809690"/>
            <a:ext cx="9321137" cy="236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06715" y="4245820"/>
            <a:ext cx="71785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Book Antiqua" panose="02040602050305030304" pitchFamily="18" charset="0"/>
              </a:rPr>
              <a:t>Electromagnetic spectrum for wireless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7042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888744" cy="50760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dirty="0">
                <a:solidFill>
                  <a:srgbClr val="0070C0"/>
                </a:solidFill>
              </a:rPr>
              <a:t>Properties: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There is no clear-cut demarcation between radio and microwaves.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EM waves ranging between </a:t>
            </a:r>
            <a:r>
              <a:rPr lang="en-US" b="1" dirty="0">
                <a:solidFill>
                  <a:srgbClr val="C00000"/>
                </a:solidFill>
              </a:rPr>
              <a:t>3 kHz and 3 GHz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Mostly uses omnidirectional antennas </a:t>
            </a:r>
            <a:r>
              <a:rPr lang="en-US" b="1" i="1" dirty="0">
                <a:solidFill>
                  <a:srgbClr val="002060"/>
                </a:solidFill>
              </a:rPr>
              <a:t>(i.e. waves propagate in all directions)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Radio waves can penetrate walls, particularly those of low and medium frequencies.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Almost entire band is regulated, hence requires permission from authorities before usage.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158" y="141402"/>
            <a:ext cx="1769688" cy="199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595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642600" cy="459995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 dirty="0">
                <a:solidFill>
                  <a:srgbClr val="0070C0"/>
                </a:solidFill>
              </a:rPr>
              <a:t>Properties:</a:t>
            </a:r>
            <a:endParaRPr lang="en-US" dirty="0"/>
          </a:p>
          <a:p>
            <a:pPr algn="just">
              <a:lnSpc>
                <a:spcPct val="114000"/>
              </a:lnSpc>
            </a:pPr>
            <a:r>
              <a:rPr lang="en-US" dirty="0"/>
              <a:t>EM waves ranging between </a:t>
            </a:r>
            <a:r>
              <a:rPr lang="en-US" b="1" dirty="0">
                <a:solidFill>
                  <a:srgbClr val="C00000"/>
                </a:solidFill>
              </a:rPr>
              <a:t>3 GHz and 300 GHz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Sending/receiving antennas need to be aligned, i.e. </a:t>
            </a:r>
            <a:r>
              <a:rPr lang="en-US" dirty="0">
                <a:solidFill>
                  <a:srgbClr val="0070C0"/>
                </a:solidFill>
              </a:rPr>
              <a:t>line-of-sight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High frequency microware cannot penetrate walls.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Used in satellite networks and communication among cellular base stations.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Usage requires permission from authorities.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402" y="4577415"/>
            <a:ext cx="4052054" cy="192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15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945306" cy="4776657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EM waves ranging between </a:t>
            </a:r>
            <a:r>
              <a:rPr lang="en-US" b="1" dirty="0">
                <a:solidFill>
                  <a:srgbClr val="C00000"/>
                </a:solidFill>
              </a:rPr>
              <a:t>300 GHz and 400 THz</a:t>
            </a:r>
            <a:r>
              <a:rPr lang="en-US" dirty="0"/>
              <a:t>.</a:t>
            </a:r>
          </a:p>
          <a:p>
            <a:pPr>
              <a:lnSpc>
                <a:spcPct val="114000"/>
              </a:lnSpc>
            </a:pPr>
            <a:r>
              <a:rPr lang="en-US" dirty="0"/>
              <a:t>Used for short range communication.</a:t>
            </a:r>
          </a:p>
          <a:p>
            <a:pPr>
              <a:lnSpc>
                <a:spcPct val="114000"/>
              </a:lnSpc>
            </a:pPr>
            <a:r>
              <a:rPr lang="en-US" dirty="0"/>
              <a:t>Cannot penetrate walls, and requires </a:t>
            </a:r>
            <a:r>
              <a:rPr lang="en-US" b="1" dirty="0">
                <a:solidFill>
                  <a:srgbClr val="0070C0"/>
                </a:solidFill>
              </a:rPr>
              <a:t>line-of-sight</a:t>
            </a:r>
            <a:r>
              <a:rPr lang="en-US" dirty="0"/>
              <a:t>. Hence, avoids interference with devices in other rooms.</a:t>
            </a:r>
          </a:p>
          <a:p>
            <a:pPr>
              <a:lnSpc>
                <a:spcPct val="114000"/>
              </a:lnSpc>
            </a:pPr>
            <a:r>
              <a:rPr lang="en-US" dirty="0"/>
              <a:t>Useless for long-range communication.</a:t>
            </a:r>
          </a:p>
          <a:p>
            <a:pPr>
              <a:lnSpc>
                <a:spcPct val="114000"/>
              </a:lnSpc>
            </a:pPr>
            <a:r>
              <a:rPr lang="en-US" dirty="0"/>
              <a:t>Cannot be used outside, since sun’s rays contain infrared waves.</a:t>
            </a:r>
          </a:p>
          <a:p>
            <a:pPr>
              <a:lnSpc>
                <a:spcPct val="114000"/>
              </a:lnSpc>
            </a:pPr>
            <a:r>
              <a:rPr lang="en-US" dirty="0"/>
              <a:t>The Infrared Data Association (IrDA) established standards for communication between devices, such as keyboards, PCs, printers.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10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7118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963843"/>
              </p:ext>
            </p:extLst>
          </p:nvPr>
        </p:nvGraphicFramePr>
        <p:xfrm>
          <a:off x="359428" y="1067703"/>
          <a:ext cx="11339512" cy="489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Transmission Media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Osama </a:t>
            </a:r>
            <a:r>
              <a:rPr lang="en-US" dirty="0" err="1"/>
              <a:t>Rehman</a:t>
            </a:r>
            <a:r>
              <a:rPr lang="en-US" dirty="0"/>
              <a:t>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5976728" y="182893"/>
            <a:ext cx="238541" cy="11162915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31363" y="6033961"/>
            <a:ext cx="17292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solidFill>
                  <a:srgbClr val="FF0000"/>
                </a:solidFill>
                <a:latin typeface="Book Antiqua" panose="02040602050305030304" pitchFamily="18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2830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Guided Media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78402" y="63294"/>
            <a:ext cx="2743200" cy="365125"/>
          </a:xfrm>
        </p:spPr>
        <p:txBody>
          <a:bodyPr/>
          <a:lstStyle/>
          <a:p>
            <a:fld id="{7F683324-014B-4814-998C-17F202EA78D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Media (Wired)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734675" cy="48721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</a:pPr>
            <a:r>
              <a:rPr lang="en-US" sz="3000" b="1" dirty="0">
                <a:solidFill>
                  <a:srgbClr val="FF0000"/>
                </a:solidFill>
              </a:rPr>
              <a:t>Guided media:</a:t>
            </a:r>
            <a:r>
              <a:rPr lang="en-US" sz="3000" dirty="0"/>
              <a:t> those media that provide a conduit from one device to another, including:</a:t>
            </a:r>
          </a:p>
          <a:p>
            <a:pPr lvl="1" algn="just">
              <a:lnSpc>
                <a:spcPct val="114000"/>
              </a:lnSpc>
              <a:spcBef>
                <a:spcPts val="1500"/>
              </a:spcBef>
            </a:pPr>
            <a:r>
              <a:rPr lang="en-US" sz="2800" dirty="0"/>
              <a:t>Twisted-pair cable</a:t>
            </a:r>
          </a:p>
          <a:p>
            <a:pPr lvl="1" algn="just">
              <a:lnSpc>
                <a:spcPct val="114000"/>
              </a:lnSpc>
              <a:spcBef>
                <a:spcPts val="1500"/>
              </a:spcBef>
            </a:pPr>
            <a:r>
              <a:rPr lang="en-US" sz="2800" dirty="0"/>
              <a:t>Coaxial cable</a:t>
            </a:r>
          </a:p>
          <a:p>
            <a:pPr lvl="1" algn="just">
              <a:lnSpc>
                <a:spcPct val="114000"/>
              </a:lnSpc>
              <a:spcBef>
                <a:spcPts val="1500"/>
              </a:spcBef>
              <a:spcAft>
                <a:spcPts val="2000"/>
              </a:spcAft>
            </a:pPr>
            <a:r>
              <a:rPr lang="en-US" sz="2800" dirty="0"/>
              <a:t>Fiber-optic cable</a:t>
            </a:r>
            <a:endParaRPr lang="en-US" sz="3200" dirty="0"/>
          </a:p>
          <a:p>
            <a:pPr algn="just">
              <a:lnSpc>
                <a:spcPct val="114000"/>
              </a:lnSpc>
              <a:spcBef>
                <a:spcPts val="1500"/>
              </a:spcBef>
            </a:pPr>
            <a:r>
              <a:rPr lang="en-US" sz="3000" b="1" dirty="0">
                <a:solidFill>
                  <a:srgbClr val="0070C0"/>
                </a:solidFill>
              </a:rPr>
              <a:t>Properties;</a:t>
            </a:r>
            <a:r>
              <a:rPr lang="en-US" sz="3000" dirty="0"/>
              <a:t> signals are directed and contained by the physical limit of the medium.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4514850" y="3047579"/>
            <a:ext cx="442913" cy="113072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00210" y="3124873"/>
            <a:ext cx="361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 Antiqua" panose="02040602050305030304" pitchFamily="18" charset="0"/>
              </a:rPr>
              <a:t>Transport signals in form of </a:t>
            </a:r>
            <a:r>
              <a:rPr lang="en-US" sz="2400" b="1" dirty="0">
                <a:solidFill>
                  <a:srgbClr val="FF0000"/>
                </a:solidFill>
                <a:latin typeface="Book Antiqua" panose="02040602050305030304" pitchFamily="18" charset="0"/>
              </a:rPr>
              <a:t>electric current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514850" y="4296935"/>
            <a:ext cx="442913" cy="33655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24525" y="3991656"/>
            <a:ext cx="2824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 Antiqua" panose="02040602050305030304" pitchFamily="18" charset="0"/>
              </a:rPr>
              <a:t>Transport signals in form of </a:t>
            </a:r>
            <a:r>
              <a:rPr lang="en-US" sz="2400" b="1" dirty="0">
                <a:solidFill>
                  <a:srgbClr val="FF0000"/>
                </a:solidFill>
                <a:latin typeface="Book Antiqua" panose="02040602050305030304" pitchFamily="18" charset="0"/>
              </a:rPr>
              <a:t>light</a:t>
            </a:r>
          </a:p>
        </p:txBody>
      </p:sp>
    </p:spTree>
    <p:extLst>
      <p:ext uri="{BB962C8B-B14F-4D97-AF65-F5344CB8AC3E}">
        <p14:creationId xmlns:p14="http://schemas.microsoft.com/office/powerpoint/2010/main" val="204862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Twisted-Pair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98144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cs typeface="Times New Roman" panose="02020603050405020304" pitchFamily="18" charset="0"/>
              </a:rPr>
              <a:t>Twisting the cables helps in reducing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unwanted signals</a:t>
            </a:r>
            <a:r>
              <a:rPr lang="en-US" dirty="0">
                <a:cs typeface="Times New Roman" panose="02020603050405020304" pitchFamily="18" charset="0"/>
              </a:rPr>
              <a:t> at the receiver side, i.e. </a:t>
            </a:r>
            <a:r>
              <a:rPr lang="en-US" b="1" i="1" dirty="0">
                <a:solidFill>
                  <a:srgbClr val="002060"/>
                </a:solidFill>
                <a:cs typeface="Times New Roman" panose="02020603050405020304" pitchFamily="18" charset="0"/>
              </a:rPr>
              <a:t>noise or crosstalk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en-US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Types of twisted-pair cables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:</a:t>
            </a:r>
          </a:p>
          <a:p>
            <a:pPr marL="512064" indent="-514350" algn="just">
              <a:buFont typeface="+mj-lt"/>
              <a:buAutoNum type="arabicPeriod"/>
            </a:pPr>
            <a:r>
              <a:rPr lang="en-US" sz="2600" b="1" dirty="0">
                <a:solidFill>
                  <a:srgbClr val="002060"/>
                </a:solidFill>
                <a:cs typeface="Times New Roman" panose="02020603050405020304" pitchFamily="18" charset="0"/>
              </a:rPr>
              <a:t>Shielded twisted-pair (STP):</a:t>
            </a:r>
            <a:r>
              <a:rPr lang="en-US" sz="2600" dirty="0">
                <a:cs typeface="Times New Roman" panose="02020603050405020304" pitchFamily="18" charset="0"/>
              </a:rPr>
              <a:t> A metal foil encases each pair of insulated conductors, which further </a:t>
            </a:r>
            <a:r>
              <a:rPr lang="en-US" sz="2600" b="1" dirty="0">
                <a:solidFill>
                  <a:srgbClr val="C00000"/>
                </a:solidFill>
                <a:cs typeface="Times New Roman" panose="02020603050405020304" pitchFamily="18" charset="0"/>
              </a:rPr>
              <a:t>r</a:t>
            </a:r>
            <a:r>
              <a:rPr lang="en-US" sz="2600" b="1" dirty="0">
                <a:solidFill>
                  <a:srgbClr val="C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educes noise or crosstalk</a:t>
            </a:r>
            <a:r>
              <a:rPr lang="en-US" sz="2600" dirty="0">
                <a:cs typeface="Times New Roman" panose="02020603050405020304" pitchFamily="18" charset="0"/>
                <a:sym typeface="Wingdings" panose="05000000000000000000" pitchFamily="2" charset="2"/>
              </a:rPr>
              <a:t>, but at expense of being bulkier and more costly.</a:t>
            </a:r>
          </a:p>
          <a:p>
            <a:pPr marL="512064" indent="-514350" algn="just">
              <a:buFont typeface="+mj-lt"/>
              <a:buAutoNum type="arabicPeriod"/>
            </a:pPr>
            <a:r>
              <a:rPr lang="en-US" sz="2600" b="1" dirty="0">
                <a:solidFill>
                  <a:srgbClr val="002060"/>
                </a:solidFill>
                <a:cs typeface="Times New Roman" panose="02020603050405020304" pitchFamily="18" charset="0"/>
              </a:rPr>
              <a:t>Unshielded twisted-pair (UTP):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Unshielded Twisted Pair (UTP) is a type of cable that consists of pairs of insulated copper wires twisted together.</a:t>
            </a:r>
            <a:endParaRPr lang="en-US" sz="2600" b="1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844886"/>
            <a:ext cx="8610600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68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65D8-CFE9-16A8-D209-649EAB99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CBB4-76BB-8F73-D148-02BC49EC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Shielded twisted pair cable (STP) has the individual pairs of wires wrapped in foil, which are then wrapped again for double protection.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Unshielded twisted pair cable (UTP) has each pair of wires twisted together. Those wires are then wrapped in tubing without any other protection.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FAC0-F7CE-D17A-B539-6902AAE0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32EE-B856-DD6D-D47E-72FADE66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B80C-F083-F880-98DB-F6A5DBBB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3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Twisted-Pair Cable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1" b="30104"/>
          <a:stretch/>
        </p:blipFill>
        <p:spPr>
          <a:xfrm>
            <a:off x="4342500" y="3972159"/>
            <a:ext cx="7291464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4" b="9320"/>
          <a:stretch/>
        </p:blipFill>
        <p:spPr bwMode="auto">
          <a:xfrm>
            <a:off x="17106" y="3673966"/>
            <a:ext cx="3681412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2" b="9320"/>
          <a:stretch/>
        </p:blipFill>
        <p:spPr bwMode="auto">
          <a:xfrm>
            <a:off x="700069" y="1197572"/>
            <a:ext cx="1957388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8200" y="5953752"/>
            <a:ext cx="19896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TP connector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2596" y="6052189"/>
            <a:ext cx="471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Category 7 Twisted-Pair Cable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102" y="1348383"/>
            <a:ext cx="6462712" cy="256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349493" y="2215168"/>
            <a:ext cx="22870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UTP and STP</a:t>
            </a:r>
          </a:p>
          <a:p>
            <a:pPr algn="ctr"/>
            <a:r>
              <a:rPr lang="en-US" sz="24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cables</a:t>
            </a:r>
          </a:p>
        </p:txBody>
      </p:sp>
    </p:spTree>
    <p:extLst>
      <p:ext uri="{BB962C8B-B14F-4D97-AF65-F5344CB8AC3E}">
        <p14:creationId xmlns:p14="http://schemas.microsoft.com/office/powerpoint/2010/main" val="239790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Twisted-Pair Cable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FF0000"/>
                </a:solidFill>
              </a:rPr>
              <a:t>Applications:</a:t>
            </a:r>
          </a:p>
          <a:p>
            <a:pPr lvl="1" indent="-4572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Telephone lines</a:t>
            </a:r>
          </a:p>
          <a:p>
            <a:pPr lvl="1" indent="-45720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The local loop:</a:t>
            </a:r>
            <a:r>
              <a:rPr lang="en-US" sz="2800" dirty="0"/>
              <a:t> i.e., the line that connects subscribes to the central telephone office.</a:t>
            </a:r>
          </a:p>
          <a:p>
            <a:pPr lvl="1" indent="-4572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Digital subscriber line (DSL)</a:t>
            </a:r>
          </a:p>
          <a:p>
            <a:pPr lvl="1" indent="-4572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Local area networks (LANs)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2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1239</Words>
  <Application>Microsoft Office PowerPoint</Application>
  <PresentationFormat>Widescreen</PresentationFormat>
  <Paragraphs>188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Google Sans</vt:lpstr>
      <vt:lpstr>Söhne</vt:lpstr>
      <vt:lpstr>Times New Roman</vt:lpstr>
      <vt:lpstr>Wingdings</vt:lpstr>
      <vt:lpstr>Office Theme</vt:lpstr>
      <vt:lpstr>Transmission Media</vt:lpstr>
      <vt:lpstr>Transmission Medium</vt:lpstr>
      <vt:lpstr>Classes of Transmission Media</vt:lpstr>
      <vt:lpstr>Guided Media</vt:lpstr>
      <vt:lpstr>Guided Media (Wired)</vt:lpstr>
      <vt:lpstr>Twisted-Pair Cable</vt:lpstr>
      <vt:lpstr>PowerPoint Presentation</vt:lpstr>
      <vt:lpstr>Twisted-Pair Cable (Cont.)</vt:lpstr>
      <vt:lpstr>Twisted-Pair Cable (Cont.)</vt:lpstr>
      <vt:lpstr>Coaxial Cable</vt:lpstr>
      <vt:lpstr>Coaxial Cable (Cont.)</vt:lpstr>
      <vt:lpstr>Coaxial Cable (Cont.)</vt:lpstr>
      <vt:lpstr>Fiber-Optic Cable</vt:lpstr>
      <vt:lpstr>Fiber-Optic Cable (Cont.)</vt:lpstr>
      <vt:lpstr>Propagation Modes in Fiber-Optics</vt:lpstr>
      <vt:lpstr>Propagation Modes in Fiber-Optics (Cont.)</vt:lpstr>
      <vt:lpstr>Fiber-Optic Cable (Cont.)</vt:lpstr>
      <vt:lpstr>Fiber-Optic Cable (Cont.)</vt:lpstr>
      <vt:lpstr>Unguided Media</vt:lpstr>
      <vt:lpstr>Unguided Media (Wireless)</vt:lpstr>
      <vt:lpstr>Radio Waves</vt:lpstr>
      <vt:lpstr>Microwaves</vt:lpstr>
      <vt:lpstr>Infrared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(CEN 222)</dc:title>
  <dc:creator>Osama</dc:creator>
  <cp:lastModifiedBy>02-131212-049</cp:lastModifiedBy>
  <cp:revision>541</cp:revision>
  <dcterms:created xsi:type="dcterms:W3CDTF">2016-09-03T17:31:17Z</dcterms:created>
  <dcterms:modified xsi:type="dcterms:W3CDTF">2023-11-14T03:06:44Z</dcterms:modified>
</cp:coreProperties>
</file>