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99D5-64F0-4800-801E-69D4BC3A80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1BB6-0FBF-475E-8517-531F2626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50 Songs EDA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320"/>
            <a:ext cx="1219200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640240"/>
            <a:ext cx="12192000" cy="57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59" y="941704"/>
            <a:ext cx="1028794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308" y="49027"/>
            <a:ext cx="9398971" cy="6808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6" y="0"/>
            <a:ext cx="1005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Top 50 Songs EDA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50 Songs EDA</dc:title>
  <dc:creator>lenovo</dc:creator>
  <cp:lastModifiedBy>lenovo</cp:lastModifiedBy>
  <cp:revision>1</cp:revision>
  <dcterms:created xsi:type="dcterms:W3CDTF">2023-10-26T08:38:06Z</dcterms:created>
  <dcterms:modified xsi:type="dcterms:W3CDTF">2023-10-26T08:38:31Z</dcterms:modified>
</cp:coreProperties>
</file>