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48" r:id="rId5"/>
    <p:sldId id="259" r:id="rId6"/>
    <p:sldId id="2451" r:id="rId7"/>
    <p:sldId id="2432" r:id="rId8"/>
    <p:sldId id="2433" r:id="rId9"/>
    <p:sldId id="24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san Khan" initials="AK" lastIdx="1" clrIdx="0">
    <p:extLst>
      <p:ext uri="{19B8F6BF-5375-455C-9EA6-DF929625EA0E}">
        <p15:presenceInfo xmlns:p15="http://schemas.microsoft.com/office/powerpoint/2012/main" userId="b5194bbfa004bb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5033" autoAdjust="0"/>
  </p:normalViewPr>
  <p:slideViewPr>
    <p:cSldViewPr snapToGrid="0">
      <p:cViewPr varScale="1">
        <p:scale>
          <a:sx n="88" d="100"/>
          <a:sy n="88" d="100"/>
        </p:scale>
        <p:origin x="77" y="293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815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AUTOSHARK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07.19.2021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DEVELOPERS: RAZU ALI, AHSAN KHAN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111118"/>
            <a:ext cx="10787270" cy="83064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Footlight MT Light" panose="0204060206030A020304" pitchFamily="18" charset="0"/>
              </a:rPr>
              <a:t>INTRODUCTION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2517EC6-9999-4C22-B0A4-A65FC3C4D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3903126"/>
            <a:ext cx="3064668" cy="1149520"/>
          </a:xfrm>
        </p:spPr>
        <p:txBody>
          <a:bodyPr/>
          <a:lstStyle/>
          <a:p>
            <a:r>
              <a:rPr lang="en-US" dirty="0"/>
              <a:t>AHSAN KHAN</a:t>
            </a:r>
          </a:p>
          <a:p>
            <a:r>
              <a:rPr lang="en-US" dirty="0"/>
              <a:t>RAZU ALI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B80FDBD-8ADB-4E7E-8EBD-B7DF552685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/>
          <a:lstStyle/>
          <a:p>
            <a:r>
              <a:rPr lang="en-US" dirty="0"/>
              <a:t>STUDENTS AT FULLSTACK ACADEMY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EC806C3-E535-4CF8-BA3F-56E3C9FB25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1234866"/>
          </a:xfrm>
        </p:spPr>
        <p:txBody>
          <a:bodyPr/>
          <a:lstStyle/>
          <a:p>
            <a:r>
              <a:rPr lang="en-US" dirty="0"/>
              <a:t>CREATED AUTOSHARK TO AUTOMATE THE LOGS ANALYSIS 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FF4AD-5F85-416F-9C98-6066076C0682}"/>
              </a:ext>
            </a:extLst>
          </p:cNvPr>
          <p:cNvSpPr txBox="1"/>
          <p:nvPr/>
        </p:nvSpPr>
        <p:spPr>
          <a:xfrm>
            <a:off x="4967768" y="3161065"/>
            <a:ext cx="22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WHAT DO WE DO???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4C4236-4DC0-4728-BF02-742958E2F4BC}"/>
              </a:ext>
            </a:extLst>
          </p:cNvPr>
          <p:cNvSpPr txBox="1"/>
          <p:nvPr/>
        </p:nvSpPr>
        <p:spPr>
          <a:xfrm>
            <a:off x="1077174" y="3170547"/>
            <a:ext cx="208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WHO ARE WE???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41EB71-A968-4044-8EC5-02C1D2699B2D}"/>
              </a:ext>
            </a:extLst>
          </p:cNvPr>
          <p:cNvSpPr txBox="1"/>
          <p:nvPr/>
        </p:nvSpPr>
        <p:spPr>
          <a:xfrm>
            <a:off x="8679656" y="3167215"/>
            <a:ext cx="281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WHAT DID WE CREATE???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A9E6440-28AB-43CB-B9F2-B84F6A187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242" y="365124"/>
            <a:ext cx="5431537" cy="5797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8" y="704088"/>
            <a:ext cx="4804011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How Wireshark is a great tool, but time consuming!!!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8A9B0-917F-4036-BAEA-23A60B133917}"/>
              </a:ext>
            </a:extLst>
          </p:cNvPr>
          <p:cNvSpPr txBox="1"/>
          <p:nvPr/>
        </p:nvSpPr>
        <p:spPr>
          <a:xfrm>
            <a:off x="839338" y="2066544"/>
            <a:ext cx="4804011" cy="378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Would you rather go over 12000+ Packets to find a nmap scan???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               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Let a tool do it for you, so you can target specific packets, only???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08AAEDC-B631-4546-AF04-9245CE55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19" y="365124"/>
            <a:ext cx="2431645" cy="2194560"/>
          </a:xfrm>
          <a:prstGeom prst="rect">
            <a:avLst/>
          </a:prstGeom>
        </p:spPr>
      </p:pic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9406366" y="365124"/>
            <a:ext cx="1950743" cy="21945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2C8DECD-69D6-47F5-B2C3-E91F8146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4026"/>
              </p:ext>
            </p:extLst>
          </p:nvPr>
        </p:nvGraphicFramePr>
        <p:xfrm>
          <a:off x="6253222" y="3183620"/>
          <a:ext cx="5431536" cy="256215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431536">
                  <a:extLst>
                    <a:ext uri="{9D8B030D-6E8A-4147-A177-3AD203B41FA5}">
                      <a16:colId xmlns:a16="http://schemas.microsoft.com/office/drawing/2014/main" val="2585564509"/>
                    </a:ext>
                  </a:extLst>
                </a:gridCol>
              </a:tblGrid>
              <a:tr h="598490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bg1"/>
                          </a:solidFill>
                        </a:rPr>
                        <a:t>HIGHLIGHT THE PROBLEMS</a:t>
                      </a:r>
                    </a:p>
                  </a:txBody>
                  <a:tcPr marL="88509" marR="63221" marT="126441" marB="1264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23896"/>
                  </a:ext>
                </a:extLst>
              </a:tr>
              <a:tr h="49091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1.  Time Consuming</a:t>
                      </a:r>
                    </a:p>
                  </a:txBody>
                  <a:tcPr marL="88509" marR="63221" marT="61015" marB="12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416211"/>
                  </a:ext>
                </a:extLst>
              </a:tr>
              <a:tr h="490916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2.  Too Many Packets To Find The Information Manually</a:t>
                      </a:r>
                    </a:p>
                  </a:txBody>
                  <a:tcPr marL="88509" marR="63221" marT="61015" marB="12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71250"/>
                  </a:ext>
                </a:extLst>
              </a:tr>
              <a:tr h="490916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3.  No Option To Zoom In, Strenuous To The Viewer(s)</a:t>
                      </a:r>
                    </a:p>
                  </a:txBody>
                  <a:tcPr marL="88509" marR="63221" marT="61015" marB="12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62348"/>
                  </a:ext>
                </a:extLst>
              </a:tr>
              <a:tr h="490916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4.  Does Not Automatically Detect Malicious Activities</a:t>
                      </a:r>
                    </a:p>
                  </a:txBody>
                  <a:tcPr marL="88509" marR="63221" marT="61015" marB="12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92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856" y="0"/>
            <a:ext cx="4160361" cy="823913"/>
          </a:xfrm>
        </p:spPr>
        <p:txBody>
          <a:bodyPr/>
          <a:lstStyle/>
          <a:p>
            <a:r>
              <a:rPr lang="en-US" dirty="0" err="1">
                <a:latin typeface="Footlight MT Light" panose="0204060206030A020304" pitchFamily="18" charset="0"/>
              </a:rPr>
              <a:t>autoshark</a:t>
            </a:r>
            <a:r>
              <a:rPr lang="en-US" dirty="0">
                <a:latin typeface="Footlight MT Light" panose="0204060206030A020304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A5390-B7FF-4DAD-B434-28C302361FC3}"/>
              </a:ext>
            </a:extLst>
          </p:cNvPr>
          <p:cNvSpPr txBox="1"/>
          <p:nvPr/>
        </p:nvSpPr>
        <p:spPr>
          <a:xfrm>
            <a:off x="152401" y="1048512"/>
            <a:ext cx="2987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AutoShark</a:t>
            </a:r>
            <a:r>
              <a:rPr lang="en-US" sz="2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A0B00-0CE2-4BFA-B895-C318A84A9AC1}"/>
              </a:ext>
            </a:extLst>
          </p:cNvPr>
          <p:cNvSpPr txBox="1"/>
          <p:nvPr/>
        </p:nvSpPr>
        <p:spPr>
          <a:xfrm>
            <a:off x="258617" y="1616364"/>
            <a:ext cx="23460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AutoShark</a:t>
            </a:r>
            <a:r>
              <a:rPr lang="en-US" dirty="0"/>
              <a:t> is a command line tool that automates the parsing of a logs file. You can use </a:t>
            </a:r>
            <a:r>
              <a:rPr lang="en-US" dirty="0" err="1"/>
              <a:t>AutoShark</a:t>
            </a:r>
            <a:r>
              <a:rPr lang="en-US" dirty="0"/>
              <a:t> to extract all the IP addresses (and its relevant data), all types of file found in a PCAP file, and an option that would tell you all the Indicator of compromise(s).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52AEA04-A5C7-42E7-89C2-EC8BF871B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99021"/>
              </p:ext>
            </p:extLst>
          </p:nvPr>
        </p:nvGraphicFramePr>
        <p:xfrm>
          <a:off x="3643243" y="1048512"/>
          <a:ext cx="81280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3469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7185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94001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060918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MODULES 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PyShark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Scapy</a:t>
                      </a:r>
                      <a:endParaRPr lang="en-US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7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module was used to detect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PCAP file.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module was used to store the file that is being passed through our program.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 expressions were used to search through the PCAP file to find certain patterns.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Scapy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used to read the PCAP and parse through the PCAP file.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9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Allowing python packet parsing.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access to some variables used or maintained by the interpreter and to functions that interact strongly with the interpreter.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regular expression matching operations like those found in Perl.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that enables the user to send, sniff and dissect and forge network packet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2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F4EE7-2AC7-41F3-98D7-5744466C5208}"/>
              </a:ext>
            </a:extLst>
          </p:cNvPr>
          <p:cNvSpPr txBox="1"/>
          <p:nvPr/>
        </p:nvSpPr>
        <p:spPr>
          <a:xfrm>
            <a:off x="1554679" y="90232"/>
            <a:ext cx="659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ootlight MT Light" panose="0204060206030A020304" pitchFamily="18" charset="0"/>
              </a:rPr>
              <a:t>WHAT CAN YOU DO WITH AUTOSHARK?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0DE3CC6-BE61-49A4-87B1-C8339FBDB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7469"/>
              </p:ext>
            </p:extLst>
          </p:nvPr>
        </p:nvGraphicFramePr>
        <p:xfrm>
          <a:off x="367324" y="1110436"/>
          <a:ext cx="8128000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36984">
                  <a:extLst>
                    <a:ext uri="{9D8B030D-6E8A-4147-A177-3AD203B41FA5}">
                      <a16:colId xmlns:a16="http://schemas.microsoft.com/office/drawing/2014/main" val="4056060106"/>
                    </a:ext>
                  </a:extLst>
                </a:gridCol>
                <a:gridCol w="5291016">
                  <a:extLst>
                    <a:ext uri="{9D8B030D-6E8A-4147-A177-3AD203B41FA5}">
                      <a16:colId xmlns:a16="http://schemas.microsoft.com/office/drawing/2014/main" val="4045036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Extract IP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use this option to extract all the IP addresses from a PCAP file, the MAC address linked with that IP Address, and all the TCP/UDP Ports 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0865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F378EDDF-2776-4E34-AD84-5A5A6B74D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80613"/>
              </p:ext>
            </p:extLst>
          </p:nvPr>
        </p:nvGraphicFramePr>
        <p:xfrm>
          <a:off x="367324" y="2336400"/>
          <a:ext cx="8128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9322">
                  <a:extLst>
                    <a:ext uri="{9D8B030D-6E8A-4147-A177-3AD203B41FA5}">
                      <a16:colId xmlns:a16="http://schemas.microsoft.com/office/drawing/2014/main" val="208320533"/>
                    </a:ext>
                  </a:extLst>
                </a:gridCol>
                <a:gridCol w="5728678">
                  <a:extLst>
                    <a:ext uri="{9D8B030D-6E8A-4147-A177-3AD203B41FA5}">
                      <a16:colId xmlns:a16="http://schemas.microsoft.com/office/drawing/2014/main" val="144900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ALL TYPES OF FILE(S)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option will display you all the files found in a PCAP file. Files that may be sent by an attacker or by the victim.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7165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B486EF30-95B3-4887-BE65-FE27AA182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46863"/>
              </p:ext>
            </p:extLst>
          </p:nvPr>
        </p:nvGraphicFramePr>
        <p:xfrm>
          <a:off x="367324" y="3288044"/>
          <a:ext cx="8128000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68245">
                  <a:extLst>
                    <a:ext uri="{9D8B030D-6E8A-4147-A177-3AD203B41FA5}">
                      <a16:colId xmlns:a16="http://schemas.microsoft.com/office/drawing/2014/main" val="4056060106"/>
                    </a:ext>
                  </a:extLst>
                </a:gridCol>
                <a:gridCol w="5259755">
                  <a:extLst>
                    <a:ext uri="{9D8B030D-6E8A-4147-A177-3AD203B41FA5}">
                      <a16:colId xmlns:a16="http://schemas.microsoft.com/office/drawing/2014/main" val="4045036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sz="1800" dirty="0"/>
                        <a:t>Indicator of Compromise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use this option to extract all the IP addresses from a PCAP file, the MAC address linked with that IP Address, and all the TCP/UDP Ports 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0865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B27B4553-29B1-4AE8-99D8-6CECA9830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20553"/>
              </p:ext>
            </p:extLst>
          </p:nvPr>
        </p:nvGraphicFramePr>
        <p:xfrm>
          <a:off x="367324" y="4514008"/>
          <a:ext cx="8128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9322">
                  <a:extLst>
                    <a:ext uri="{9D8B030D-6E8A-4147-A177-3AD203B41FA5}">
                      <a16:colId xmlns:a16="http://schemas.microsoft.com/office/drawing/2014/main" val="208320533"/>
                    </a:ext>
                  </a:extLst>
                </a:gridCol>
                <a:gridCol w="5728678">
                  <a:extLst>
                    <a:ext uri="{9D8B030D-6E8A-4147-A177-3AD203B41FA5}">
                      <a16:colId xmlns:a16="http://schemas.microsoft.com/office/drawing/2014/main" val="144900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Save it to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option can be used to save all the data to a file, this way you do no have to run the code again and again.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7165"/>
                  </a:ext>
                </a:extLst>
              </a:tr>
            </a:tbl>
          </a:graphicData>
        </a:graphic>
      </p:graphicFrame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DC8CE608-5FB3-48A0-9ACE-64FAFB33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59" y="1110436"/>
            <a:ext cx="3579889" cy="914400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980EF005-02C8-451D-8C77-C3DDFB8C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958" y="2050370"/>
            <a:ext cx="3579890" cy="1593542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E9D92378-641F-4E36-AEAE-68F40577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959" y="3669446"/>
            <a:ext cx="3579889" cy="558532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C5BF19-499D-46C9-B36C-FADA7E9D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958" y="4257834"/>
            <a:ext cx="3579890" cy="23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4" y="170412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7773" y="3045523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63665" y="3915648"/>
            <a:ext cx="3064668" cy="1031490"/>
          </a:xfrm>
        </p:spPr>
        <p:txBody>
          <a:bodyPr/>
          <a:lstStyle/>
          <a:p>
            <a:r>
              <a:rPr lang="en-US" dirty="0"/>
              <a:t>RAZU ALI</a:t>
            </a:r>
          </a:p>
          <a:p>
            <a:r>
              <a:rPr lang="en-US" dirty="0"/>
              <a:t>AHSAN KHAN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52503" y="5137992"/>
            <a:ext cx="5799908" cy="518795"/>
          </a:xfrm>
          <a:gradFill>
            <a:gsLst>
              <a:gs pos="29937">
                <a:srgbClr val="632649"/>
              </a:gs>
              <a:gs pos="14300">
                <a:srgbClr val="301342"/>
              </a:gs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62571">
                <a:srgbClr val="B65655"/>
              </a:gs>
              <a:gs pos="91159">
                <a:srgbClr val="DE8A5A"/>
              </a:gs>
              <a:gs pos="78900">
                <a:srgbClr val="CD7458"/>
              </a:gs>
              <a:gs pos="50000">
                <a:schemeClr val="accent1"/>
              </a:gs>
            </a:gsLst>
          </a:gradFill>
        </p:spPr>
        <p:txBody>
          <a:bodyPr/>
          <a:lstStyle/>
          <a:p>
            <a:r>
              <a:rPr lang="en-US" dirty="0"/>
              <a:t>https://github.com/Razua9617/Auto_shark</a:t>
            </a:r>
          </a:p>
        </p:txBody>
      </p:sp>
      <p:pic>
        <p:nvPicPr>
          <p:cNvPr id="19" name="Online Image Placeholder 23" descr="User">
            <a:extLst>
              <a:ext uri="{FF2B5EF4-FFF2-40B4-BE49-F238E27FC236}">
                <a16:creationId xmlns:a16="http://schemas.microsoft.com/office/drawing/2014/main" id="{E3C6ACEE-031D-4EFE-8453-6E909CFD152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1131" y="3045523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283</TotalTime>
  <Words>479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Footlight MT Light</vt:lpstr>
      <vt:lpstr>Wingdings</vt:lpstr>
      <vt:lpstr>Office Theme</vt:lpstr>
      <vt:lpstr>AUTOSHARK</vt:lpstr>
      <vt:lpstr>INTRODUCTION</vt:lpstr>
      <vt:lpstr>How Wireshark is a great tool, but time consuming!!!</vt:lpstr>
      <vt:lpstr>autoshark?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AUTOSHARK</dc:title>
  <dc:creator>Ahsan Khan</dc:creator>
  <cp:lastModifiedBy>Ahsan Khan</cp:lastModifiedBy>
  <cp:revision>25</cp:revision>
  <dcterms:created xsi:type="dcterms:W3CDTF">2021-07-18T20:11:07Z</dcterms:created>
  <dcterms:modified xsi:type="dcterms:W3CDTF">2021-07-20T19:33:49Z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