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D46AC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D46AC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12" y="1028673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057275" h="1057275">
                <a:moveTo>
                  <a:pt x="1056894" y="528447"/>
                </a:moveTo>
                <a:lnTo>
                  <a:pt x="902093" y="373646"/>
                </a:lnTo>
                <a:lnTo>
                  <a:pt x="902093" y="154813"/>
                </a:lnTo>
                <a:lnTo>
                  <a:pt x="683260" y="154813"/>
                </a:lnTo>
                <a:lnTo>
                  <a:pt x="528447" y="0"/>
                </a:lnTo>
                <a:lnTo>
                  <a:pt x="373634" y="154813"/>
                </a:lnTo>
                <a:lnTo>
                  <a:pt x="154762" y="154813"/>
                </a:lnTo>
                <a:lnTo>
                  <a:pt x="154762" y="373684"/>
                </a:lnTo>
                <a:lnTo>
                  <a:pt x="0" y="528447"/>
                </a:lnTo>
                <a:lnTo>
                  <a:pt x="154762" y="683209"/>
                </a:lnTo>
                <a:lnTo>
                  <a:pt x="154762" y="902144"/>
                </a:lnTo>
                <a:lnTo>
                  <a:pt x="373697" y="902144"/>
                </a:lnTo>
                <a:lnTo>
                  <a:pt x="528447" y="1056894"/>
                </a:lnTo>
                <a:lnTo>
                  <a:pt x="683196" y="902144"/>
                </a:lnTo>
                <a:lnTo>
                  <a:pt x="902093" y="902144"/>
                </a:lnTo>
                <a:lnTo>
                  <a:pt x="902093" y="683247"/>
                </a:lnTo>
                <a:lnTo>
                  <a:pt x="1056894" y="528447"/>
                </a:lnTo>
                <a:close/>
              </a:path>
            </a:pathLst>
          </a:custGeom>
          <a:solidFill>
            <a:srgbClr val="FD87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7965" y="1214179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553393" y="253956"/>
                </a:moveTo>
                <a:lnTo>
                  <a:pt x="431225" y="196835"/>
                </a:lnTo>
                <a:lnTo>
                  <a:pt x="481108" y="165959"/>
                </a:lnTo>
                <a:lnTo>
                  <a:pt x="527073" y="140780"/>
                </a:lnTo>
                <a:lnTo>
                  <a:pt x="567386" y="121073"/>
                </a:lnTo>
                <a:lnTo>
                  <a:pt x="600310" y="106610"/>
                </a:lnTo>
                <a:lnTo>
                  <a:pt x="610885" y="105669"/>
                </a:lnTo>
                <a:lnTo>
                  <a:pt x="619422" y="110579"/>
                </a:lnTo>
                <a:lnTo>
                  <a:pt x="623975" y="119308"/>
                </a:lnTo>
                <a:lnTo>
                  <a:pt x="622601" y="129826"/>
                </a:lnTo>
                <a:lnTo>
                  <a:pt x="606808" y="162134"/>
                </a:lnTo>
                <a:lnTo>
                  <a:pt x="585471" y="201613"/>
                </a:lnTo>
                <a:lnTo>
                  <a:pt x="558435" y="246512"/>
                </a:lnTo>
                <a:lnTo>
                  <a:pt x="553393" y="253956"/>
                </a:lnTo>
                <a:close/>
              </a:path>
              <a:path w="720089" h="720089">
                <a:moveTo>
                  <a:pt x="703027" y="384796"/>
                </a:moveTo>
                <a:lnTo>
                  <a:pt x="295088" y="194061"/>
                </a:lnTo>
                <a:lnTo>
                  <a:pt x="308523" y="136955"/>
                </a:lnTo>
                <a:lnTo>
                  <a:pt x="323221" y="86650"/>
                </a:lnTo>
                <a:lnTo>
                  <a:pt x="337792" y="44212"/>
                </a:lnTo>
                <a:lnTo>
                  <a:pt x="350848" y="10705"/>
                </a:lnTo>
                <a:lnTo>
                  <a:pt x="357649" y="2567"/>
                </a:lnTo>
                <a:lnTo>
                  <a:pt x="367151" y="0"/>
                </a:lnTo>
                <a:lnTo>
                  <a:pt x="376544" y="2949"/>
                </a:lnTo>
                <a:lnTo>
                  <a:pt x="394689" y="45369"/>
                </a:lnTo>
                <a:lnTo>
                  <a:pt x="407515" y="88366"/>
                </a:lnTo>
                <a:lnTo>
                  <a:pt x="420143" y="139230"/>
                </a:lnTo>
                <a:lnTo>
                  <a:pt x="431225" y="196835"/>
                </a:lnTo>
                <a:lnTo>
                  <a:pt x="553393" y="253956"/>
                </a:lnTo>
                <a:lnTo>
                  <a:pt x="525542" y="295080"/>
                </a:lnTo>
                <a:lnTo>
                  <a:pt x="710264" y="381448"/>
                </a:lnTo>
                <a:lnTo>
                  <a:pt x="708239" y="383006"/>
                </a:lnTo>
                <a:lnTo>
                  <a:pt x="703027" y="384796"/>
                </a:lnTo>
                <a:close/>
              </a:path>
              <a:path w="720089" h="720089">
                <a:moveTo>
                  <a:pt x="710264" y="381448"/>
                </a:moveTo>
                <a:lnTo>
                  <a:pt x="525542" y="295080"/>
                </a:lnTo>
                <a:lnTo>
                  <a:pt x="582648" y="308514"/>
                </a:lnTo>
                <a:lnTo>
                  <a:pt x="632953" y="323212"/>
                </a:lnTo>
                <a:lnTo>
                  <a:pt x="675391" y="337784"/>
                </a:lnTo>
                <a:lnTo>
                  <a:pt x="708897" y="350840"/>
                </a:lnTo>
                <a:lnTo>
                  <a:pt x="717035" y="357640"/>
                </a:lnTo>
                <a:lnTo>
                  <a:pt x="719603" y="367143"/>
                </a:lnTo>
                <a:lnTo>
                  <a:pt x="716653" y="376535"/>
                </a:lnTo>
                <a:lnTo>
                  <a:pt x="710264" y="381448"/>
                </a:lnTo>
                <a:close/>
              </a:path>
              <a:path w="720089" h="720089">
                <a:moveTo>
                  <a:pt x="10705" y="368773"/>
                </a:moveTo>
                <a:lnTo>
                  <a:pt x="2567" y="361972"/>
                </a:lnTo>
                <a:lnTo>
                  <a:pt x="0" y="352470"/>
                </a:lnTo>
                <a:lnTo>
                  <a:pt x="2949" y="343077"/>
                </a:lnTo>
                <a:lnTo>
                  <a:pt x="45374" y="324921"/>
                </a:lnTo>
                <a:lnTo>
                  <a:pt x="88373" y="312090"/>
                </a:lnTo>
                <a:lnTo>
                  <a:pt x="139238" y="299460"/>
                </a:lnTo>
                <a:lnTo>
                  <a:pt x="196844" y="288378"/>
                </a:lnTo>
                <a:lnTo>
                  <a:pt x="165967" y="238495"/>
                </a:lnTo>
                <a:lnTo>
                  <a:pt x="140789" y="192529"/>
                </a:lnTo>
                <a:lnTo>
                  <a:pt x="121081" y="152217"/>
                </a:lnTo>
                <a:lnTo>
                  <a:pt x="106619" y="119293"/>
                </a:lnTo>
                <a:lnTo>
                  <a:pt x="105678" y="108717"/>
                </a:lnTo>
                <a:lnTo>
                  <a:pt x="110587" y="100181"/>
                </a:lnTo>
                <a:lnTo>
                  <a:pt x="119316" y="95628"/>
                </a:lnTo>
                <a:lnTo>
                  <a:pt x="129834" y="97002"/>
                </a:lnTo>
                <a:lnTo>
                  <a:pt x="162143" y="112795"/>
                </a:lnTo>
                <a:lnTo>
                  <a:pt x="201621" y="134131"/>
                </a:lnTo>
                <a:lnTo>
                  <a:pt x="246520" y="161168"/>
                </a:lnTo>
                <a:lnTo>
                  <a:pt x="295088" y="194061"/>
                </a:lnTo>
                <a:lnTo>
                  <a:pt x="703027" y="384796"/>
                </a:lnTo>
                <a:lnTo>
                  <a:pt x="674229" y="394691"/>
                </a:lnTo>
                <a:lnTo>
                  <a:pt x="631229" y="407522"/>
                </a:lnTo>
                <a:lnTo>
                  <a:pt x="628640" y="408165"/>
                </a:lnTo>
                <a:lnTo>
                  <a:pt x="389484" y="296346"/>
                </a:lnTo>
                <a:lnTo>
                  <a:pt x="362447" y="289782"/>
                </a:lnTo>
                <a:lnTo>
                  <a:pt x="335916" y="293950"/>
                </a:lnTo>
                <a:lnTo>
                  <a:pt x="312884" y="307764"/>
                </a:lnTo>
                <a:lnTo>
                  <a:pt x="296346" y="330137"/>
                </a:lnTo>
                <a:lnTo>
                  <a:pt x="289782" y="357174"/>
                </a:lnTo>
                <a:lnTo>
                  <a:pt x="293950" y="383705"/>
                </a:lnTo>
                <a:lnTo>
                  <a:pt x="307764" y="406737"/>
                </a:lnTo>
                <a:lnTo>
                  <a:pt x="330137" y="423275"/>
                </a:lnTo>
                <a:lnTo>
                  <a:pt x="586712" y="543239"/>
                </a:lnTo>
                <a:lnTo>
                  <a:pt x="598521" y="567395"/>
                </a:lnTo>
                <a:lnTo>
                  <a:pt x="612984" y="600320"/>
                </a:lnTo>
                <a:lnTo>
                  <a:pt x="613931" y="610889"/>
                </a:lnTo>
                <a:lnTo>
                  <a:pt x="612470" y="613432"/>
                </a:lnTo>
                <a:lnTo>
                  <a:pt x="424514" y="525551"/>
                </a:lnTo>
                <a:lnTo>
                  <a:pt x="423088" y="531616"/>
                </a:lnTo>
                <a:lnTo>
                  <a:pt x="194061" y="424533"/>
                </a:lnTo>
                <a:lnTo>
                  <a:pt x="136955" y="411098"/>
                </a:lnTo>
                <a:lnTo>
                  <a:pt x="86650" y="396400"/>
                </a:lnTo>
                <a:lnTo>
                  <a:pt x="44212" y="381829"/>
                </a:lnTo>
                <a:lnTo>
                  <a:pt x="10705" y="368773"/>
                </a:lnTo>
                <a:close/>
              </a:path>
              <a:path w="720089" h="720089">
                <a:moveTo>
                  <a:pt x="586712" y="543239"/>
                </a:moveTo>
                <a:lnTo>
                  <a:pt x="330137" y="423275"/>
                </a:lnTo>
                <a:lnTo>
                  <a:pt x="357174" y="429839"/>
                </a:lnTo>
                <a:lnTo>
                  <a:pt x="383705" y="425671"/>
                </a:lnTo>
                <a:lnTo>
                  <a:pt x="406737" y="411857"/>
                </a:lnTo>
                <a:lnTo>
                  <a:pt x="423275" y="389484"/>
                </a:lnTo>
                <a:lnTo>
                  <a:pt x="429839" y="362447"/>
                </a:lnTo>
                <a:lnTo>
                  <a:pt x="425671" y="335916"/>
                </a:lnTo>
                <a:lnTo>
                  <a:pt x="411857" y="312884"/>
                </a:lnTo>
                <a:lnTo>
                  <a:pt x="389484" y="296346"/>
                </a:lnTo>
                <a:lnTo>
                  <a:pt x="628640" y="408165"/>
                </a:lnTo>
                <a:lnTo>
                  <a:pt x="580364" y="420152"/>
                </a:lnTo>
                <a:lnTo>
                  <a:pt x="522759" y="431235"/>
                </a:lnTo>
                <a:lnTo>
                  <a:pt x="553635" y="481118"/>
                </a:lnTo>
                <a:lnTo>
                  <a:pt x="578814" y="527083"/>
                </a:lnTo>
                <a:lnTo>
                  <a:pt x="586712" y="543239"/>
                </a:lnTo>
                <a:close/>
              </a:path>
              <a:path w="720089" h="720089">
                <a:moveTo>
                  <a:pt x="589768" y="622610"/>
                </a:moveTo>
                <a:lnTo>
                  <a:pt x="557460" y="606818"/>
                </a:lnTo>
                <a:lnTo>
                  <a:pt x="517981" y="585481"/>
                </a:lnTo>
                <a:lnTo>
                  <a:pt x="473082" y="558445"/>
                </a:lnTo>
                <a:lnTo>
                  <a:pt x="424514" y="525551"/>
                </a:lnTo>
                <a:lnTo>
                  <a:pt x="612470" y="613432"/>
                </a:lnTo>
                <a:lnTo>
                  <a:pt x="609026" y="619428"/>
                </a:lnTo>
                <a:lnTo>
                  <a:pt x="600295" y="623986"/>
                </a:lnTo>
                <a:lnTo>
                  <a:pt x="589768" y="622610"/>
                </a:lnTo>
                <a:close/>
              </a:path>
              <a:path w="720089" h="720089">
                <a:moveTo>
                  <a:pt x="108717" y="613943"/>
                </a:moveTo>
                <a:lnTo>
                  <a:pt x="100181" y="609034"/>
                </a:lnTo>
                <a:lnTo>
                  <a:pt x="95628" y="600305"/>
                </a:lnTo>
                <a:lnTo>
                  <a:pt x="97002" y="589787"/>
                </a:lnTo>
                <a:lnTo>
                  <a:pt x="112795" y="557478"/>
                </a:lnTo>
                <a:lnTo>
                  <a:pt x="134131" y="518000"/>
                </a:lnTo>
                <a:lnTo>
                  <a:pt x="161168" y="473101"/>
                </a:lnTo>
                <a:lnTo>
                  <a:pt x="194061" y="424533"/>
                </a:lnTo>
                <a:lnTo>
                  <a:pt x="423088" y="531616"/>
                </a:lnTo>
                <a:lnTo>
                  <a:pt x="411612" y="580396"/>
                </a:lnTo>
                <a:lnTo>
                  <a:pt x="288378" y="522777"/>
                </a:lnTo>
                <a:lnTo>
                  <a:pt x="238495" y="553654"/>
                </a:lnTo>
                <a:lnTo>
                  <a:pt x="192529" y="578832"/>
                </a:lnTo>
                <a:lnTo>
                  <a:pt x="152217" y="598540"/>
                </a:lnTo>
                <a:lnTo>
                  <a:pt x="119293" y="613002"/>
                </a:lnTo>
                <a:lnTo>
                  <a:pt x="108717" y="613943"/>
                </a:lnTo>
                <a:close/>
              </a:path>
              <a:path w="720089" h="720089">
                <a:moveTo>
                  <a:pt x="343059" y="716663"/>
                </a:moveTo>
                <a:lnTo>
                  <a:pt x="324913" y="674243"/>
                </a:lnTo>
                <a:lnTo>
                  <a:pt x="312088" y="631246"/>
                </a:lnTo>
                <a:lnTo>
                  <a:pt x="299460" y="580383"/>
                </a:lnTo>
                <a:lnTo>
                  <a:pt x="288378" y="522777"/>
                </a:lnTo>
                <a:lnTo>
                  <a:pt x="411612" y="580396"/>
                </a:lnTo>
                <a:lnTo>
                  <a:pt x="396382" y="632962"/>
                </a:lnTo>
                <a:lnTo>
                  <a:pt x="381810" y="675401"/>
                </a:lnTo>
                <a:lnTo>
                  <a:pt x="361954" y="717045"/>
                </a:lnTo>
                <a:lnTo>
                  <a:pt x="352451" y="719613"/>
                </a:lnTo>
                <a:lnTo>
                  <a:pt x="343059" y="716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859309" y="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3428691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3428691" y="0"/>
                </a:lnTo>
                <a:lnTo>
                  <a:pt x="3428691" y="3428999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858988" y="199287"/>
            <a:ext cx="3429000" cy="3030855"/>
          </a:xfrm>
          <a:custGeom>
            <a:avLst/>
            <a:gdLst/>
            <a:ahLst/>
            <a:cxnLst/>
            <a:rect l="l" t="t" r="r" b="b"/>
            <a:pathLst>
              <a:path w="3429000" h="3030855">
                <a:moveTo>
                  <a:pt x="3429000" y="12"/>
                </a:moveTo>
                <a:lnTo>
                  <a:pt x="0" y="0"/>
                </a:lnTo>
                <a:lnTo>
                  <a:pt x="3289" y="26390"/>
                </a:lnTo>
                <a:lnTo>
                  <a:pt x="10363" y="72898"/>
                </a:lnTo>
                <a:lnTo>
                  <a:pt x="18669" y="119011"/>
                </a:lnTo>
                <a:lnTo>
                  <a:pt x="28181" y="164680"/>
                </a:lnTo>
                <a:lnTo>
                  <a:pt x="38900" y="209905"/>
                </a:lnTo>
                <a:lnTo>
                  <a:pt x="50787" y="254660"/>
                </a:lnTo>
                <a:lnTo>
                  <a:pt x="63842" y="298932"/>
                </a:lnTo>
                <a:lnTo>
                  <a:pt x="78028" y="342709"/>
                </a:lnTo>
                <a:lnTo>
                  <a:pt x="93357" y="385965"/>
                </a:lnTo>
                <a:lnTo>
                  <a:pt x="109778" y="428688"/>
                </a:lnTo>
                <a:lnTo>
                  <a:pt x="127304" y="470865"/>
                </a:lnTo>
                <a:lnTo>
                  <a:pt x="145897" y="512457"/>
                </a:lnTo>
                <a:lnTo>
                  <a:pt x="165544" y="553478"/>
                </a:lnTo>
                <a:lnTo>
                  <a:pt x="186232" y="593890"/>
                </a:lnTo>
                <a:lnTo>
                  <a:pt x="207937" y="633666"/>
                </a:lnTo>
                <a:lnTo>
                  <a:pt x="230657" y="672820"/>
                </a:lnTo>
                <a:lnTo>
                  <a:pt x="254355" y="711314"/>
                </a:lnTo>
                <a:lnTo>
                  <a:pt x="279031" y="749122"/>
                </a:lnTo>
                <a:lnTo>
                  <a:pt x="304647" y="786257"/>
                </a:lnTo>
                <a:lnTo>
                  <a:pt x="331203" y="822667"/>
                </a:lnTo>
                <a:lnTo>
                  <a:pt x="358686" y="858367"/>
                </a:lnTo>
                <a:lnTo>
                  <a:pt x="387057" y="893305"/>
                </a:lnTo>
                <a:lnTo>
                  <a:pt x="416306" y="927493"/>
                </a:lnTo>
                <a:lnTo>
                  <a:pt x="446430" y="960907"/>
                </a:lnTo>
                <a:lnTo>
                  <a:pt x="477405" y="993521"/>
                </a:lnTo>
                <a:lnTo>
                  <a:pt x="509206" y="1025321"/>
                </a:lnTo>
                <a:lnTo>
                  <a:pt x="541820" y="1056284"/>
                </a:lnTo>
                <a:lnTo>
                  <a:pt x="575221" y="1086408"/>
                </a:lnTo>
                <a:lnTo>
                  <a:pt x="609409" y="1115669"/>
                </a:lnTo>
                <a:lnTo>
                  <a:pt x="644359" y="1144041"/>
                </a:lnTo>
                <a:lnTo>
                  <a:pt x="680046" y="1171511"/>
                </a:lnTo>
                <a:lnTo>
                  <a:pt x="716470" y="1198067"/>
                </a:lnTo>
                <a:lnTo>
                  <a:pt x="753592" y="1223695"/>
                </a:lnTo>
                <a:lnTo>
                  <a:pt x="791413" y="1248359"/>
                </a:lnTo>
                <a:lnTo>
                  <a:pt x="829906" y="1272070"/>
                </a:lnTo>
                <a:lnTo>
                  <a:pt x="869048" y="1294777"/>
                </a:lnTo>
                <a:lnTo>
                  <a:pt x="908837" y="1316494"/>
                </a:lnTo>
                <a:lnTo>
                  <a:pt x="949248" y="1337183"/>
                </a:lnTo>
                <a:lnTo>
                  <a:pt x="990257" y="1356829"/>
                </a:lnTo>
                <a:lnTo>
                  <a:pt x="1031862" y="1375422"/>
                </a:lnTo>
                <a:lnTo>
                  <a:pt x="1074026" y="1392936"/>
                </a:lnTo>
                <a:lnTo>
                  <a:pt x="1116749" y="1409369"/>
                </a:lnTo>
                <a:lnTo>
                  <a:pt x="1160005" y="1424686"/>
                </a:lnTo>
                <a:lnTo>
                  <a:pt x="1203782" y="1438884"/>
                </a:lnTo>
                <a:lnTo>
                  <a:pt x="1248067" y="1451940"/>
                </a:lnTo>
                <a:lnTo>
                  <a:pt x="1292821" y="1463827"/>
                </a:lnTo>
                <a:lnTo>
                  <a:pt x="1338046" y="1474546"/>
                </a:lnTo>
                <a:lnTo>
                  <a:pt x="1383715" y="1484058"/>
                </a:lnTo>
                <a:lnTo>
                  <a:pt x="1429816" y="1492364"/>
                </a:lnTo>
                <a:lnTo>
                  <a:pt x="1476336" y="1499438"/>
                </a:lnTo>
                <a:lnTo>
                  <a:pt x="1523250" y="1505267"/>
                </a:lnTo>
                <a:lnTo>
                  <a:pt x="1570532" y="1509826"/>
                </a:lnTo>
                <a:lnTo>
                  <a:pt x="1618183" y="1513103"/>
                </a:lnTo>
                <a:lnTo>
                  <a:pt x="1666189" y="1515084"/>
                </a:lnTo>
                <a:lnTo>
                  <a:pt x="1675752" y="1515224"/>
                </a:lnTo>
                <a:lnTo>
                  <a:pt x="1666189" y="1515351"/>
                </a:lnTo>
                <a:lnTo>
                  <a:pt x="1618183" y="1517332"/>
                </a:lnTo>
                <a:lnTo>
                  <a:pt x="1570532" y="1520609"/>
                </a:lnTo>
                <a:lnTo>
                  <a:pt x="1523250" y="1525168"/>
                </a:lnTo>
                <a:lnTo>
                  <a:pt x="1476336" y="1530997"/>
                </a:lnTo>
                <a:lnTo>
                  <a:pt x="1429816" y="1538071"/>
                </a:lnTo>
                <a:lnTo>
                  <a:pt x="1383715" y="1546377"/>
                </a:lnTo>
                <a:lnTo>
                  <a:pt x="1338046" y="1555902"/>
                </a:lnTo>
                <a:lnTo>
                  <a:pt x="1292821" y="1566608"/>
                </a:lnTo>
                <a:lnTo>
                  <a:pt x="1248067" y="1578495"/>
                </a:lnTo>
                <a:lnTo>
                  <a:pt x="1203782" y="1591551"/>
                </a:lnTo>
                <a:lnTo>
                  <a:pt x="1160005" y="1605749"/>
                </a:lnTo>
                <a:lnTo>
                  <a:pt x="1116749" y="1621066"/>
                </a:lnTo>
                <a:lnTo>
                  <a:pt x="1074026" y="1637499"/>
                </a:lnTo>
                <a:lnTo>
                  <a:pt x="1031862" y="1655013"/>
                </a:lnTo>
                <a:lnTo>
                  <a:pt x="990257" y="1673606"/>
                </a:lnTo>
                <a:lnTo>
                  <a:pt x="949248" y="1693252"/>
                </a:lnTo>
                <a:lnTo>
                  <a:pt x="908837" y="1713941"/>
                </a:lnTo>
                <a:lnTo>
                  <a:pt x="869048" y="1735658"/>
                </a:lnTo>
                <a:lnTo>
                  <a:pt x="829906" y="1758365"/>
                </a:lnTo>
                <a:lnTo>
                  <a:pt x="791413" y="1782076"/>
                </a:lnTo>
                <a:lnTo>
                  <a:pt x="753592" y="1806740"/>
                </a:lnTo>
                <a:lnTo>
                  <a:pt x="716470" y="1832368"/>
                </a:lnTo>
                <a:lnTo>
                  <a:pt x="680046" y="1858924"/>
                </a:lnTo>
                <a:lnTo>
                  <a:pt x="644359" y="1886394"/>
                </a:lnTo>
                <a:lnTo>
                  <a:pt x="609409" y="1914766"/>
                </a:lnTo>
                <a:lnTo>
                  <a:pt x="575221" y="1944027"/>
                </a:lnTo>
                <a:lnTo>
                  <a:pt x="541820" y="1974151"/>
                </a:lnTo>
                <a:lnTo>
                  <a:pt x="509206" y="2005114"/>
                </a:lnTo>
                <a:lnTo>
                  <a:pt x="477405" y="2036914"/>
                </a:lnTo>
                <a:lnTo>
                  <a:pt x="446430" y="2069528"/>
                </a:lnTo>
                <a:lnTo>
                  <a:pt x="416306" y="2102942"/>
                </a:lnTo>
                <a:lnTo>
                  <a:pt x="387057" y="2137130"/>
                </a:lnTo>
                <a:lnTo>
                  <a:pt x="358686" y="2172068"/>
                </a:lnTo>
                <a:lnTo>
                  <a:pt x="331203" y="2207768"/>
                </a:lnTo>
                <a:lnTo>
                  <a:pt x="304647" y="2244179"/>
                </a:lnTo>
                <a:lnTo>
                  <a:pt x="279031" y="2281313"/>
                </a:lnTo>
                <a:lnTo>
                  <a:pt x="254355" y="2319121"/>
                </a:lnTo>
                <a:lnTo>
                  <a:pt x="230657" y="2357615"/>
                </a:lnTo>
                <a:lnTo>
                  <a:pt x="207937" y="2396769"/>
                </a:lnTo>
                <a:lnTo>
                  <a:pt x="186232" y="2436545"/>
                </a:lnTo>
                <a:lnTo>
                  <a:pt x="165544" y="2476957"/>
                </a:lnTo>
                <a:lnTo>
                  <a:pt x="145897" y="2517978"/>
                </a:lnTo>
                <a:lnTo>
                  <a:pt x="127304" y="2559570"/>
                </a:lnTo>
                <a:lnTo>
                  <a:pt x="109778" y="2601747"/>
                </a:lnTo>
                <a:lnTo>
                  <a:pt x="93357" y="2644470"/>
                </a:lnTo>
                <a:lnTo>
                  <a:pt x="78028" y="2687726"/>
                </a:lnTo>
                <a:lnTo>
                  <a:pt x="63842" y="2731503"/>
                </a:lnTo>
                <a:lnTo>
                  <a:pt x="50787" y="2775775"/>
                </a:lnTo>
                <a:lnTo>
                  <a:pt x="38900" y="2820530"/>
                </a:lnTo>
                <a:lnTo>
                  <a:pt x="28181" y="2865755"/>
                </a:lnTo>
                <a:lnTo>
                  <a:pt x="18669" y="2911424"/>
                </a:lnTo>
                <a:lnTo>
                  <a:pt x="10363" y="2957538"/>
                </a:lnTo>
                <a:lnTo>
                  <a:pt x="3289" y="3004045"/>
                </a:lnTo>
                <a:lnTo>
                  <a:pt x="0" y="3030436"/>
                </a:lnTo>
                <a:lnTo>
                  <a:pt x="3429000" y="3030423"/>
                </a:lnTo>
                <a:lnTo>
                  <a:pt x="3418649" y="2957538"/>
                </a:lnTo>
                <a:lnTo>
                  <a:pt x="3410343" y="2911424"/>
                </a:lnTo>
                <a:lnTo>
                  <a:pt x="3400831" y="2865755"/>
                </a:lnTo>
                <a:lnTo>
                  <a:pt x="3390112" y="2820530"/>
                </a:lnTo>
                <a:lnTo>
                  <a:pt x="3378225" y="2775775"/>
                </a:lnTo>
                <a:lnTo>
                  <a:pt x="3365169" y="2731503"/>
                </a:lnTo>
                <a:lnTo>
                  <a:pt x="3350984" y="2687726"/>
                </a:lnTo>
                <a:lnTo>
                  <a:pt x="3335655" y="2644470"/>
                </a:lnTo>
                <a:lnTo>
                  <a:pt x="3319234" y="2601747"/>
                </a:lnTo>
                <a:lnTo>
                  <a:pt x="3301708" y="2559570"/>
                </a:lnTo>
                <a:lnTo>
                  <a:pt x="3283115" y="2517978"/>
                </a:lnTo>
                <a:lnTo>
                  <a:pt x="3263468" y="2476957"/>
                </a:lnTo>
                <a:lnTo>
                  <a:pt x="3242780" y="2436545"/>
                </a:lnTo>
                <a:lnTo>
                  <a:pt x="3221075" y="2396769"/>
                </a:lnTo>
                <a:lnTo>
                  <a:pt x="3198355" y="2357615"/>
                </a:lnTo>
                <a:lnTo>
                  <a:pt x="3174657" y="2319121"/>
                </a:lnTo>
                <a:lnTo>
                  <a:pt x="3149981" y="2281313"/>
                </a:lnTo>
                <a:lnTo>
                  <a:pt x="3124365" y="2244179"/>
                </a:lnTo>
                <a:lnTo>
                  <a:pt x="3097809" y="2207768"/>
                </a:lnTo>
                <a:lnTo>
                  <a:pt x="3070326" y="2172068"/>
                </a:lnTo>
                <a:lnTo>
                  <a:pt x="3041954" y="2137130"/>
                </a:lnTo>
                <a:lnTo>
                  <a:pt x="3012694" y="2102942"/>
                </a:lnTo>
                <a:lnTo>
                  <a:pt x="2982582" y="2069528"/>
                </a:lnTo>
                <a:lnTo>
                  <a:pt x="2951607" y="2036914"/>
                </a:lnTo>
                <a:lnTo>
                  <a:pt x="2919806" y="2005114"/>
                </a:lnTo>
                <a:lnTo>
                  <a:pt x="2887192" y="1974151"/>
                </a:lnTo>
                <a:lnTo>
                  <a:pt x="2853791" y="1944027"/>
                </a:lnTo>
                <a:lnTo>
                  <a:pt x="2819603" y="1914766"/>
                </a:lnTo>
                <a:lnTo>
                  <a:pt x="2784652" y="1886394"/>
                </a:lnTo>
                <a:lnTo>
                  <a:pt x="2748965" y="1858924"/>
                </a:lnTo>
                <a:lnTo>
                  <a:pt x="2712542" y="1832368"/>
                </a:lnTo>
                <a:lnTo>
                  <a:pt x="2675420" y="1806740"/>
                </a:lnTo>
                <a:lnTo>
                  <a:pt x="2637599" y="1782076"/>
                </a:lnTo>
                <a:lnTo>
                  <a:pt x="2599105" y="1758365"/>
                </a:lnTo>
                <a:lnTo>
                  <a:pt x="2559964" y="1735658"/>
                </a:lnTo>
                <a:lnTo>
                  <a:pt x="2520175" y="1713941"/>
                </a:lnTo>
                <a:lnTo>
                  <a:pt x="2479764" y="1693252"/>
                </a:lnTo>
                <a:lnTo>
                  <a:pt x="2438755" y="1673606"/>
                </a:lnTo>
                <a:lnTo>
                  <a:pt x="2397150" y="1655013"/>
                </a:lnTo>
                <a:lnTo>
                  <a:pt x="2354986" y="1637499"/>
                </a:lnTo>
                <a:lnTo>
                  <a:pt x="2312263" y="1621066"/>
                </a:lnTo>
                <a:lnTo>
                  <a:pt x="2268994" y="1605749"/>
                </a:lnTo>
                <a:lnTo>
                  <a:pt x="2225230" y="1591551"/>
                </a:lnTo>
                <a:lnTo>
                  <a:pt x="2180945" y="1578495"/>
                </a:lnTo>
                <a:lnTo>
                  <a:pt x="2136190" y="1566608"/>
                </a:lnTo>
                <a:lnTo>
                  <a:pt x="2090966" y="1555902"/>
                </a:lnTo>
                <a:lnTo>
                  <a:pt x="2045296" y="1546377"/>
                </a:lnTo>
                <a:lnTo>
                  <a:pt x="1999195" y="1538071"/>
                </a:lnTo>
                <a:lnTo>
                  <a:pt x="1952675" y="1530997"/>
                </a:lnTo>
                <a:lnTo>
                  <a:pt x="1905762" y="1525168"/>
                </a:lnTo>
                <a:lnTo>
                  <a:pt x="1858479" y="1520609"/>
                </a:lnTo>
                <a:lnTo>
                  <a:pt x="1810829" y="1517332"/>
                </a:lnTo>
                <a:lnTo>
                  <a:pt x="1762823" y="1515351"/>
                </a:lnTo>
                <a:lnTo>
                  <a:pt x="1753247" y="1515224"/>
                </a:lnTo>
                <a:lnTo>
                  <a:pt x="1762823" y="1515084"/>
                </a:lnTo>
                <a:lnTo>
                  <a:pt x="1810829" y="1513103"/>
                </a:lnTo>
                <a:lnTo>
                  <a:pt x="1858479" y="1509826"/>
                </a:lnTo>
                <a:lnTo>
                  <a:pt x="1905762" y="1505267"/>
                </a:lnTo>
                <a:lnTo>
                  <a:pt x="1952675" y="1499438"/>
                </a:lnTo>
                <a:lnTo>
                  <a:pt x="1999195" y="1492364"/>
                </a:lnTo>
                <a:lnTo>
                  <a:pt x="2045296" y="1484058"/>
                </a:lnTo>
                <a:lnTo>
                  <a:pt x="2090966" y="1474546"/>
                </a:lnTo>
                <a:lnTo>
                  <a:pt x="2136190" y="1463827"/>
                </a:lnTo>
                <a:lnTo>
                  <a:pt x="2180945" y="1451940"/>
                </a:lnTo>
                <a:lnTo>
                  <a:pt x="2225230" y="1438884"/>
                </a:lnTo>
                <a:lnTo>
                  <a:pt x="2268994" y="1424686"/>
                </a:lnTo>
                <a:lnTo>
                  <a:pt x="2312263" y="1409369"/>
                </a:lnTo>
                <a:lnTo>
                  <a:pt x="2354986" y="1392936"/>
                </a:lnTo>
                <a:lnTo>
                  <a:pt x="2397150" y="1375422"/>
                </a:lnTo>
                <a:lnTo>
                  <a:pt x="2438755" y="1356829"/>
                </a:lnTo>
                <a:lnTo>
                  <a:pt x="2479764" y="1337183"/>
                </a:lnTo>
                <a:lnTo>
                  <a:pt x="2520175" y="1316494"/>
                </a:lnTo>
                <a:lnTo>
                  <a:pt x="2559964" y="1294777"/>
                </a:lnTo>
                <a:lnTo>
                  <a:pt x="2599105" y="1272070"/>
                </a:lnTo>
                <a:lnTo>
                  <a:pt x="2637599" y="1248359"/>
                </a:lnTo>
                <a:lnTo>
                  <a:pt x="2675420" y="1223695"/>
                </a:lnTo>
                <a:lnTo>
                  <a:pt x="2712542" y="1198067"/>
                </a:lnTo>
                <a:lnTo>
                  <a:pt x="2748965" y="1171511"/>
                </a:lnTo>
                <a:lnTo>
                  <a:pt x="2784652" y="1144041"/>
                </a:lnTo>
                <a:lnTo>
                  <a:pt x="2819603" y="1115669"/>
                </a:lnTo>
                <a:lnTo>
                  <a:pt x="2853791" y="1086408"/>
                </a:lnTo>
                <a:lnTo>
                  <a:pt x="2887192" y="1056284"/>
                </a:lnTo>
                <a:lnTo>
                  <a:pt x="2919806" y="1025321"/>
                </a:lnTo>
                <a:lnTo>
                  <a:pt x="2951607" y="993521"/>
                </a:lnTo>
                <a:lnTo>
                  <a:pt x="2982582" y="960907"/>
                </a:lnTo>
                <a:lnTo>
                  <a:pt x="3012694" y="927493"/>
                </a:lnTo>
                <a:lnTo>
                  <a:pt x="3041954" y="893305"/>
                </a:lnTo>
                <a:lnTo>
                  <a:pt x="3070326" y="858367"/>
                </a:lnTo>
                <a:lnTo>
                  <a:pt x="3097809" y="822667"/>
                </a:lnTo>
                <a:lnTo>
                  <a:pt x="3124365" y="786257"/>
                </a:lnTo>
                <a:lnTo>
                  <a:pt x="3149981" y="749122"/>
                </a:lnTo>
                <a:lnTo>
                  <a:pt x="3174657" y="711314"/>
                </a:lnTo>
                <a:lnTo>
                  <a:pt x="3198355" y="672820"/>
                </a:lnTo>
                <a:lnTo>
                  <a:pt x="3221075" y="633666"/>
                </a:lnTo>
                <a:lnTo>
                  <a:pt x="3242780" y="593890"/>
                </a:lnTo>
                <a:lnTo>
                  <a:pt x="3263468" y="553478"/>
                </a:lnTo>
                <a:lnTo>
                  <a:pt x="3283115" y="512457"/>
                </a:lnTo>
                <a:lnTo>
                  <a:pt x="3301708" y="470865"/>
                </a:lnTo>
                <a:lnTo>
                  <a:pt x="3319234" y="428688"/>
                </a:lnTo>
                <a:lnTo>
                  <a:pt x="3335655" y="385965"/>
                </a:lnTo>
                <a:lnTo>
                  <a:pt x="3350984" y="342709"/>
                </a:lnTo>
                <a:lnTo>
                  <a:pt x="3365169" y="298932"/>
                </a:lnTo>
                <a:lnTo>
                  <a:pt x="3378225" y="254660"/>
                </a:lnTo>
                <a:lnTo>
                  <a:pt x="3390112" y="209905"/>
                </a:lnTo>
                <a:lnTo>
                  <a:pt x="3400831" y="164680"/>
                </a:lnTo>
                <a:lnTo>
                  <a:pt x="3410343" y="119011"/>
                </a:lnTo>
                <a:lnTo>
                  <a:pt x="3418649" y="72898"/>
                </a:lnTo>
                <a:lnTo>
                  <a:pt x="3425723" y="26390"/>
                </a:lnTo>
                <a:lnTo>
                  <a:pt x="3429000" y="12"/>
                </a:lnTo>
                <a:close/>
              </a:path>
            </a:pathLst>
          </a:custGeom>
          <a:solidFill>
            <a:srgbClr val="FD87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547428" y="11"/>
            <a:ext cx="52705" cy="3429000"/>
          </a:xfrm>
          <a:custGeom>
            <a:avLst/>
            <a:gdLst/>
            <a:ahLst/>
            <a:cxnLst/>
            <a:rect l="l" t="t" r="r" b="b"/>
            <a:pathLst>
              <a:path w="52705" h="3429000">
                <a:moveTo>
                  <a:pt x="52057" y="0"/>
                </a:moveTo>
                <a:lnTo>
                  <a:pt x="76" y="0"/>
                </a:lnTo>
                <a:lnTo>
                  <a:pt x="26060" y="355"/>
                </a:lnTo>
                <a:lnTo>
                  <a:pt x="52057" y="0"/>
                </a:lnTo>
                <a:close/>
              </a:path>
              <a:path w="52705" h="3429000">
                <a:moveTo>
                  <a:pt x="52133" y="3429000"/>
                </a:moveTo>
                <a:lnTo>
                  <a:pt x="26060" y="3428631"/>
                </a:lnTo>
                <a:lnTo>
                  <a:pt x="0" y="3429000"/>
                </a:lnTo>
                <a:lnTo>
                  <a:pt x="52133" y="3429000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858999" y="3429000"/>
            <a:ext cx="3430270" cy="3430270"/>
          </a:xfrm>
          <a:custGeom>
            <a:avLst/>
            <a:gdLst/>
            <a:ahLst/>
            <a:cxnLst/>
            <a:rect l="l" t="t" r="r" b="b"/>
            <a:pathLst>
              <a:path w="3430269" h="3430270">
                <a:moveTo>
                  <a:pt x="3429990" y="3429990"/>
                </a:moveTo>
                <a:lnTo>
                  <a:pt x="0" y="3429990"/>
                </a:lnTo>
                <a:lnTo>
                  <a:pt x="0" y="0"/>
                </a:lnTo>
                <a:lnTo>
                  <a:pt x="3429990" y="0"/>
                </a:lnTo>
                <a:lnTo>
                  <a:pt x="3429990" y="3429990"/>
                </a:lnTo>
                <a:close/>
              </a:path>
            </a:pathLst>
          </a:custGeom>
          <a:solidFill>
            <a:srgbClr val="D46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859001" y="6858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3429000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3429000" y="0"/>
                </a:lnTo>
                <a:lnTo>
                  <a:pt x="3429000" y="3428999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858300" y="6857300"/>
            <a:ext cx="3429635" cy="3429635"/>
          </a:xfrm>
          <a:custGeom>
            <a:avLst/>
            <a:gdLst/>
            <a:ahLst/>
            <a:cxnLst/>
            <a:rect l="l" t="t" r="r" b="b"/>
            <a:pathLst>
              <a:path w="3429634" h="3429634">
                <a:moveTo>
                  <a:pt x="1714650" y="3429317"/>
                </a:moveTo>
                <a:lnTo>
                  <a:pt x="1666656" y="3428658"/>
                </a:lnTo>
                <a:lnTo>
                  <a:pt x="1618989" y="3426693"/>
                </a:lnTo>
                <a:lnTo>
                  <a:pt x="1571665" y="3423440"/>
                </a:lnTo>
                <a:lnTo>
                  <a:pt x="1524702" y="3418914"/>
                </a:lnTo>
                <a:lnTo>
                  <a:pt x="1478116" y="3413135"/>
                </a:lnTo>
                <a:lnTo>
                  <a:pt x="1431926" y="3406118"/>
                </a:lnTo>
                <a:lnTo>
                  <a:pt x="1386147" y="3397880"/>
                </a:lnTo>
                <a:lnTo>
                  <a:pt x="1340798" y="3388440"/>
                </a:lnTo>
                <a:lnTo>
                  <a:pt x="1295896" y="3377814"/>
                </a:lnTo>
                <a:lnTo>
                  <a:pt x="1251457" y="3366020"/>
                </a:lnTo>
                <a:lnTo>
                  <a:pt x="1207499" y="3353074"/>
                </a:lnTo>
                <a:lnTo>
                  <a:pt x="1164039" y="3338995"/>
                </a:lnTo>
                <a:lnTo>
                  <a:pt x="1121095" y="3323798"/>
                </a:lnTo>
                <a:lnTo>
                  <a:pt x="1078683" y="3307501"/>
                </a:lnTo>
                <a:lnTo>
                  <a:pt x="1036821" y="3290122"/>
                </a:lnTo>
                <a:lnTo>
                  <a:pt x="995525" y="3271678"/>
                </a:lnTo>
                <a:lnTo>
                  <a:pt x="954814" y="3252185"/>
                </a:lnTo>
                <a:lnTo>
                  <a:pt x="914704" y="3231661"/>
                </a:lnTo>
                <a:lnTo>
                  <a:pt x="875212" y="3210124"/>
                </a:lnTo>
                <a:lnTo>
                  <a:pt x="836356" y="3187590"/>
                </a:lnTo>
                <a:lnTo>
                  <a:pt x="798153" y="3164076"/>
                </a:lnTo>
                <a:lnTo>
                  <a:pt x="760620" y="3139600"/>
                </a:lnTo>
                <a:lnTo>
                  <a:pt x="723774" y="3114180"/>
                </a:lnTo>
                <a:lnTo>
                  <a:pt x="687632" y="3087831"/>
                </a:lnTo>
                <a:lnTo>
                  <a:pt x="652212" y="3060572"/>
                </a:lnTo>
                <a:lnTo>
                  <a:pt x="617531" y="3032419"/>
                </a:lnTo>
                <a:lnTo>
                  <a:pt x="583605" y="3003390"/>
                </a:lnTo>
                <a:lnTo>
                  <a:pt x="550453" y="2973501"/>
                </a:lnTo>
                <a:lnTo>
                  <a:pt x="518091" y="2942771"/>
                </a:lnTo>
                <a:lnTo>
                  <a:pt x="486537" y="2911217"/>
                </a:lnTo>
                <a:lnTo>
                  <a:pt x="455807" y="2878854"/>
                </a:lnTo>
                <a:lnTo>
                  <a:pt x="425919" y="2845702"/>
                </a:lnTo>
                <a:lnTo>
                  <a:pt x="396891" y="2811776"/>
                </a:lnTo>
                <a:lnTo>
                  <a:pt x="368738" y="2777094"/>
                </a:lnTo>
                <a:lnTo>
                  <a:pt x="341479" y="2741674"/>
                </a:lnTo>
                <a:lnTo>
                  <a:pt x="315131" y="2705531"/>
                </a:lnTo>
                <a:lnTo>
                  <a:pt x="289711" y="2668685"/>
                </a:lnTo>
                <a:lnTo>
                  <a:pt x="265235" y="2631151"/>
                </a:lnTo>
                <a:lnTo>
                  <a:pt x="241722" y="2592948"/>
                </a:lnTo>
                <a:lnTo>
                  <a:pt x="219189" y="2554091"/>
                </a:lnTo>
                <a:lnTo>
                  <a:pt x="197651" y="2514599"/>
                </a:lnTo>
                <a:lnTo>
                  <a:pt x="177128" y="2474489"/>
                </a:lnTo>
                <a:lnTo>
                  <a:pt x="157636" y="2433777"/>
                </a:lnTo>
                <a:lnTo>
                  <a:pt x="139192" y="2392481"/>
                </a:lnTo>
                <a:lnTo>
                  <a:pt x="121813" y="2350619"/>
                </a:lnTo>
                <a:lnTo>
                  <a:pt x="105517" y="2308206"/>
                </a:lnTo>
                <a:lnTo>
                  <a:pt x="90320" y="2265262"/>
                </a:lnTo>
                <a:lnTo>
                  <a:pt x="76241" y="2221802"/>
                </a:lnTo>
                <a:lnTo>
                  <a:pt x="63295" y="2177844"/>
                </a:lnTo>
                <a:lnTo>
                  <a:pt x="51501" y="2133405"/>
                </a:lnTo>
                <a:lnTo>
                  <a:pt x="40875" y="2088502"/>
                </a:lnTo>
                <a:lnTo>
                  <a:pt x="31436" y="2043153"/>
                </a:lnTo>
                <a:lnTo>
                  <a:pt x="23198" y="1997374"/>
                </a:lnTo>
                <a:lnTo>
                  <a:pt x="16182" y="1951183"/>
                </a:lnTo>
                <a:lnTo>
                  <a:pt x="10402" y="1904598"/>
                </a:lnTo>
                <a:lnTo>
                  <a:pt x="5877" y="1857634"/>
                </a:lnTo>
                <a:lnTo>
                  <a:pt x="2623" y="1810310"/>
                </a:lnTo>
                <a:lnTo>
                  <a:pt x="658" y="1762643"/>
                </a:lnTo>
                <a:lnTo>
                  <a:pt x="0" y="1714650"/>
                </a:lnTo>
                <a:lnTo>
                  <a:pt x="658" y="1666656"/>
                </a:lnTo>
                <a:lnTo>
                  <a:pt x="2623" y="1618989"/>
                </a:lnTo>
                <a:lnTo>
                  <a:pt x="5877" y="1571665"/>
                </a:lnTo>
                <a:lnTo>
                  <a:pt x="10402" y="1524702"/>
                </a:lnTo>
                <a:lnTo>
                  <a:pt x="16182" y="1478116"/>
                </a:lnTo>
                <a:lnTo>
                  <a:pt x="23198" y="1431926"/>
                </a:lnTo>
                <a:lnTo>
                  <a:pt x="31436" y="1386147"/>
                </a:lnTo>
                <a:lnTo>
                  <a:pt x="40875" y="1340798"/>
                </a:lnTo>
                <a:lnTo>
                  <a:pt x="51501" y="1295896"/>
                </a:lnTo>
                <a:lnTo>
                  <a:pt x="63295" y="1251457"/>
                </a:lnTo>
                <a:lnTo>
                  <a:pt x="76241" y="1207499"/>
                </a:lnTo>
                <a:lnTo>
                  <a:pt x="90320" y="1164039"/>
                </a:lnTo>
                <a:lnTo>
                  <a:pt x="105517" y="1121095"/>
                </a:lnTo>
                <a:lnTo>
                  <a:pt x="121813" y="1078683"/>
                </a:lnTo>
                <a:lnTo>
                  <a:pt x="139192" y="1036821"/>
                </a:lnTo>
                <a:lnTo>
                  <a:pt x="157636" y="995525"/>
                </a:lnTo>
                <a:lnTo>
                  <a:pt x="177128" y="954814"/>
                </a:lnTo>
                <a:lnTo>
                  <a:pt x="197651" y="914704"/>
                </a:lnTo>
                <a:lnTo>
                  <a:pt x="219189" y="875212"/>
                </a:lnTo>
                <a:lnTo>
                  <a:pt x="241722" y="836356"/>
                </a:lnTo>
                <a:lnTo>
                  <a:pt x="265235" y="798153"/>
                </a:lnTo>
                <a:lnTo>
                  <a:pt x="289711" y="760620"/>
                </a:lnTo>
                <a:lnTo>
                  <a:pt x="315131" y="723774"/>
                </a:lnTo>
                <a:lnTo>
                  <a:pt x="341479" y="687632"/>
                </a:lnTo>
                <a:lnTo>
                  <a:pt x="368738" y="652212"/>
                </a:lnTo>
                <a:lnTo>
                  <a:pt x="396891" y="617531"/>
                </a:lnTo>
                <a:lnTo>
                  <a:pt x="425919" y="583605"/>
                </a:lnTo>
                <a:lnTo>
                  <a:pt x="455807" y="550453"/>
                </a:lnTo>
                <a:lnTo>
                  <a:pt x="486537" y="518091"/>
                </a:lnTo>
                <a:lnTo>
                  <a:pt x="518091" y="486537"/>
                </a:lnTo>
                <a:lnTo>
                  <a:pt x="550453" y="455807"/>
                </a:lnTo>
                <a:lnTo>
                  <a:pt x="583605" y="425919"/>
                </a:lnTo>
                <a:lnTo>
                  <a:pt x="617531" y="396891"/>
                </a:lnTo>
                <a:lnTo>
                  <a:pt x="652212" y="368738"/>
                </a:lnTo>
                <a:lnTo>
                  <a:pt x="687632" y="341479"/>
                </a:lnTo>
                <a:lnTo>
                  <a:pt x="723774" y="315131"/>
                </a:lnTo>
                <a:lnTo>
                  <a:pt x="760620" y="289711"/>
                </a:lnTo>
                <a:lnTo>
                  <a:pt x="798153" y="265235"/>
                </a:lnTo>
                <a:lnTo>
                  <a:pt x="836356" y="241722"/>
                </a:lnTo>
                <a:lnTo>
                  <a:pt x="875212" y="219189"/>
                </a:lnTo>
                <a:lnTo>
                  <a:pt x="914704" y="197651"/>
                </a:lnTo>
                <a:lnTo>
                  <a:pt x="954814" y="177128"/>
                </a:lnTo>
                <a:lnTo>
                  <a:pt x="995525" y="157636"/>
                </a:lnTo>
                <a:lnTo>
                  <a:pt x="1036821" y="139192"/>
                </a:lnTo>
                <a:lnTo>
                  <a:pt x="1078683" y="121813"/>
                </a:lnTo>
                <a:lnTo>
                  <a:pt x="1121095" y="105517"/>
                </a:lnTo>
                <a:lnTo>
                  <a:pt x="1164039" y="90320"/>
                </a:lnTo>
                <a:lnTo>
                  <a:pt x="1207499" y="76241"/>
                </a:lnTo>
                <a:lnTo>
                  <a:pt x="1251457" y="63295"/>
                </a:lnTo>
                <a:lnTo>
                  <a:pt x="1295896" y="51501"/>
                </a:lnTo>
                <a:lnTo>
                  <a:pt x="1340798" y="40875"/>
                </a:lnTo>
                <a:lnTo>
                  <a:pt x="1386147" y="31436"/>
                </a:lnTo>
                <a:lnTo>
                  <a:pt x="1431926" y="23198"/>
                </a:lnTo>
                <a:lnTo>
                  <a:pt x="1478116" y="16182"/>
                </a:lnTo>
                <a:lnTo>
                  <a:pt x="1524702" y="10402"/>
                </a:lnTo>
                <a:lnTo>
                  <a:pt x="1571665" y="5877"/>
                </a:lnTo>
                <a:lnTo>
                  <a:pt x="1618989" y="2623"/>
                </a:lnTo>
                <a:lnTo>
                  <a:pt x="1666656" y="658"/>
                </a:lnTo>
                <a:lnTo>
                  <a:pt x="1714650" y="0"/>
                </a:lnTo>
                <a:lnTo>
                  <a:pt x="1762643" y="658"/>
                </a:lnTo>
                <a:lnTo>
                  <a:pt x="1810310" y="2623"/>
                </a:lnTo>
                <a:lnTo>
                  <a:pt x="1857634" y="5877"/>
                </a:lnTo>
                <a:lnTo>
                  <a:pt x="1904598" y="10402"/>
                </a:lnTo>
                <a:lnTo>
                  <a:pt x="1951183" y="16182"/>
                </a:lnTo>
                <a:lnTo>
                  <a:pt x="1997374" y="23198"/>
                </a:lnTo>
                <a:lnTo>
                  <a:pt x="2043153" y="31436"/>
                </a:lnTo>
                <a:lnTo>
                  <a:pt x="2088502" y="40875"/>
                </a:lnTo>
                <a:lnTo>
                  <a:pt x="2133405" y="51501"/>
                </a:lnTo>
                <a:lnTo>
                  <a:pt x="2177844" y="63295"/>
                </a:lnTo>
                <a:lnTo>
                  <a:pt x="2221802" y="76241"/>
                </a:lnTo>
                <a:lnTo>
                  <a:pt x="2265262" y="90320"/>
                </a:lnTo>
                <a:lnTo>
                  <a:pt x="2308206" y="105517"/>
                </a:lnTo>
                <a:lnTo>
                  <a:pt x="2350619" y="121813"/>
                </a:lnTo>
                <a:lnTo>
                  <a:pt x="2392481" y="139192"/>
                </a:lnTo>
                <a:lnTo>
                  <a:pt x="2433777" y="157636"/>
                </a:lnTo>
                <a:lnTo>
                  <a:pt x="2474489" y="177128"/>
                </a:lnTo>
                <a:lnTo>
                  <a:pt x="2514599" y="197651"/>
                </a:lnTo>
                <a:lnTo>
                  <a:pt x="2554091" y="219189"/>
                </a:lnTo>
                <a:lnTo>
                  <a:pt x="2592948" y="241722"/>
                </a:lnTo>
                <a:lnTo>
                  <a:pt x="2631151" y="265235"/>
                </a:lnTo>
                <a:lnTo>
                  <a:pt x="2668685" y="289711"/>
                </a:lnTo>
                <a:lnTo>
                  <a:pt x="2705531" y="315131"/>
                </a:lnTo>
                <a:lnTo>
                  <a:pt x="2741674" y="341479"/>
                </a:lnTo>
                <a:lnTo>
                  <a:pt x="2777094" y="368738"/>
                </a:lnTo>
                <a:lnTo>
                  <a:pt x="2811776" y="396891"/>
                </a:lnTo>
                <a:lnTo>
                  <a:pt x="2845702" y="425919"/>
                </a:lnTo>
                <a:lnTo>
                  <a:pt x="2878854" y="455807"/>
                </a:lnTo>
                <a:lnTo>
                  <a:pt x="2911217" y="486537"/>
                </a:lnTo>
                <a:lnTo>
                  <a:pt x="2942771" y="518091"/>
                </a:lnTo>
                <a:lnTo>
                  <a:pt x="2973501" y="550453"/>
                </a:lnTo>
                <a:lnTo>
                  <a:pt x="3003390" y="583605"/>
                </a:lnTo>
                <a:lnTo>
                  <a:pt x="3032419" y="617531"/>
                </a:lnTo>
                <a:lnTo>
                  <a:pt x="3060572" y="652212"/>
                </a:lnTo>
                <a:lnTo>
                  <a:pt x="3087831" y="687632"/>
                </a:lnTo>
                <a:lnTo>
                  <a:pt x="3114180" y="723774"/>
                </a:lnTo>
                <a:lnTo>
                  <a:pt x="3139600" y="760620"/>
                </a:lnTo>
                <a:lnTo>
                  <a:pt x="3164076" y="798153"/>
                </a:lnTo>
                <a:lnTo>
                  <a:pt x="3187590" y="836356"/>
                </a:lnTo>
                <a:lnTo>
                  <a:pt x="3210124" y="875212"/>
                </a:lnTo>
                <a:lnTo>
                  <a:pt x="3231661" y="914704"/>
                </a:lnTo>
                <a:lnTo>
                  <a:pt x="3252185" y="954814"/>
                </a:lnTo>
                <a:lnTo>
                  <a:pt x="3271678" y="995525"/>
                </a:lnTo>
                <a:lnTo>
                  <a:pt x="3290122" y="1036821"/>
                </a:lnTo>
                <a:lnTo>
                  <a:pt x="3307501" y="1078683"/>
                </a:lnTo>
                <a:lnTo>
                  <a:pt x="3323798" y="1121095"/>
                </a:lnTo>
                <a:lnTo>
                  <a:pt x="3338995" y="1164039"/>
                </a:lnTo>
                <a:lnTo>
                  <a:pt x="3353074" y="1207499"/>
                </a:lnTo>
                <a:lnTo>
                  <a:pt x="3366020" y="1251457"/>
                </a:lnTo>
                <a:lnTo>
                  <a:pt x="3377814" y="1295896"/>
                </a:lnTo>
                <a:lnTo>
                  <a:pt x="3388440" y="1340798"/>
                </a:lnTo>
                <a:lnTo>
                  <a:pt x="3397880" y="1386147"/>
                </a:lnTo>
                <a:lnTo>
                  <a:pt x="3406118" y="1431926"/>
                </a:lnTo>
                <a:lnTo>
                  <a:pt x="3413135" y="1478116"/>
                </a:lnTo>
                <a:lnTo>
                  <a:pt x="3418914" y="1524702"/>
                </a:lnTo>
                <a:lnTo>
                  <a:pt x="3423440" y="1571665"/>
                </a:lnTo>
                <a:lnTo>
                  <a:pt x="3426693" y="1618989"/>
                </a:lnTo>
                <a:lnTo>
                  <a:pt x="3428658" y="1666656"/>
                </a:lnTo>
                <a:lnTo>
                  <a:pt x="3429317" y="1714650"/>
                </a:lnTo>
                <a:lnTo>
                  <a:pt x="3428658" y="1762643"/>
                </a:lnTo>
                <a:lnTo>
                  <a:pt x="3426693" y="1810310"/>
                </a:lnTo>
                <a:lnTo>
                  <a:pt x="3423440" y="1857634"/>
                </a:lnTo>
                <a:lnTo>
                  <a:pt x="3418914" y="1904598"/>
                </a:lnTo>
                <a:lnTo>
                  <a:pt x="3413135" y="1951183"/>
                </a:lnTo>
                <a:lnTo>
                  <a:pt x="3406118" y="1997374"/>
                </a:lnTo>
                <a:lnTo>
                  <a:pt x="3397880" y="2043153"/>
                </a:lnTo>
                <a:lnTo>
                  <a:pt x="3388440" y="2088502"/>
                </a:lnTo>
                <a:lnTo>
                  <a:pt x="3377814" y="2133405"/>
                </a:lnTo>
                <a:lnTo>
                  <a:pt x="3366020" y="2177844"/>
                </a:lnTo>
                <a:lnTo>
                  <a:pt x="3353074" y="2221802"/>
                </a:lnTo>
                <a:lnTo>
                  <a:pt x="3338995" y="2265262"/>
                </a:lnTo>
                <a:lnTo>
                  <a:pt x="3323798" y="2308206"/>
                </a:lnTo>
                <a:lnTo>
                  <a:pt x="3307501" y="2350619"/>
                </a:lnTo>
                <a:lnTo>
                  <a:pt x="3290122" y="2392481"/>
                </a:lnTo>
                <a:lnTo>
                  <a:pt x="3271678" y="2433777"/>
                </a:lnTo>
                <a:lnTo>
                  <a:pt x="3252185" y="2474489"/>
                </a:lnTo>
                <a:lnTo>
                  <a:pt x="3231661" y="2514599"/>
                </a:lnTo>
                <a:lnTo>
                  <a:pt x="3210124" y="2554091"/>
                </a:lnTo>
                <a:lnTo>
                  <a:pt x="3187590" y="2592948"/>
                </a:lnTo>
                <a:lnTo>
                  <a:pt x="3164076" y="2631151"/>
                </a:lnTo>
                <a:lnTo>
                  <a:pt x="3139600" y="2668685"/>
                </a:lnTo>
                <a:lnTo>
                  <a:pt x="3114180" y="2705531"/>
                </a:lnTo>
                <a:lnTo>
                  <a:pt x="3087831" y="2741674"/>
                </a:lnTo>
                <a:lnTo>
                  <a:pt x="3060572" y="2777094"/>
                </a:lnTo>
                <a:lnTo>
                  <a:pt x="3032419" y="2811776"/>
                </a:lnTo>
                <a:lnTo>
                  <a:pt x="3003390" y="2845702"/>
                </a:lnTo>
                <a:lnTo>
                  <a:pt x="2973501" y="2878854"/>
                </a:lnTo>
                <a:lnTo>
                  <a:pt x="2942771" y="2911217"/>
                </a:lnTo>
                <a:lnTo>
                  <a:pt x="2911217" y="2942771"/>
                </a:lnTo>
                <a:lnTo>
                  <a:pt x="2878854" y="2973501"/>
                </a:lnTo>
                <a:lnTo>
                  <a:pt x="2845702" y="3003390"/>
                </a:lnTo>
                <a:lnTo>
                  <a:pt x="2811776" y="3032419"/>
                </a:lnTo>
                <a:lnTo>
                  <a:pt x="2777094" y="3060572"/>
                </a:lnTo>
                <a:lnTo>
                  <a:pt x="2741674" y="3087831"/>
                </a:lnTo>
                <a:lnTo>
                  <a:pt x="2705531" y="3114180"/>
                </a:lnTo>
                <a:lnTo>
                  <a:pt x="2668685" y="3139600"/>
                </a:lnTo>
                <a:lnTo>
                  <a:pt x="2631151" y="3164076"/>
                </a:lnTo>
                <a:lnTo>
                  <a:pt x="2592948" y="3187590"/>
                </a:lnTo>
                <a:lnTo>
                  <a:pt x="2554091" y="3210124"/>
                </a:lnTo>
                <a:lnTo>
                  <a:pt x="2514599" y="3231661"/>
                </a:lnTo>
                <a:lnTo>
                  <a:pt x="2474489" y="3252185"/>
                </a:lnTo>
                <a:lnTo>
                  <a:pt x="2433777" y="3271678"/>
                </a:lnTo>
                <a:lnTo>
                  <a:pt x="2392481" y="3290122"/>
                </a:lnTo>
                <a:lnTo>
                  <a:pt x="2350619" y="3307501"/>
                </a:lnTo>
                <a:lnTo>
                  <a:pt x="2308206" y="3323798"/>
                </a:lnTo>
                <a:lnTo>
                  <a:pt x="2265262" y="3338995"/>
                </a:lnTo>
                <a:lnTo>
                  <a:pt x="2221802" y="3353074"/>
                </a:lnTo>
                <a:lnTo>
                  <a:pt x="2177844" y="3366020"/>
                </a:lnTo>
                <a:lnTo>
                  <a:pt x="2133405" y="3377814"/>
                </a:lnTo>
                <a:lnTo>
                  <a:pt x="2088502" y="3388440"/>
                </a:lnTo>
                <a:lnTo>
                  <a:pt x="2043153" y="3397880"/>
                </a:lnTo>
                <a:lnTo>
                  <a:pt x="1997374" y="3406118"/>
                </a:lnTo>
                <a:lnTo>
                  <a:pt x="1951183" y="3413135"/>
                </a:lnTo>
                <a:lnTo>
                  <a:pt x="1904598" y="3418914"/>
                </a:lnTo>
                <a:lnTo>
                  <a:pt x="1857634" y="3423440"/>
                </a:lnTo>
                <a:lnTo>
                  <a:pt x="1810310" y="3426693"/>
                </a:lnTo>
                <a:lnTo>
                  <a:pt x="1762643" y="3428658"/>
                </a:lnTo>
                <a:lnTo>
                  <a:pt x="1714650" y="3429317"/>
                </a:lnTo>
                <a:close/>
              </a:path>
            </a:pathLst>
          </a:custGeom>
          <a:solidFill>
            <a:srgbClr val="5CA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859864" y="6858876"/>
            <a:ext cx="3427095" cy="3427095"/>
          </a:xfrm>
          <a:custGeom>
            <a:avLst/>
            <a:gdLst/>
            <a:ahLst/>
            <a:cxnLst/>
            <a:rect l="l" t="t" r="r" b="b"/>
            <a:pathLst>
              <a:path w="3427094" h="3427095">
                <a:moveTo>
                  <a:pt x="3426777" y="1713395"/>
                </a:moveTo>
                <a:lnTo>
                  <a:pt x="3378492" y="1707781"/>
                </a:lnTo>
                <a:lnTo>
                  <a:pt x="3330587" y="1701012"/>
                </a:lnTo>
                <a:lnTo>
                  <a:pt x="3283077" y="1693062"/>
                </a:lnTo>
                <a:lnTo>
                  <a:pt x="3235972" y="1683981"/>
                </a:lnTo>
                <a:lnTo>
                  <a:pt x="3189287" y="1673771"/>
                </a:lnTo>
                <a:lnTo>
                  <a:pt x="3143046" y="1662442"/>
                </a:lnTo>
                <a:lnTo>
                  <a:pt x="3097250" y="1650009"/>
                </a:lnTo>
                <a:lnTo>
                  <a:pt x="3051924" y="1636496"/>
                </a:lnTo>
                <a:lnTo>
                  <a:pt x="3007068" y="1621904"/>
                </a:lnTo>
                <a:lnTo>
                  <a:pt x="2962719" y="1606257"/>
                </a:lnTo>
                <a:lnTo>
                  <a:pt x="2918866" y="1589582"/>
                </a:lnTo>
                <a:lnTo>
                  <a:pt x="2875559" y="1571866"/>
                </a:lnTo>
                <a:lnTo>
                  <a:pt x="2832773" y="1553146"/>
                </a:lnTo>
                <a:lnTo>
                  <a:pt x="2790545" y="1533423"/>
                </a:lnTo>
                <a:lnTo>
                  <a:pt x="2748902" y="1512722"/>
                </a:lnTo>
                <a:lnTo>
                  <a:pt x="2707830" y="1491043"/>
                </a:lnTo>
                <a:lnTo>
                  <a:pt x="2667355" y="1468424"/>
                </a:lnTo>
                <a:lnTo>
                  <a:pt x="2627503" y="1444853"/>
                </a:lnTo>
                <a:lnTo>
                  <a:pt x="2588272" y="1420368"/>
                </a:lnTo>
                <a:lnTo>
                  <a:pt x="2549677" y="1394980"/>
                </a:lnTo>
                <a:lnTo>
                  <a:pt x="2511755" y="1368691"/>
                </a:lnTo>
                <a:lnTo>
                  <a:pt x="2474493" y="1341513"/>
                </a:lnTo>
                <a:lnTo>
                  <a:pt x="2437930" y="1313484"/>
                </a:lnTo>
                <a:lnTo>
                  <a:pt x="2402065" y="1284605"/>
                </a:lnTo>
                <a:lnTo>
                  <a:pt x="2366911" y="1254887"/>
                </a:lnTo>
                <a:lnTo>
                  <a:pt x="2332494" y="1224343"/>
                </a:lnTo>
                <a:lnTo>
                  <a:pt x="2298827" y="1192999"/>
                </a:lnTo>
                <a:lnTo>
                  <a:pt x="2265908" y="1160868"/>
                </a:lnTo>
                <a:lnTo>
                  <a:pt x="2233777" y="1127963"/>
                </a:lnTo>
                <a:lnTo>
                  <a:pt x="2202434" y="1094282"/>
                </a:lnTo>
                <a:lnTo>
                  <a:pt x="2171890" y="1059865"/>
                </a:lnTo>
                <a:lnTo>
                  <a:pt x="2142172" y="1024724"/>
                </a:lnTo>
                <a:lnTo>
                  <a:pt x="2113292" y="988847"/>
                </a:lnTo>
                <a:lnTo>
                  <a:pt x="2085263" y="952284"/>
                </a:lnTo>
                <a:lnTo>
                  <a:pt x="2058098" y="915022"/>
                </a:lnTo>
                <a:lnTo>
                  <a:pt x="2031809" y="877100"/>
                </a:lnTo>
                <a:lnTo>
                  <a:pt x="2006409" y="838517"/>
                </a:lnTo>
                <a:lnTo>
                  <a:pt x="1981923" y="799287"/>
                </a:lnTo>
                <a:lnTo>
                  <a:pt x="1958352" y="759421"/>
                </a:lnTo>
                <a:lnTo>
                  <a:pt x="1935734" y="718959"/>
                </a:lnTo>
                <a:lnTo>
                  <a:pt x="1914067" y="677887"/>
                </a:lnTo>
                <a:lnTo>
                  <a:pt x="1893354" y="636231"/>
                </a:lnTo>
                <a:lnTo>
                  <a:pt x="1873631" y="594004"/>
                </a:lnTo>
                <a:lnTo>
                  <a:pt x="1854911" y="551230"/>
                </a:lnTo>
                <a:lnTo>
                  <a:pt x="1837207" y="507911"/>
                </a:lnTo>
                <a:lnTo>
                  <a:pt x="1820519" y="464070"/>
                </a:lnTo>
                <a:lnTo>
                  <a:pt x="1804873" y="419709"/>
                </a:lnTo>
                <a:lnTo>
                  <a:pt x="1790280" y="374865"/>
                </a:lnTo>
                <a:lnTo>
                  <a:pt x="1776768" y="329526"/>
                </a:lnTo>
                <a:lnTo>
                  <a:pt x="1764334" y="283730"/>
                </a:lnTo>
                <a:lnTo>
                  <a:pt x="1753006" y="237490"/>
                </a:lnTo>
                <a:lnTo>
                  <a:pt x="1742795" y="190804"/>
                </a:lnTo>
                <a:lnTo>
                  <a:pt x="1733715" y="143700"/>
                </a:lnTo>
                <a:lnTo>
                  <a:pt x="1725777" y="96189"/>
                </a:lnTo>
                <a:lnTo>
                  <a:pt x="1718995" y="48285"/>
                </a:lnTo>
                <a:lnTo>
                  <a:pt x="1713395" y="0"/>
                </a:lnTo>
                <a:lnTo>
                  <a:pt x="1707781" y="48285"/>
                </a:lnTo>
                <a:lnTo>
                  <a:pt x="1700999" y="96189"/>
                </a:lnTo>
                <a:lnTo>
                  <a:pt x="1693062" y="143700"/>
                </a:lnTo>
                <a:lnTo>
                  <a:pt x="1683981" y="190804"/>
                </a:lnTo>
                <a:lnTo>
                  <a:pt x="1673771" y="237490"/>
                </a:lnTo>
                <a:lnTo>
                  <a:pt x="1662442" y="283730"/>
                </a:lnTo>
                <a:lnTo>
                  <a:pt x="1650009" y="329526"/>
                </a:lnTo>
                <a:lnTo>
                  <a:pt x="1636496" y="374865"/>
                </a:lnTo>
                <a:lnTo>
                  <a:pt x="1621904" y="419709"/>
                </a:lnTo>
                <a:lnTo>
                  <a:pt x="1606257" y="464070"/>
                </a:lnTo>
                <a:lnTo>
                  <a:pt x="1589582" y="507911"/>
                </a:lnTo>
                <a:lnTo>
                  <a:pt x="1571866" y="551230"/>
                </a:lnTo>
                <a:lnTo>
                  <a:pt x="1553146" y="594004"/>
                </a:lnTo>
                <a:lnTo>
                  <a:pt x="1533423" y="636231"/>
                </a:lnTo>
                <a:lnTo>
                  <a:pt x="1512722" y="677887"/>
                </a:lnTo>
                <a:lnTo>
                  <a:pt x="1491043" y="718959"/>
                </a:lnTo>
                <a:lnTo>
                  <a:pt x="1468424" y="759421"/>
                </a:lnTo>
                <a:lnTo>
                  <a:pt x="1444853" y="799287"/>
                </a:lnTo>
                <a:lnTo>
                  <a:pt x="1420368" y="838517"/>
                </a:lnTo>
                <a:lnTo>
                  <a:pt x="1394980" y="877100"/>
                </a:lnTo>
                <a:lnTo>
                  <a:pt x="1368691" y="915022"/>
                </a:lnTo>
                <a:lnTo>
                  <a:pt x="1341513" y="952284"/>
                </a:lnTo>
                <a:lnTo>
                  <a:pt x="1313484" y="988847"/>
                </a:lnTo>
                <a:lnTo>
                  <a:pt x="1284605" y="1024724"/>
                </a:lnTo>
                <a:lnTo>
                  <a:pt x="1254887" y="1059865"/>
                </a:lnTo>
                <a:lnTo>
                  <a:pt x="1224343" y="1094282"/>
                </a:lnTo>
                <a:lnTo>
                  <a:pt x="1192999" y="1127963"/>
                </a:lnTo>
                <a:lnTo>
                  <a:pt x="1160868" y="1160868"/>
                </a:lnTo>
                <a:lnTo>
                  <a:pt x="1127963" y="1192999"/>
                </a:lnTo>
                <a:lnTo>
                  <a:pt x="1094282" y="1224343"/>
                </a:lnTo>
                <a:lnTo>
                  <a:pt x="1059865" y="1254887"/>
                </a:lnTo>
                <a:lnTo>
                  <a:pt x="1024724" y="1284605"/>
                </a:lnTo>
                <a:lnTo>
                  <a:pt x="988847" y="1313484"/>
                </a:lnTo>
                <a:lnTo>
                  <a:pt x="952284" y="1341513"/>
                </a:lnTo>
                <a:lnTo>
                  <a:pt x="915022" y="1368691"/>
                </a:lnTo>
                <a:lnTo>
                  <a:pt x="877100" y="1394980"/>
                </a:lnTo>
                <a:lnTo>
                  <a:pt x="838517" y="1420368"/>
                </a:lnTo>
                <a:lnTo>
                  <a:pt x="799287" y="1444853"/>
                </a:lnTo>
                <a:lnTo>
                  <a:pt x="759421" y="1468424"/>
                </a:lnTo>
                <a:lnTo>
                  <a:pt x="718947" y="1491043"/>
                </a:lnTo>
                <a:lnTo>
                  <a:pt x="677887" y="1512722"/>
                </a:lnTo>
                <a:lnTo>
                  <a:pt x="636231" y="1533423"/>
                </a:lnTo>
                <a:lnTo>
                  <a:pt x="594004" y="1553146"/>
                </a:lnTo>
                <a:lnTo>
                  <a:pt x="551230" y="1571866"/>
                </a:lnTo>
                <a:lnTo>
                  <a:pt x="507911" y="1589582"/>
                </a:lnTo>
                <a:lnTo>
                  <a:pt x="464058" y="1606257"/>
                </a:lnTo>
                <a:lnTo>
                  <a:pt x="419709" y="1621904"/>
                </a:lnTo>
                <a:lnTo>
                  <a:pt x="374865" y="1636496"/>
                </a:lnTo>
                <a:lnTo>
                  <a:pt x="329526" y="1650009"/>
                </a:lnTo>
                <a:lnTo>
                  <a:pt x="283730" y="1662442"/>
                </a:lnTo>
                <a:lnTo>
                  <a:pt x="237490" y="1673771"/>
                </a:lnTo>
                <a:lnTo>
                  <a:pt x="190804" y="1683981"/>
                </a:lnTo>
                <a:lnTo>
                  <a:pt x="143700" y="1693062"/>
                </a:lnTo>
                <a:lnTo>
                  <a:pt x="96189" y="1701012"/>
                </a:lnTo>
                <a:lnTo>
                  <a:pt x="48285" y="1707781"/>
                </a:lnTo>
                <a:lnTo>
                  <a:pt x="0" y="1713395"/>
                </a:lnTo>
                <a:lnTo>
                  <a:pt x="48285" y="1718995"/>
                </a:lnTo>
                <a:lnTo>
                  <a:pt x="96189" y="1725777"/>
                </a:lnTo>
                <a:lnTo>
                  <a:pt x="143700" y="1733715"/>
                </a:lnTo>
                <a:lnTo>
                  <a:pt x="190804" y="1742795"/>
                </a:lnTo>
                <a:lnTo>
                  <a:pt x="237490" y="1753006"/>
                </a:lnTo>
                <a:lnTo>
                  <a:pt x="283730" y="1764334"/>
                </a:lnTo>
                <a:lnTo>
                  <a:pt x="329526" y="1776768"/>
                </a:lnTo>
                <a:lnTo>
                  <a:pt x="374865" y="1790280"/>
                </a:lnTo>
                <a:lnTo>
                  <a:pt x="419709" y="1804873"/>
                </a:lnTo>
                <a:lnTo>
                  <a:pt x="464058" y="1820519"/>
                </a:lnTo>
                <a:lnTo>
                  <a:pt x="507911" y="1837207"/>
                </a:lnTo>
                <a:lnTo>
                  <a:pt x="551230" y="1854911"/>
                </a:lnTo>
                <a:lnTo>
                  <a:pt x="594004" y="1873643"/>
                </a:lnTo>
                <a:lnTo>
                  <a:pt x="636231" y="1893354"/>
                </a:lnTo>
                <a:lnTo>
                  <a:pt x="677887" y="1914067"/>
                </a:lnTo>
                <a:lnTo>
                  <a:pt x="718947" y="1935734"/>
                </a:lnTo>
                <a:lnTo>
                  <a:pt x="759421" y="1958365"/>
                </a:lnTo>
                <a:lnTo>
                  <a:pt x="799287" y="1981923"/>
                </a:lnTo>
                <a:lnTo>
                  <a:pt x="838517" y="2006409"/>
                </a:lnTo>
                <a:lnTo>
                  <a:pt x="877100" y="2031809"/>
                </a:lnTo>
                <a:lnTo>
                  <a:pt x="915022" y="2058098"/>
                </a:lnTo>
                <a:lnTo>
                  <a:pt x="952284" y="2085263"/>
                </a:lnTo>
                <a:lnTo>
                  <a:pt x="988847" y="2113292"/>
                </a:lnTo>
                <a:lnTo>
                  <a:pt x="1024724" y="2142172"/>
                </a:lnTo>
                <a:lnTo>
                  <a:pt x="1059865" y="2171890"/>
                </a:lnTo>
                <a:lnTo>
                  <a:pt x="1094282" y="2202434"/>
                </a:lnTo>
                <a:lnTo>
                  <a:pt x="1127963" y="2233777"/>
                </a:lnTo>
                <a:lnTo>
                  <a:pt x="1160868" y="2265908"/>
                </a:lnTo>
                <a:lnTo>
                  <a:pt x="1192999" y="2298827"/>
                </a:lnTo>
                <a:lnTo>
                  <a:pt x="1224343" y="2332494"/>
                </a:lnTo>
                <a:lnTo>
                  <a:pt x="1254887" y="2366911"/>
                </a:lnTo>
                <a:lnTo>
                  <a:pt x="1284605" y="2402065"/>
                </a:lnTo>
                <a:lnTo>
                  <a:pt x="1313484" y="2437930"/>
                </a:lnTo>
                <a:lnTo>
                  <a:pt x="1341513" y="2474493"/>
                </a:lnTo>
                <a:lnTo>
                  <a:pt x="1368691" y="2511755"/>
                </a:lnTo>
                <a:lnTo>
                  <a:pt x="1394980" y="2549677"/>
                </a:lnTo>
                <a:lnTo>
                  <a:pt x="1420368" y="2588272"/>
                </a:lnTo>
                <a:lnTo>
                  <a:pt x="1444853" y="2627503"/>
                </a:lnTo>
                <a:lnTo>
                  <a:pt x="1468424" y="2667355"/>
                </a:lnTo>
                <a:lnTo>
                  <a:pt x="1491043" y="2707830"/>
                </a:lnTo>
                <a:lnTo>
                  <a:pt x="1512722" y="2748902"/>
                </a:lnTo>
                <a:lnTo>
                  <a:pt x="1533423" y="2790558"/>
                </a:lnTo>
                <a:lnTo>
                  <a:pt x="1553146" y="2832773"/>
                </a:lnTo>
                <a:lnTo>
                  <a:pt x="1571866" y="2875559"/>
                </a:lnTo>
                <a:lnTo>
                  <a:pt x="1589582" y="2918866"/>
                </a:lnTo>
                <a:lnTo>
                  <a:pt x="1606257" y="2962719"/>
                </a:lnTo>
                <a:lnTo>
                  <a:pt x="1621904" y="3007068"/>
                </a:lnTo>
                <a:lnTo>
                  <a:pt x="1636496" y="3051924"/>
                </a:lnTo>
                <a:lnTo>
                  <a:pt x="1650009" y="3097250"/>
                </a:lnTo>
                <a:lnTo>
                  <a:pt x="1662442" y="3143046"/>
                </a:lnTo>
                <a:lnTo>
                  <a:pt x="1673771" y="3189287"/>
                </a:lnTo>
                <a:lnTo>
                  <a:pt x="1683981" y="3235972"/>
                </a:lnTo>
                <a:lnTo>
                  <a:pt x="1693062" y="3283077"/>
                </a:lnTo>
                <a:lnTo>
                  <a:pt x="1700999" y="3330587"/>
                </a:lnTo>
                <a:lnTo>
                  <a:pt x="1707781" y="3378492"/>
                </a:lnTo>
                <a:lnTo>
                  <a:pt x="1713395" y="3426777"/>
                </a:lnTo>
                <a:lnTo>
                  <a:pt x="1718995" y="3378492"/>
                </a:lnTo>
                <a:lnTo>
                  <a:pt x="1725777" y="3330587"/>
                </a:lnTo>
                <a:lnTo>
                  <a:pt x="1733715" y="3283077"/>
                </a:lnTo>
                <a:lnTo>
                  <a:pt x="1742795" y="3235972"/>
                </a:lnTo>
                <a:lnTo>
                  <a:pt x="1753006" y="3189287"/>
                </a:lnTo>
                <a:lnTo>
                  <a:pt x="1764334" y="3143046"/>
                </a:lnTo>
                <a:lnTo>
                  <a:pt x="1776768" y="3097250"/>
                </a:lnTo>
                <a:lnTo>
                  <a:pt x="1790280" y="3051924"/>
                </a:lnTo>
                <a:lnTo>
                  <a:pt x="1804873" y="3007068"/>
                </a:lnTo>
                <a:lnTo>
                  <a:pt x="1820519" y="2962719"/>
                </a:lnTo>
                <a:lnTo>
                  <a:pt x="1837207" y="2918866"/>
                </a:lnTo>
                <a:lnTo>
                  <a:pt x="1854911" y="2875559"/>
                </a:lnTo>
                <a:lnTo>
                  <a:pt x="1873631" y="2832773"/>
                </a:lnTo>
                <a:lnTo>
                  <a:pt x="1893354" y="2790558"/>
                </a:lnTo>
                <a:lnTo>
                  <a:pt x="1914067" y="2748902"/>
                </a:lnTo>
                <a:lnTo>
                  <a:pt x="1935734" y="2707830"/>
                </a:lnTo>
                <a:lnTo>
                  <a:pt x="1958352" y="2667355"/>
                </a:lnTo>
                <a:lnTo>
                  <a:pt x="1981923" y="2627503"/>
                </a:lnTo>
                <a:lnTo>
                  <a:pt x="2006409" y="2588272"/>
                </a:lnTo>
                <a:lnTo>
                  <a:pt x="2031809" y="2549677"/>
                </a:lnTo>
                <a:lnTo>
                  <a:pt x="2058098" y="2511755"/>
                </a:lnTo>
                <a:lnTo>
                  <a:pt x="2085263" y="2474493"/>
                </a:lnTo>
                <a:lnTo>
                  <a:pt x="2113292" y="2437930"/>
                </a:lnTo>
                <a:lnTo>
                  <a:pt x="2142172" y="2402065"/>
                </a:lnTo>
                <a:lnTo>
                  <a:pt x="2171890" y="2366911"/>
                </a:lnTo>
                <a:lnTo>
                  <a:pt x="2202434" y="2332494"/>
                </a:lnTo>
                <a:lnTo>
                  <a:pt x="2233777" y="2298827"/>
                </a:lnTo>
                <a:lnTo>
                  <a:pt x="2265908" y="2265908"/>
                </a:lnTo>
                <a:lnTo>
                  <a:pt x="2298827" y="2233777"/>
                </a:lnTo>
                <a:lnTo>
                  <a:pt x="2332494" y="2202434"/>
                </a:lnTo>
                <a:lnTo>
                  <a:pt x="2366911" y="2171890"/>
                </a:lnTo>
                <a:lnTo>
                  <a:pt x="2402065" y="2142172"/>
                </a:lnTo>
                <a:lnTo>
                  <a:pt x="2437930" y="2113292"/>
                </a:lnTo>
                <a:lnTo>
                  <a:pt x="2474493" y="2085263"/>
                </a:lnTo>
                <a:lnTo>
                  <a:pt x="2511755" y="2058098"/>
                </a:lnTo>
                <a:lnTo>
                  <a:pt x="2549677" y="2031809"/>
                </a:lnTo>
                <a:lnTo>
                  <a:pt x="2588272" y="2006409"/>
                </a:lnTo>
                <a:lnTo>
                  <a:pt x="2627503" y="1981923"/>
                </a:lnTo>
                <a:lnTo>
                  <a:pt x="2667355" y="1958365"/>
                </a:lnTo>
                <a:lnTo>
                  <a:pt x="2707830" y="1935734"/>
                </a:lnTo>
                <a:lnTo>
                  <a:pt x="2748902" y="1914067"/>
                </a:lnTo>
                <a:lnTo>
                  <a:pt x="2790545" y="1893354"/>
                </a:lnTo>
                <a:lnTo>
                  <a:pt x="2832773" y="1873643"/>
                </a:lnTo>
                <a:lnTo>
                  <a:pt x="2875559" y="1854911"/>
                </a:lnTo>
                <a:lnTo>
                  <a:pt x="2918866" y="1837207"/>
                </a:lnTo>
                <a:lnTo>
                  <a:pt x="2962719" y="1820519"/>
                </a:lnTo>
                <a:lnTo>
                  <a:pt x="3007068" y="1804873"/>
                </a:lnTo>
                <a:lnTo>
                  <a:pt x="3051924" y="1790280"/>
                </a:lnTo>
                <a:lnTo>
                  <a:pt x="3097250" y="1776768"/>
                </a:lnTo>
                <a:lnTo>
                  <a:pt x="3143046" y="1764334"/>
                </a:lnTo>
                <a:lnTo>
                  <a:pt x="3189287" y="1753006"/>
                </a:lnTo>
                <a:lnTo>
                  <a:pt x="3235972" y="1742795"/>
                </a:lnTo>
                <a:lnTo>
                  <a:pt x="3283077" y="1733715"/>
                </a:lnTo>
                <a:lnTo>
                  <a:pt x="3330587" y="1725777"/>
                </a:lnTo>
                <a:lnTo>
                  <a:pt x="3378492" y="1718995"/>
                </a:lnTo>
                <a:lnTo>
                  <a:pt x="3426777" y="1713395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572902" y="8571902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555" y="715"/>
                </a:moveTo>
                <a:lnTo>
                  <a:pt x="160" y="715"/>
                </a:lnTo>
                <a:lnTo>
                  <a:pt x="0" y="555"/>
                </a:lnTo>
                <a:lnTo>
                  <a:pt x="0" y="160"/>
                </a:lnTo>
                <a:lnTo>
                  <a:pt x="160" y="0"/>
                </a:lnTo>
                <a:lnTo>
                  <a:pt x="555" y="0"/>
                </a:lnTo>
                <a:lnTo>
                  <a:pt x="715" y="160"/>
                </a:lnTo>
                <a:lnTo>
                  <a:pt x="715" y="357"/>
                </a:lnTo>
                <a:lnTo>
                  <a:pt x="715" y="555"/>
                </a:lnTo>
                <a:lnTo>
                  <a:pt x="555" y="715"/>
                </a:lnTo>
                <a:close/>
              </a:path>
            </a:pathLst>
          </a:custGeom>
          <a:solidFill>
            <a:srgbClr val="5CA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6572903" y="8571903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357" y="714"/>
                </a:moveTo>
                <a:lnTo>
                  <a:pt x="337" y="525"/>
                </a:lnTo>
                <a:lnTo>
                  <a:pt x="188" y="376"/>
                </a:lnTo>
                <a:lnTo>
                  <a:pt x="0" y="357"/>
                </a:lnTo>
                <a:lnTo>
                  <a:pt x="188" y="337"/>
                </a:lnTo>
                <a:lnTo>
                  <a:pt x="337" y="188"/>
                </a:lnTo>
                <a:lnTo>
                  <a:pt x="357" y="0"/>
                </a:lnTo>
                <a:lnTo>
                  <a:pt x="376" y="188"/>
                </a:lnTo>
                <a:lnTo>
                  <a:pt x="525" y="337"/>
                </a:lnTo>
                <a:lnTo>
                  <a:pt x="714" y="357"/>
                </a:lnTo>
                <a:lnTo>
                  <a:pt x="525" y="376"/>
                </a:lnTo>
                <a:lnTo>
                  <a:pt x="376" y="525"/>
                </a:lnTo>
                <a:lnTo>
                  <a:pt x="357" y="714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5223801" y="4364376"/>
            <a:ext cx="2700655" cy="1562100"/>
          </a:xfrm>
          <a:custGeom>
            <a:avLst/>
            <a:gdLst/>
            <a:ahLst/>
            <a:cxnLst/>
            <a:rect l="l" t="t" r="r" b="b"/>
            <a:pathLst>
              <a:path w="2700655" h="1562100">
                <a:moveTo>
                  <a:pt x="1350349" y="1561883"/>
                </a:moveTo>
                <a:lnTo>
                  <a:pt x="1299625" y="1561072"/>
                </a:lnTo>
                <a:lnTo>
                  <a:pt x="1249307" y="1558656"/>
                </a:lnTo>
                <a:lnTo>
                  <a:pt x="1199419" y="1554658"/>
                </a:lnTo>
                <a:lnTo>
                  <a:pt x="1149986" y="1549104"/>
                </a:lnTo>
                <a:lnTo>
                  <a:pt x="1101031" y="1542018"/>
                </a:lnTo>
                <a:lnTo>
                  <a:pt x="1052580" y="1533425"/>
                </a:lnTo>
                <a:lnTo>
                  <a:pt x="1004658" y="1523350"/>
                </a:lnTo>
                <a:lnTo>
                  <a:pt x="957288" y="1511817"/>
                </a:lnTo>
                <a:lnTo>
                  <a:pt x="910495" y="1498851"/>
                </a:lnTo>
                <a:lnTo>
                  <a:pt x="864304" y="1484476"/>
                </a:lnTo>
                <a:lnTo>
                  <a:pt x="818739" y="1468717"/>
                </a:lnTo>
                <a:lnTo>
                  <a:pt x="773825" y="1451599"/>
                </a:lnTo>
                <a:lnTo>
                  <a:pt x="729586" y="1433146"/>
                </a:lnTo>
                <a:lnTo>
                  <a:pt x="686047" y="1413383"/>
                </a:lnTo>
                <a:lnTo>
                  <a:pt x="643232" y="1392334"/>
                </a:lnTo>
                <a:lnTo>
                  <a:pt x="601167" y="1370025"/>
                </a:lnTo>
                <a:lnTo>
                  <a:pt x="559874" y="1346480"/>
                </a:lnTo>
                <a:lnTo>
                  <a:pt x="519380" y="1321723"/>
                </a:lnTo>
                <a:lnTo>
                  <a:pt x="479708" y="1295779"/>
                </a:lnTo>
                <a:lnTo>
                  <a:pt x="440883" y="1268673"/>
                </a:lnTo>
                <a:lnTo>
                  <a:pt x="402929" y="1240429"/>
                </a:lnTo>
                <a:lnTo>
                  <a:pt x="365872" y="1211073"/>
                </a:lnTo>
                <a:lnTo>
                  <a:pt x="329735" y="1180627"/>
                </a:lnTo>
                <a:lnTo>
                  <a:pt x="294543" y="1149119"/>
                </a:lnTo>
                <a:lnTo>
                  <a:pt x="260321" y="1116571"/>
                </a:lnTo>
                <a:lnTo>
                  <a:pt x="227093" y="1083008"/>
                </a:lnTo>
                <a:lnTo>
                  <a:pt x="194883" y="1048456"/>
                </a:lnTo>
                <a:lnTo>
                  <a:pt x="163717" y="1012938"/>
                </a:lnTo>
                <a:lnTo>
                  <a:pt x="133618" y="976480"/>
                </a:lnTo>
                <a:lnTo>
                  <a:pt x="104612" y="939105"/>
                </a:lnTo>
                <a:lnTo>
                  <a:pt x="76722" y="900840"/>
                </a:lnTo>
                <a:lnTo>
                  <a:pt x="49974" y="861708"/>
                </a:lnTo>
                <a:lnTo>
                  <a:pt x="24392" y="821733"/>
                </a:lnTo>
                <a:lnTo>
                  <a:pt x="0" y="780941"/>
                </a:lnTo>
                <a:lnTo>
                  <a:pt x="24392" y="740150"/>
                </a:lnTo>
                <a:lnTo>
                  <a:pt x="49975" y="700175"/>
                </a:lnTo>
                <a:lnTo>
                  <a:pt x="76725" y="661043"/>
                </a:lnTo>
                <a:lnTo>
                  <a:pt x="104616" y="622777"/>
                </a:lnTo>
                <a:lnTo>
                  <a:pt x="133624" y="585403"/>
                </a:lnTo>
                <a:lnTo>
                  <a:pt x="163725" y="548945"/>
                </a:lnTo>
                <a:lnTo>
                  <a:pt x="194894" y="513427"/>
                </a:lnTo>
                <a:lnTo>
                  <a:pt x="227106" y="478875"/>
                </a:lnTo>
                <a:lnTo>
                  <a:pt x="260337" y="445312"/>
                </a:lnTo>
                <a:lnTo>
                  <a:pt x="294563" y="412764"/>
                </a:lnTo>
                <a:lnTo>
                  <a:pt x="329758" y="381255"/>
                </a:lnTo>
                <a:lnTo>
                  <a:pt x="365898" y="350810"/>
                </a:lnTo>
                <a:lnTo>
                  <a:pt x="402959" y="321453"/>
                </a:lnTo>
                <a:lnTo>
                  <a:pt x="440915" y="293210"/>
                </a:lnTo>
                <a:lnTo>
                  <a:pt x="479743" y="266104"/>
                </a:lnTo>
                <a:lnTo>
                  <a:pt x="519418" y="240160"/>
                </a:lnTo>
                <a:lnTo>
                  <a:pt x="559915" y="215403"/>
                </a:lnTo>
                <a:lnTo>
                  <a:pt x="601209" y="191858"/>
                </a:lnTo>
                <a:lnTo>
                  <a:pt x="643277" y="169548"/>
                </a:lnTo>
                <a:lnTo>
                  <a:pt x="686093" y="148500"/>
                </a:lnTo>
                <a:lnTo>
                  <a:pt x="729633" y="128737"/>
                </a:lnTo>
                <a:lnTo>
                  <a:pt x="773873" y="110284"/>
                </a:lnTo>
                <a:lnTo>
                  <a:pt x="818787" y="93166"/>
                </a:lnTo>
                <a:lnTo>
                  <a:pt x="864351" y="77407"/>
                </a:lnTo>
                <a:lnTo>
                  <a:pt x="910541" y="63032"/>
                </a:lnTo>
                <a:lnTo>
                  <a:pt x="957332" y="50066"/>
                </a:lnTo>
                <a:lnTo>
                  <a:pt x="1004700" y="38533"/>
                </a:lnTo>
                <a:lnTo>
                  <a:pt x="1052619" y="28457"/>
                </a:lnTo>
                <a:lnTo>
                  <a:pt x="1101066" y="19865"/>
                </a:lnTo>
                <a:lnTo>
                  <a:pt x="1150015" y="12779"/>
                </a:lnTo>
                <a:lnTo>
                  <a:pt x="1199443" y="7225"/>
                </a:lnTo>
                <a:lnTo>
                  <a:pt x="1249324" y="3227"/>
                </a:lnTo>
                <a:lnTo>
                  <a:pt x="1299634" y="811"/>
                </a:lnTo>
                <a:lnTo>
                  <a:pt x="1350349" y="0"/>
                </a:lnTo>
                <a:lnTo>
                  <a:pt x="1401063" y="811"/>
                </a:lnTo>
                <a:lnTo>
                  <a:pt x="1451374" y="3227"/>
                </a:lnTo>
                <a:lnTo>
                  <a:pt x="1501255" y="7225"/>
                </a:lnTo>
                <a:lnTo>
                  <a:pt x="1550682" y="12779"/>
                </a:lnTo>
                <a:lnTo>
                  <a:pt x="1599632" y="19865"/>
                </a:lnTo>
                <a:lnTo>
                  <a:pt x="1648078" y="28457"/>
                </a:lnTo>
                <a:lnTo>
                  <a:pt x="1695997" y="38533"/>
                </a:lnTo>
                <a:lnTo>
                  <a:pt x="1743365" y="50066"/>
                </a:lnTo>
                <a:lnTo>
                  <a:pt x="1790155" y="63032"/>
                </a:lnTo>
                <a:lnTo>
                  <a:pt x="1836345" y="77407"/>
                </a:lnTo>
                <a:lnTo>
                  <a:pt x="1881909" y="93166"/>
                </a:lnTo>
                <a:lnTo>
                  <a:pt x="1926822" y="110284"/>
                </a:lnTo>
                <a:lnTo>
                  <a:pt x="1971061" y="128737"/>
                </a:lnTo>
                <a:lnTo>
                  <a:pt x="2014601" y="148500"/>
                </a:lnTo>
                <a:lnTo>
                  <a:pt x="2057416" y="169548"/>
                </a:lnTo>
                <a:lnTo>
                  <a:pt x="2099483" y="191858"/>
                </a:lnTo>
                <a:lnTo>
                  <a:pt x="2140776" y="215403"/>
                </a:lnTo>
                <a:lnTo>
                  <a:pt x="2181272" y="240160"/>
                </a:lnTo>
                <a:lnTo>
                  <a:pt x="2220945" y="266104"/>
                </a:lnTo>
                <a:lnTo>
                  <a:pt x="2259771" y="293210"/>
                </a:lnTo>
                <a:lnTo>
                  <a:pt x="2297726" y="321453"/>
                </a:lnTo>
                <a:lnTo>
                  <a:pt x="2334785" y="350810"/>
                </a:lnTo>
                <a:lnTo>
                  <a:pt x="2370923" y="381255"/>
                </a:lnTo>
                <a:lnTo>
                  <a:pt x="2406116" y="412764"/>
                </a:lnTo>
                <a:lnTo>
                  <a:pt x="2440339" y="445312"/>
                </a:lnTo>
                <a:lnTo>
                  <a:pt x="2473567" y="478875"/>
                </a:lnTo>
                <a:lnTo>
                  <a:pt x="2505776" y="513427"/>
                </a:lnTo>
                <a:lnTo>
                  <a:pt x="2536942" y="548945"/>
                </a:lnTo>
                <a:lnTo>
                  <a:pt x="2567040" y="585403"/>
                </a:lnTo>
                <a:lnTo>
                  <a:pt x="2596045" y="622777"/>
                </a:lnTo>
                <a:lnTo>
                  <a:pt x="2623932" y="661043"/>
                </a:lnTo>
                <a:lnTo>
                  <a:pt x="2650677" y="700175"/>
                </a:lnTo>
                <a:lnTo>
                  <a:pt x="2676256" y="740150"/>
                </a:lnTo>
                <a:lnTo>
                  <a:pt x="2700644" y="780941"/>
                </a:lnTo>
                <a:lnTo>
                  <a:pt x="2676257" y="821733"/>
                </a:lnTo>
                <a:lnTo>
                  <a:pt x="2650678" y="861708"/>
                </a:lnTo>
                <a:lnTo>
                  <a:pt x="2623934" y="900840"/>
                </a:lnTo>
                <a:lnTo>
                  <a:pt x="2596049" y="939105"/>
                </a:lnTo>
                <a:lnTo>
                  <a:pt x="2567046" y="976480"/>
                </a:lnTo>
                <a:lnTo>
                  <a:pt x="2536951" y="1012938"/>
                </a:lnTo>
                <a:lnTo>
                  <a:pt x="2505787" y="1048456"/>
                </a:lnTo>
                <a:lnTo>
                  <a:pt x="2473581" y="1083008"/>
                </a:lnTo>
                <a:lnTo>
                  <a:pt x="2440355" y="1116571"/>
                </a:lnTo>
                <a:lnTo>
                  <a:pt x="2406136" y="1149119"/>
                </a:lnTo>
                <a:lnTo>
                  <a:pt x="2370946" y="1180627"/>
                </a:lnTo>
                <a:lnTo>
                  <a:pt x="2334811" y="1211073"/>
                </a:lnTo>
                <a:lnTo>
                  <a:pt x="2297756" y="1240429"/>
                </a:lnTo>
                <a:lnTo>
                  <a:pt x="2259804" y="1268673"/>
                </a:lnTo>
                <a:lnTo>
                  <a:pt x="2220980" y="1295779"/>
                </a:lnTo>
                <a:lnTo>
                  <a:pt x="2181310" y="1321723"/>
                </a:lnTo>
                <a:lnTo>
                  <a:pt x="2140817" y="1346480"/>
                </a:lnTo>
                <a:lnTo>
                  <a:pt x="2099525" y="1370025"/>
                </a:lnTo>
                <a:lnTo>
                  <a:pt x="2057461" y="1392334"/>
                </a:lnTo>
                <a:lnTo>
                  <a:pt x="2014647" y="1413383"/>
                </a:lnTo>
                <a:lnTo>
                  <a:pt x="1971108" y="1433146"/>
                </a:lnTo>
                <a:lnTo>
                  <a:pt x="1926870" y="1451599"/>
                </a:lnTo>
                <a:lnTo>
                  <a:pt x="1881957" y="1468717"/>
                </a:lnTo>
                <a:lnTo>
                  <a:pt x="1836392" y="1484476"/>
                </a:lnTo>
                <a:lnTo>
                  <a:pt x="1790202" y="1498851"/>
                </a:lnTo>
                <a:lnTo>
                  <a:pt x="1743409" y="1511817"/>
                </a:lnTo>
                <a:lnTo>
                  <a:pt x="1696039" y="1523350"/>
                </a:lnTo>
                <a:lnTo>
                  <a:pt x="1648117" y="1533425"/>
                </a:lnTo>
                <a:lnTo>
                  <a:pt x="1599666" y="1542018"/>
                </a:lnTo>
                <a:lnTo>
                  <a:pt x="1550712" y="1549104"/>
                </a:lnTo>
                <a:lnTo>
                  <a:pt x="1501278" y="1554658"/>
                </a:lnTo>
                <a:lnTo>
                  <a:pt x="1451390" y="1558656"/>
                </a:lnTo>
                <a:lnTo>
                  <a:pt x="1401072" y="1561072"/>
                </a:lnTo>
                <a:lnTo>
                  <a:pt x="1350349" y="1561883"/>
                </a:lnTo>
                <a:close/>
              </a:path>
            </a:pathLst>
          </a:custGeom>
          <a:solidFill>
            <a:srgbClr val="FAE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5879722" y="4447533"/>
            <a:ext cx="1393190" cy="1395730"/>
          </a:xfrm>
          <a:custGeom>
            <a:avLst/>
            <a:gdLst/>
            <a:ahLst/>
            <a:cxnLst/>
            <a:rect l="l" t="t" r="r" b="b"/>
            <a:pathLst>
              <a:path w="1393190" h="1395729">
                <a:moveTo>
                  <a:pt x="772845" y="317553"/>
                </a:moveTo>
                <a:lnTo>
                  <a:pt x="620002" y="317553"/>
                </a:lnTo>
                <a:lnTo>
                  <a:pt x="620002" y="4214"/>
                </a:lnTo>
                <a:lnTo>
                  <a:pt x="638890" y="2393"/>
                </a:lnTo>
                <a:lnTo>
                  <a:pt x="657929" y="1073"/>
                </a:lnTo>
                <a:lnTo>
                  <a:pt x="677111" y="271"/>
                </a:lnTo>
                <a:lnTo>
                  <a:pt x="696423" y="0"/>
                </a:lnTo>
                <a:lnTo>
                  <a:pt x="715728" y="271"/>
                </a:lnTo>
                <a:lnTo>
                  <a:pt x="734897" y="1073"/>
                </a:lnTo>
                <a:lnTo>
                  <a:pt x="753934" y="2393"/>
                </a:lnTo>
                <a:lnTo>
                  <a:pt x="772845" y="4214"/>
                </a:lnTo>
                <a:lnTo>
                  <a:pt x="772845" y="317553"/>
                </a:lnTo>
                <a:close/>
              </a:path>
              <a:path w="1393190" h="1395729">
                <a:moveTo>
                  <a:pt x="917567" y="367912"/>
                </a:moveTo>
                <a:lnTo>
                  <a:pt x="475302" y="367912"/>
                </a:lnTo>
                <a:lnTo>
                  <a:pt x="357946" y="87912"/>
                </a:lnTo>
                <a:lnTo>
                  <a:pt x="391660" y="70283"/>
                </a:lnTo>
                <a:lnTo>
                  <a:pt x="426426" y="54478"/>
                </a:lnTo>
                <a:lnTo>
                  <a:pt x="462183" y="40558"/>
                </a:lnTo>
                <a:lnTo>
                  <a:pt x="498871" y="28583"/>
                </a:lnTo>
                <a:lnTo>
                  <a:pt x="620002" y="317553"/>
                </a:lnTo>
                <a:lnTo>
                  <a:pt x="772845" y="317553"/>
                </a:lnTo>
                <a:lnTo>
                  <a:pt x="938651" y="317607"/>
                </a:lnTo>
                <a:lnTo>
                  <a:pt x="917567" y="367912"/>
                </a:lnTo>
                <a:close/>
              </a:path>
              <a:path w="1393190" h="1395729">
                <a:moveTo>
                  <a:pt x="938651" y="317607"/>
                </a:moveTo>
                <a:lnTo>
                  <a:pt x="772845" y="317607"/>
                </a:lnTo>
                <a:lnTo>
                  <a:pt x="893976" y="28637"/>
                </a:lnTo>
                <a:lnTo>
                  <a:pt x="930663" y="40612"/>
                </a:lnTo>
                <a:lnTo>
                  <a:pt x="966420" y="54533"/>
                </a:lnTo>
                <a:lnTo>
                  <a:pt x="1001186" y="70337"/>
                </a:lnTo>
                <a:lnTo>
                  <a:pt x="1034901" y="87966"/>
                </a:lnTo>
                <a:lnTo>
                  <a:pt x="938651" y="317607"/>
                </a:lnTo>
                <a:close/>
              </a:path>
              <a:path w="1393190" h="1395729">
                <a:moveTo>
                  <a:pt x="1025678" y="476194"/>
                </a:moveTo>
                <a:lnTo>
                  <a:pt x="367222" y="476194"/>
                </a:lnTo>
                <a:lnTo>
                  <a:pt x="152951" y="261520"/>
                </a:lnTo>
                <a:lnTo>
                  <a:pt x="177703" y="232261"/>
                </a:lnTo>
                <a:lnTo>
                  <a:pt x="204018" y="204421"/>
                </a:lnTo>
                <a:lnTo>
                  <a:pt x="231819" y="178059"/>
                </a:lnTo>
                <a:lnTo>
                  <a:pt x="261030" y="153238"/>
                </a:lnTo>
                <a:lnTo>
                  <a:pt x="475302" y="367912"/>
                </a:lnTo>
                <a:lnTo>
                  <a:pt x="917567" y="367912"/>
                </a:lnTo>
                <a:lnTo>
                  <a:pt x="1133704" y="367966"/>
                </a:lnTo>
                <a:lnTo>
                  <a:pt x="1025678" y="476194"/>
                </a:lnTo>
                <a:close/>
              </a:path>
              <a:path w="1393190" h="1395729">
                <a:moveTo>
                  <a:pt x="1133704" y="367966"/>
                </a:moveTo>
                <a:lnTo>
                  <a:pt x="917544" y="367966"/>
                </a:lnTo>
                <a:lnTo>
                  <a:pt x="1131816" y="153292"/>
                </a:lnTo>
                <a:lnTo>
                  <a:pt x="1161021" y="178090"/>
                </a:lnTo>
                <a:lnTo>
                  <a:pt x="1188809" y="204454"/>
                </a:lnTo>
                <a:lnTo>
                  <a:pt x="1215121" y="232308"/>
                </a:lnTo>
                <a:lnTo>
                  <a:pt x="1239896" y="261574"/>
                </a:lnTo>
                <a:lnTo>
                  <a:pt x="1133704" y="367966"/>
                </a:lnTo>
                <a:close/>
              </a:path>
              <a:path w="1393190" h="1395729">
                <a:moveTo>
                  <a:pt x="1388640" y="774295"/>
                </a:moveTo>
                <a:lnTo>
                  <a:pt x="4206" y="774295"/>
                </a:lnTo>
                <a:lnTo>
                  <a:pt x="2387" y="755349"/>
                </a:lnTo>
                <a:lnTo>
                  <a:pt x="1071" y="736276"/>
                </a:lnTo>
                <a:lnTo>
                  <a:pt x="270" y="717072"/>
                </a:lnTo>
                <a:lnTo>
                  <a:pt x="0" y="697730"/>
                </a:lnTo>
                <a:lnTo>
                  <a:pt x="270" y="678389"/>
                </a:lnTo>
                <a:lnTo>
                  <a:pt x="1071" y="659184"/>
                </a:lnTo>
                <a:lnTo>
                  <a:pt x="2389" y="640111"/>
                </a:lnTo>
                <a:lnTo>
                  <a:pt x="4206" y="621165"/>
                </a:lnTo>
                <a:lnTo>
                  <a:pt x="316958" y="621165"/>
                </a:lnTo>
                <a:lnTo>
                  <a:pt x="28530" y="499807"/>
                </a:lnTo>
                <a:lnTo>
                  <a:pt x="40482" y="463051"/>
                </a:lnTo>
                <a:lnTo>
                  <a:pt x="54376" y="427227"/>
                </a:lnTo>
                <a:lnTo>
                  <a:pt x="70152" y="392395"/>
                </a:lnTo>
                <a:lnTo>
                  <a:pt x="87747" y="358618"/>
                </a:lnTo>
                <a:lnTo>
                  <a:pt x="367222" y="476194"/>
                </a:lnTo>
                <a:lnTo>
                  <a:pt x="1025678" y="476194"/>
                </a:lnTo>
                <a:lnTo>
                  <a:pt x="1356639" y="476248"/>
                </a:lnTo>
                <a:lnTo>
                  <a:pt x="1364317" y="499861"/>
                </a:lnTo>
                <a:lnTo>
                  <a:pt x="1075889" y="621219"/>
                </a:lnTo>
                <a:lnTo>
                  <a:pt x="1388640" y="621219"/>
                </a:lnTo>
                <a:lnTo>
                  <a:pt x="1390458" y="640143"/>
                </a:lnTo>
                <a:lnTo>
                  <a:pt x="1391775" y="659218"/>
                </a:lnTo>
                <a:lnTo>
                  <a:pt x="1392577" y="678435"/>
                </a:lnTo>
                <a:lnTo>
                  <a:pt x="1392846" y="697784"/>
                </a:lnTo>
                <a:lnTo>
                  <a:pt x="1392576" y="717079"/>
                </a:lnTo>
                <a:lnTo>
                  <a:pt x="1391774" y="736296"/>
                </a:lnTo>
                <a:lnTo>
                  <a:pt x="1390456" y="755372"/>
                </a:lnTo>
                <a:lnTo>
                  <a:pt x="1388640" y="774295"/>
                </a:lnTo>
                <a:close/>
              </a:path>
              <a:path w="1393190" h="1395729">
                <a:moveTo>
                  <a:pt x="1356639" y="476248"/>
                </a:moveTo>
                <a:lnTo>
                  <a:pt x="1025624" y="476248"/>
                </a:lnTo>
                <a:lnTo>
                  <a:pt x="1305100" y="358672"/>
                </a:lnTo>
                <a:lnTo>
                  <a:pt x="1322695" y="392449"/>
                </a:lnTo>
                <a:lnTo>
                  <a:pt x="1338470" y="427281"/>
                </a:lnTo>
                <a:lnTo>
                  <a:pt x="1352365" y="463105"/>
                </a:lnTo>
                <a:lnTo>
                  <a:pt x="1356639" y="476248"/>
                </a:lnTo>
                <a:close/>
              </a:path>
              <a:path w="1393190" h="1395729">
                <a:moveTo>
                  <a:pt x="87747" y="1036843"/>
                </a:moveTo>
                <a:lnTo>
                  <a:pt x="70152" y="1003065"/>
                </a:lnTo>
                <a:lnTo>
                  <a:pt x="54376" y="968234"/>
                </a:lnTo>
                <a:lnTo>
                  <a:pt x="40482" y="932410"/>
                </a:lnTo>
                <a:lnTo>
                  <a:pt x="28530" y="895654"/>
                </a:lnTo>
                <a:lnTo>
                  <a:pt x="316958" y="774295"/>
                </a:lnTo>
                <a:lnTo>
                  <a:pt x="1075889" y="774295"/>
                </a:lnTo>
                <a:lnTo>
                  <a:pt x="1364317" y="895654"/>
                </a:lnTo>
                <a:lnTo>
                  <a:pt x="1356639" y="919266"/>
                </a:lnTo>
                <a:lnTo>
                  <a:pt x="367222" y="919266"/>
                </a:lnTo>
                <a:lnTo>
                  <a:pt x="87747" y="1036843"/>
                </a:lnTo>
                <a:close/>
              </a:path>
              <a:path w="1393190" h="1395729">
                <a:moveTo>
                  <a:pt x="261030" y="1242223"/>
                </a:moveTo>
                <a:lnTo>
                  <a:pt x="231802" y="1217401"/>
                </a:lnTo>
                <a:lnTo>
                  <a:pt x="204019" y="1191040"/>
                </a:lnTo>
                <a:lnTo>
                  <a:pt x="177719" y="1163199"/>
                </a:lnTo>
                <a:lnTo>
                  <a:pt x="152951" y="1133940"/>
                </a:lnTo>
                <a:lnTo>
                  <a:pt x="367222" y="919266"/>
                </a:lnTo>
                <a:lnTo>
                  <a:pt x="1025624" y="919266"/>
                </a:lnTo>
                <a:lnTo>
                  <a:pt x="1133704" y="1027549"/>
                </a:lnTo>
                <a:lnTo>
                  <a:pt x="917544" y="1027549"/>
                </a:lnTo>
                <a:lnTo>
                  <a:pt x="475302" y="1027549"/>
                </a:lnTo>
                <a:lnTo>
                  <a:pt x="261030" y="1242223"/>
                </a:lnTo>
                <a:close/>
              </a:path>
              <a:path w="1393190" h="1395729">
                <a:moveTo>
                  <a:pt x="1305100" y="1036843"/>
                </a:moveTo>
                <a:lnTo>
                  <a:pt x="1025624" y="919266"/>
                </a:lnTo>
                <a:lnTo>
                  <a:pt x="1356639" y="919266"/>
                </a:lnTo>
                <a:lnTo>
                  <a:pt x="1352364" y="932410"/>
                </a:lnTo>
                <a:lnTo>
                  <a:pt x="1338470" y="968234"/>
                </a:lnTo>
                <a:lnTo>
                  <a:pt x="1322695" y="1003065"/>
                </a:lnTo>
                <a:lnTo>
                  <a:pt x="1305100" y="1036843"/>
                </a:lnTo>
                <a:close/>
              </a:path>
              <a:path w="1393190" h="1395729">
                <a:moveTo>
                  <a:pt x="1131816" y="1242223"/>
                </a:moveTo>
                <a:lnTo>
                  <a:pt x="917544" y="1027549"/>
                </a:lnTo>
                <a:lnTo>
                  <a:pt x="1133704" y="1027549"/>
                </a:lnTo>
                <a:lnTo>
                  <a:pt x="1239896" y="1133940"/>
                </a:lnTo>
                <a:lnTo>
                  <a:pt x="1215137" y="1163207"/>
                </a:lnTo>
                <a:lnTo>
                  <a:pt x="1188808" y="1191060"/>
                </a:lnTo>
                <a:lnTo>
                  <a:pt x="1161001" y="1217424"/>
                </a:lnTo>
                <a:lnTo>
                  <a:pt x="1131816" y="1242223"/>
                </a:lnTo>
                <a:close/>
              </a:path>
              <a:path w="1393190" h="1395729">
                <a:moveTo>
                  <a:pt x="498871" y="1366877"/>
                </a:moveTo>
                <a:lnTo>
                  <a:pt x="462183" y="1354902"/>
                </a:lnTo>
                <a:lnTo>
                  <a:pt x="426426" y="1340982"/>
                </a:lnTo>
                <a:lnTo>
                  <a:pt x="391660" y="1325177"/>
                </a:lnTo>
                <a:lnTo>
                  <a:pt x="357946" y="1307549"/>
                </a:lnTo>
                <a:lnTo>
                  <a:pt x="475302" y="1027549"/>
                </a:lnTo>
                <a:lnTo>
                  <a:pt x="917544" y="1027549"/>
                </a:lnTo>
                <a:lnTo>
                  <a:pt x="938651" y="1077908"/>
                </a:lnTo>
                <a:lnTo>
                  <a:pt x="620002" y="1077908"/>
                </a:lnTo>
                <a:lnTo>
                  <a:pt x="498871" y="1366877"/>
                </a:lnTo>
                <a:close/>
              </a:path>
              <a:path w="1393190" h="1395729">
                <a:moveTo>
                  <a:pt x="696423" y="1395461"/>
                </a:moveTo>
                <a:lnTo>
                  <a:pt x="677118" y="1395190"/>
                </a:lnTo>
                <a:lnTo>
                  <a:pt x="657950" y="1394387"/>
                </a:lnTo>
                <a:lnTo>
                  <a:pt x="638912" y="1393068"/>
                </a:lnTo>
                <a:lnTo>
                  <a:pt x="620002" y="1391247"/>
                </a:lnTo>
                <a:lnTo>
                  <a:pt x="620002" y="1077908"/>
                </a:lnTo>
                <a:lnTo>
                  <a:pt x="772845" y="1077908"/>
                </a:lnTo>
                <a:lnTo>
                  <a:pt x="772845" y="1391247"/>
                </a:lnTo>
                <a:lnTo>
                  <a:pt x="753957" y="1393068"/>
                </a:lnTo>
                <a:lnTo>
                  <a:pt x="734917" y="1394387"/>
                </a:lnTo>
                <a:lnTo>
                  <a:pt x="715736" y="1395190"/>
                </a:lnTo>
                <a:lnTo>
                  <a:pt x="696423" y="1395461"/>
                </a:lnTo>
                <a:close/>
              </a:path>
              <a:path w="1393190" h="1395729">
                <a:moveTo>
                  <a:pt x="893976" y="1366877"/>
                </a:moveTo>
                <a:lnTo>
                  <a:pt x="772845" y="1077908"/>
                </a:lnTo>
                <a:lnTo>
                  <a:pt x="938651" y="1077908"/>
                </a:lnTo>
                <a:lnTo>
                  <a:pt x="1034901" y="1307549"/>
                </a:lnTo>
                <a:lnTo>
                  <a:pt x="1001186" y="1325177"/>
                </a:lnTo>
                <a:lnTo>
                  <a:pt x="966420" y="1340982"/>
                </a:lnTo>
                <a:lnTo>
                  <a:pt x="930663" y="1354902"/>
                </a:lnTo>
                <a:lnTo>
                  <a:pt x="893976" y="1366877"/>
                </a:lnTo>
                <a:close/>
              </a:path>
            </a:pathLst>
          </a:custGeom>
          <a:solidFill>
            <a:srgbClr val="543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054138" y="4939181"/>
            <a:ext cx="412115" cy="412750"/>
          </a:xfrm>
          <a:custGeom>
            <a:avLst/>
            <a:gdLst/>
            <a:ahLst/>
            <a:cxnLst/>
            <a:rect l="l" t="t" r="r" b="b"/>
            <a:pathLst>
              <a:path w="412115" h="412750">
                <a:moveTo>
                  <a:pt x="212489" y="412273"/>
                </a:moveTo>
                <a:lnTo>
                  <a:pt x="199011" y="412273"/>
                </a:lnTo>
                <a:lnTo>
                  <a:pt x="192289" y="411942"/>
                </a:lnTo>
                <a:lnTo>
                  <a:pt x="152472" y="405356"/>
                </a:lnTo>
                <a:lnTo>
                  <a:pt x="114703" y="391115"/>
                </a:lnTo>
                <a:lnTo>
                  <a:pt x="80432" y="369765"/>
                </a:lnTo>
                <a:lnTo>
                  <a:pt x="50978" y="342126"/>
                </a:lnTo>
                <a:lnTo>
                  <a:pt x="27471" y="309262"/>
                </a:lnTo>
                <a:lnTo>
                  <a:pt x="10815" y="272435"/>
                </a:lnTo>
                <a:lnTo>
                  <a:pt x="1651" y="233060"/>
                </a:lnTo>
                <a:lnTo>
                  <a:pt x="0" y="212887"/>
                </a:lnTo>
                <a:lnTo>
                  <a:pt x="0" y="199385"/>
                </a:lnTo>
                <a:lnTo>
                  <a:pt x="5268" y="159299"/>
                </a:lnTo>
                <a:lnTo>
                  <a:pt x="18240" y="121014"/>
                </a:lnTo>
                <a:lnTo>
                  <a:pt x="38418" y="85999"/>
                </a:lnTo>
                <a:lnTo>
                  <a:pt x="65027" y="55602"/>
                </a:lnTo>
                <a:lnTo>
                  <a:pt x="97044" y="30989"/>
                </a:lnTo>
                <a:lnTo>
                  <a:pt x="133238" y="13107"/>
                </a:lnTo>
                <a:lnTo>
                  <a:pt x="172219" y="2643"/>
                </a:lnTo>
                <a:lnTo>
                  <a:pt x="199011" y="0"/>
                </a:lnTo>
                <a:lnTo>
                  <a:pt x="212489" y="0"/>
                </a:lnTo>
                <a:lnTo>
                  <a:pt x="252499" y="5277"/>
                </a:lnTo>
                <a:lnTo>
                  <a:pt x="290713" y="18274"/>
                </a:lnTo>
                <a:lnTo>
                  <a:pt x="325662" y="38490"/>
                </a:lnTo>
                <a:lnTo>
                  <a:pt x="356003" y="65149"/>
                </a:lnTo>
                <a:lnTo>
                  <a:pt x="380569" y="97226"/>
                </a:lnTo>
                <a:lnTo>
                  <a:pt x="398418" y="133488"/>
                </a:lnTo>
                <a:lnTo>
                  <a:pt x="408862" y="172542"/>
                </a:lnTo>
                <a:lnTo>
                  <a:pt x="411501" y="199385"/>
                </a:lnTo>
                <a:lnTo>
                  <a:pt x="411501" y="206136"/>
                </a:lnTo>
                <a:lnTo>
                  <a:pt x="411501" y="212887"/>
                </a:lnTo>
                <a:lnTo>
                  <a:pt x="406233" y="252973"/>
                </a:lnTo>
                <a:lnTo>
                  <a:pt x="393260" y="291258"/>
                </a:lnTo>
                <a:lnTo>
                  <a:pt x="373082" y="326273"/>
                </a:lnTo>
                <a:lnTo>
                  <a:pt x="346473" y="356670"/>
                </a:lnTo>
                <a:lnTo>
                  <a:pt x="314456" y="381283"/>
                </a:lnTo>
                <a:lnTo>
                  <a:pt x="278262" y="399165"/>
                </a:lnTo>
                <a:lnTo>
                  <a:pt x="239281" y="409629"/>
                </a:lnTo>
                <a:lnTo>
                  <a:pt x="219211" y="411942"/>
                </a:lnTo>
                <a:lnTo>
                  <a:pt x="212489" y="412273"/>
                </a:lnTo>
                <a:close/>
              </a:path>
            </a:pathLst>
          </a:custGeom>
          <a:solidFill>
            <a:srgbClr val="FD87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D46AC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216" y="414717"/>
            <a:ext cx="17311567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D46AC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769" y="3097623"/>
            <a:ext cx="17714461" cy="497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30" Type="http://schemas.openxmlformats.org/officeDocument/2006/relationships/image" Target="../media/image57.png"/><Relationship Id="rId31" Type="http://schemas.openxmlformats.org/officeDocument/2006/relationships/image" Target="../media/image58.png"/><Relationship Id="rId32" Type="http://schemas.openxmlformats.org/officeDocument/2006/relationships/image" Target="../media/image59.png"/><Relationship Id="rId33" Type="http://schemas.openxmlformats.org/officeDocument/2006/relationships/image" Target="../media/image60.png"/><Relationship Id="rId34" Type="http://schemas.openxmlformats.org/officeDocument/2006/relationships/image" Target="../media/image61.png"/><Relationship Id="rId35" Type="http://schemas.openxmlformats.org/officeDocument/2006/relationships/image" Target="../media/image62.png"/><Relationship Id="rId36" Type="http://schemas.openxmlformats.org/officeDocument/2006/relationships/image" Target="../media/image63.png"/><Relationship Id="rId37" Type="http://schemas.openxmlformats.org/officeDocument/2006/relationships/image" Target="../media/image64.png"/><Relationship Id="rId38" Type="http://schemas.openxmlformats.org/officeDocument/2006/relationships/image" Target="../media/image65.png"/><Relationship Id="rId39" Type="http://schemas.openxmlformats.org/officeDocument/2006/relationships/image" Target="../media/image66.png"/><Relationship Id="rId40" Type="http://schemas.openxmlformats.org/officeDocument/2006/relationships/image" Target="../media/image67.png"/><Relationship Id="rId41" Type="http://schemas.openxmlformats.org/officeDocument/2006/relationships/image" Target="../media/image68.png"/><Relationship Id="rId42" Type="http://schemas.openxmlformats.org/officeDocument/2006/relationships/image" Target="../media/image69.png"/><Relationship Id="rId43" Type="http://schemas.openxmlformats.org/officeDocument/2006/relationships/image" Target="../media/image70.png"/><Relationship Id="rId44" Type="http://schemas.openxmlformats.org/officeDocument/2006/relationships/image" Target="../media/image71.png"/><Relationship Id="rId45" Type="http://schemas.openxmlformats.org/officeDocument/2006/relationships/image" Target="../media/image72.png"/><Relationship Id="rId46" Type="http://schemas.openxmlformats.org/officeDocument/2006/relationships/image" Target="../media/image73.png"/><Relationship Id="rId47" Type="http://schemas.openxmlformats.org/officeDocument/2006/relationships/image" Target="../media/image74.png"/><Relationship Id="rId48" Type="http://schemas.openxmlformats.org/officeDocument/2006/relationships/image" Target="../media/image75.png"/><Relationship Id="rId49" Type="http://schemas.openxmlformats.org/officeDocument/2006/relationships/image" Target="../media/image76.png"/><Relationship Id="rId50" Type="http://schemas.openxmlformats.org/officeDocument/2006/relationships/image" Target="../media/image77.png"/><Relationship Id="rId51" Type="http://schemas.openxmlformats.org/officeDocument/2006/relationships/image" Target="../media/image78.png"/><Relationship Id="rId52" Type="http://schemas.openxmlformats.org/officeDocument/2006/relationships/image" Target="../media/image79.png"/><Relationship Id="rId53" Type="http://schemas.openxmlformats.org/officeDocument/2006/relationships/image" Target="../media/image80.png"/><Relationship Id="rId54" Type="http://schemas.openxmlformats.org/officeDocument/2006/relationships/image" Target="../media/image81.png"/><Relationship Id="rId55" Type="http://schemas.openxmlformats.org/officeDocument/2006/relationships/image" Target="../media/image82.png"/><Relationship Id="rId56" Type="http://schemas.openxmlformats.org/officeDocument/2006/relationships/image" Target="../media/image83.png"/><Relationship Id="rId57" Type="http://schemas.openxmlformats.org/officeDocument/2006/relationships/image" Target="../media/image84.png"/><Relationship Id="rId58" Type="http://schemas.openxmlformats.org/officeDocument/2006/relationships/image" Target="../media/image85.png"/><Relationship Id="rId59" Type="http://schemas.openxmlformats.org/officeDocument/2006/relationships/image" Target="../media/image86.png"/><Relationship Id="rId60" Type="http://schemas.openxmlformats.org/officeDocument/2006/relationships/image" Target="../media/image87.png"/><Relationship Id="rId61" Type="http://schemas.openxmlformats.org/officeDocument/2006/relationships/image" Target="../media/image88.png"/><Relationship Id="rId62" Type="http://schemas.openxmlformats.org/officeDocument/2006/relationships/image" Target="../media/image89.png"/><Relationship Id="rId63" Type="http://schemas.openxmlformats.org/officeDocument/2006/relationships/image" Target="../media/image90.png"/><Relationship Id="rId64" Type="http://schemas.openxmlformats.org/officeDocument/2006/relationships/image" Target="../media/image91.png"/><Relationship Id="rId65" Type="http://schemas.openxmlformats.org/officeDocument/2006/relationships/image" Target="../media/image92.png"/><Relationship Id="rId66" Type="http://schemas.openxmlformats.org/officeDocument/2006/relationships/image" Target="../media/image93.png"/><Relationship Id="rId67" Type="http://schemas.openxmlformats.org/officeDocument/2006/relationships/image" Target="../media/image94.png"/><Relationship Id="rId68" Type="http://schemas.openxmlformats.org/officeDocument/2006/relationships/image" Target="../media/image95.png"/><Relationship Id="rId69" Type="http://schemas.openxmlformats.org/officeDocument/2006/relationships/image" Target="../media/image96.png"/><Relationship Id="rId70" Type="http://schemas.openxmlformats.org/officeDocument/2006/relationships/image" Target="../media/image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100451"/>
            <a:ext cx="8268970" cy="3927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15" b="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5000" spc="-320" b="0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5000" spc="-370" b="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5000" spc="-425" b="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5000" spc="-275" b="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5000" spc="-660" b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5000" spc="-670" b="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5000" spc="-320" b="0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5000" spc="-425" b="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5000" spc="-254" b="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5000" spc="-409" b="0">
                <a:solidFill>
                  <a:srgbClr val="181818"/>
                </a:solidFill>
                <a:latin typeface="Verdana"/>
                <a:cs typeface="Verdana"/>
              </a:rPr>
              <a:t>k</a:t>
            </a:r>
            <a:r>
              <a:rPr dirty="0" sz="5000" spc="-265" b="0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5000" spc="-660" b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5000" spc="-1110" b="0">
                <a:solidFill>
                  <a:srgbClr val="181818"/>
                </a:solidFill>
                <a:latin typeface="Verdana"/>
                <a:cs typeface="Verdana"/>
              </a:rPr>
              <a:t>1</a:t>
            </a:r>
            <a:r>
              <a:rPr dirty="0" sz="5000" spc="-400" b="0">
                <a:solidFill>
                  <a:srgbClr val="181818"/>
                </a:solidFill>
                <a:latin typeface="Verdana"/>
                <a:cs typeface="Verdana"/>
              </a:rPr>
              <a:t>9</a:t>
            </a:r>
            <a:r>
              <a:rPr dirty="0" sz="5000" spc="-390" b="0">
                <a:solidFill>
                  <a:srgbClr val="181818"/>
                </a:solidFill>
                <a:latin typeface="Verdana"/>
                <a:cs typeface="Verdana"/>
              </a:rPr>
              <a:t>-</a:t>
            </a:r>
            <a:r>
              <a:rPr dirty="0" sz="5000" spc="-1110" b="0">
                <a:solidFill>
                  <a:srgbClr val="181818"/>
                </a:solidFill>
                <a:latin typeface="Verdana"/>
                <a:cs typeface="Verdana"/>
              </a:rPr>
              <a:t>1</a:t>
            </a:r>
            <a:r>
              <a:rPr dirty="0" sz="5000" spc="-395" b="0">
                <a:solidFill>
                  <a:srgbClr val="181818"/>
                </a:solidFill>
                <a:latin typeface="Verdana"/>
                <a:cs typeface="Verdana"/>
              </a:rPr>
              <a:t>8</a:t>
            </a:r>
            <a:r>
              <a:rPr dirty="0" sz="5000" spc="-670" b="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5000" spc="-625" b="0">
                <a:solidFill>
                  <a:srgbClr val="181818"/>
                </a:solidFill>
                <a:latin typeface="Verdana"/>
                <a:cs typeface="Verdana"/>
              </a:rPr>
              <a:t>W</a:t>
            </a:r>
            <a:r>
              <a:rPr dirty="0" sz="5000" spc="-1110" b="0">
                <a:solidFill>
                  <a:srgbClr val="181818"/>
                </a:solidFill>
                <a:latin typeface="Verdana"/>
                <a:cs typeface="Verdana"/>
              </a:rPr>
              <a:t>11</a:t>
            </a:r>
            <a:r>
              <a:rPr dirty="0" sz="5000" spc="-385" b="0">
                <a:solidFill>
                  <a:srgbClr val="181818"/>
                </a:solidFill>
                <a:latin typeface="Verdana"/>
                <a:cs typeface="Verdana"/>
              </a:rPr>
              <a:t>5</a:t>
            </a:r>
            <a:endParaRPr sz="5000">
              <a:latin typeface="Verdana"/>
              <a:cs typeface="Verdana"/>
            </a:endParaRPr>
          </a:p>
          <a:p>
            <a:pPr marL="12700" marR="5080">
              <a:lnSpc>
                <a:spcPts val="12530"/>
              </a:lnSpc>
            </a:pPr>
            <a:r>
              <a:rPr dirty="0" sz="10000" spc="370" b="0">
                <a:latin typeface="Verdana"/>
                <a:cs typeface="Verdana"/>
              </a:rPr>
              <a:t>Web </a:t>
            </a:r>
            <a:r>
              <a:rPr dirty="0" sz="10000" spc="375" b="0">
                <a:latin typeface="Verdana"/>
                <a:cs typeface="Verdana"/>
              </a:rPr>
              <a:t> </a:t>
            </a:r>
            <a:r>
              <a:rPr dirty="0" sz="10000" spc="420" b="0">
                <a:latin typeface="Verdana"/>
                <a:cs typeface="Verdana"/>
              </a:rPr>
              <a:t>E</a:t>
            </a:r>
            <a:r>
              <a:rPr dirty="0" sz="10000" spc="515" b="0">
                <a:latin typeface="Verdana"/>
                <a:cs typeface="Verdana"/>
              </a:rPr>
              <a:t>n</a:t>
            </a:r>
            <a:r>
              <a:rPr dirty="0" sz="10000" spc="640" b="0">
                <a:latin typeface="Verdana"/>
                <a:cs typeface="Verdana"/>
              </a:rPr>
              <a:t>g</a:t>
            </a:r>
            <a:r>
              <a:rPr dirty="0" sz="10000" spc="-225" b="0">
                <a:latin typeface="Verdana"/>
                <a:cs typeface="Verdana"/>
              </a:rPr>
              <a:t>i</a:t>
            </a:r>
            <a:r>
              <a:rPr dirty="0" sz="10000" spc="515" b="0">
                <a:latin typeface="Verdana"/>
                <a:cs typeface="Verdana"/>
              </a:rPr>
              <a:t>n</a:t>
            </a:r>
            <a:r>
              <a:rPr dirty="0" sz="10000" spc="505" b="0">
                <a:latin typeface="Verdana"/>
                <a:cs typeface="Verdana"/>
              </a:rPr>
              <a:t>ee</a:t>
            </a:r>
            <a:r>
              <a:rPr dirty="0" sz="10000" spc="1595" b="0">
                <a:latin typeface="Verdana"/>
                <a:cs typeface="Verdana"/>
              </a:rPr>
              <a:t>r</a:t>
            </a:r>
            <a:r>
              <a:rPr dirty="0" sz="10000" spc="-225" b="0">
                <a:latin typeface="Verdana"/>
                <a:cs typeface="Verdana"/>
              </a:rPr>
              <a:t>i</a:t>
            </a:r>
            <a:r>
              <a:rPr dirty="0" sz="10000" spc="515" b="0">
                <a:latin typeface="Verdana"/>
                <a:cs typeface="Verdana"/>
              </a:rPr>
              <a:t>n</a:t>
            </a:r>
            <a:r>
              <a:rPr dirty="0" sz="10000" spc="645" b="0">
                <a:latin typeface="Verdana"/>
                <a:cs typeface="Verdana"/>
              </a:rPr>
              <a:t>g</a:t>
            </a:r>
            <a:endParaRPr sz="10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3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9147" y="3022634"/>
            <a:ext cx="11334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 spc="-11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63960" y="710878"/>
            <a:ext cx="1619250" cy="2007870"/>
            <a:chOff x="15963960" y="710878"/>
            <a:chExt cx="1619250" cy="2007870"/>
          </a:xfrm>
        </p:grpSpPr>
        <p:sp>
          <p:nvSpPr>
            <p:cNvPr id="5" name="object 5"/>
            <p:cNvSpPr/>
            <p:nvPr/>
          </p:nvSpPr>
          <p:spPr>
            <a:xfrm>
              <a:off x="15963951" y="710881"/>
              <a:ext cx="1619250" cy="1772920"/>
            </a:xfrm>
            <a:custGeom>
              <a:avLst/>
              <a:gdLst/>
              <a:ahLst/>
              <a:cxnLst/>
              <a:rect l="l" t="t" r="r" b="b"/>
              <a:pathLst>
                <a:path w="1619250" h="1772920">
                  <a:moveTo>
                    <a:pt x="1619059" y="921981"/>
                  </a:moveTo>
                  <a:lnTo>
                    <a:pt x="993051" y="921981"/>
                  </a:lnTo>
                  <a:lnTo>
                    <a:pt x="457606" y="1457299"/>
                  </a:lnTo>
                  <a:lnTo>
                    <a:pt x="768273" y="1772513"/>
                  </a:lnTo>
                  <a:lnTo>
                    <a:pt x="1619059" y="921981"/>
                  </a:lnTo>
                  <a:close/>
                </a:path>
                <a:path w="1619250" h="1772920">
                  <a:moveTo>
                    <a:pt x="1619059" y="0"/>
                  </a:moveTo>
                  <a:lnTo>
                    <a:pt x="1000023" y="0"/>
                  </a:lnTo>
                  <a:lnTo>
                    <a:pt x="0" y="999794"/>
                  </a:lnTo>
                  <a:lnTo>
                    <a:pt x="309524" y="1309230"/>
                  </a:lnTo>
                  <a:lnTo>
                    <a:pt x="1619059" y="0"/>
                  </a:lnTo>
                  <a:close/>
                </a:path>
              </a:pathLst>
            </a:custGeom>
            <a:solidFill>
              <a:srgbClr val="46C4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732228" y="2174512"/>
              <a:ext cx="850900" cy="544195"/>
            </a:xfrm>
            <a:custGeom>
              <a:avLst/>
              <a:gdLst/>
              <a:ahLst/>
              <a:cxnLst/>
              <a:rect l="l" t="t" r="r" b="b"/>
              <a:pathLst>
                <a:path w="850900" h="544194">
                  <a:moveTo>
                    <a:pt x="850788" y="543997"/>
                  </a:moveTo>
                  <a:lnTo>
                    <a:pt x="235181" y="543997"/>
                  </a:lnTo>
                  <a:lnTo>
                    <a:pt x="0" y="308871"/>
                  </a:lnTo>
                  <a:lnTo>
                    <a:pt x="308945" y="0"/>
                  </a:lnTo>
                  <a:lnTo>
                    <a:pt x="850788" y="543997"/>
                  </a:lnTo>
                  <a:close/>
                </a:path>
              </a:pathLst>
            </a:custGeom>
            <a:solidFill>
              <a:srgbClr val="0056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418082" y="1862153"/>
              <a:ext cx="623570" cy="621665"/>
            </a:xfrm>
            <a:custGeom>
              <a:avLst/>
              <a:gdLst/>
              <a:ahLst/>
              <a:cxnLst/>
              <a:rect l="l" t="t" r="r" b="b"/>
              <a:pathLst>
                <a:path w="623569" h="621664">
                  <a:moveTo>
                    <a:pt x="314145" y="621230"/>
                  </a:moveTo>
                  <a:lnTo>
                    <a:pt x="0" y="309442"/>
                  </a:lnTo>
                  <a:lnTo>
                    <a:pt x="309515" y="0"/>
                  </a:lnTo>
                  <a:lnTo>
                    <a:pt x="623090" y="312359"/>
                  </a:lnTo>
                  <a:lnTo>
                    <a:pt x="314145" y="621230"/>
                  </a:lnTo>
                  <a:close/>
                </a:path>
              </a:pathLst>
            </a:custGeom>
            <a:solidFill>
              <a:srgbClr val="00B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2228" y="2200637"/>
              <a:ext cx="282813" cy="28274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19022" y="4448177"/>
            <a:ext cx="161925" cy="161925"/>
            <a:chOff x="1119022" y="4448177"/>
            <a:chExt cx="161925" cy="161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4448177"/>
              <a:ext cx="161925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4448177"/>
              <a:ext cx="161925" cy="1619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9022" y="4972052"/>
            <a:ext cx="161925" cy="161925"/>
            <a:chOff x="1119022" y="4972052"/>
            <a:chExt cx="161925" cy="1619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4972052"/>
              <a:ext cx="161925" cy="161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4972052"/>
              <a:ext cx="161925" cy="1619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19022" y="5495927"/>
            <a:ext cx="161925" cy="161925"/>
            <a:chOff x="1119022" y="5495927"/>
            <a:chExt cx="161925" cy="1619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5495927"/>
              <a:ext cx="161925" cy="1619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5495927"/>
              <a:ext cx="161925" cy="1619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119022" y="6019802"/>
            <a:ext cx="161925" cy="161925"/>
            <a:chOff x="1119022" y="6019802"/>
            <a:chExt cx="161925" cy="16192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6019802"/>
              <a:ext cx="161925" cy="1619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6019802"/>
              <a:ext cx="161925" cy="16192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19022" y="6543677"/>
            <a:ext cx="161925" cy="161925"/>
            <a:chOff x="1119022" y="6543677"/>
            <a:chExt cx="161925" cy="16192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6543677"/>
              <a:ext cx="161925" cy="1619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6543677"/>
              <a:ext cx="161925" cy="1619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119022" y="7067552"/>
            <a:ext cx="161925" cy="161925"/>
            <a:chOff x="1119022" y="7067552"/>
            <a:chExt cx="161925" cy="16192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7067552"/>
              <a:ext cx="161925" cy="1619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7067552"/>
              <a:ext cx="161925" cy="16192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119022" y="7591427"/>
            <a:ext cx="161925" cy="161925"/>
            <a:chOff x="1119022" y="7591427"/>
            <a:chExt cx="161925" cy="16192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7591427"/>
              <a:ext cx="161925" cy="1619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022" y="7591427"/>
              <a:ext cx="161925" cy="1619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71347" y="3943352"/>
            <a:ext cx="6694170" cy="28575"/>
            <a:chOff x="671347" y="3943352"/>
            <a:chExt cx="6694170" cy="28575"/>
          </a:xfrm>
        </p:grpSpPr>
        <p:sp>
          <p:nvSpPr>
            <p:cNvPr id="31" name="object 31"/>
            <p:cNvSpPr/>
            <p:nvPr/>
          </p:nvSpPr>
          <p:spPr>
            <a:xfrm>
              <a:off x="671347" y="3943352"/>
              <a:ext cx="6694170" cy="19050"/>
            </a:xfrm>
            <a:custGeom>
              <a:avLst/>
              <a:gdLst/>
              <a:ahLst/>
              <a:cxnLst/>
              <a:rect l="l" t="t" r="r" b="b"/>
              <a:pathLst>
                <a:path w="6694170" h="19050">
                  <a:moveTo>
                    <a:pt x="0" y="0"/>
                  </a:moveTo>
                  <a:lnTo>
                    <a:pt x="6693625" y="0"/>
                  </a:lnTo>
                  <a:lnTo>
                    <a:pt x="669362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1347" y="3952877"/>
              <a:ext cx="6694170" cy="19050"/>
            </a:xfrm>
            <a:custGeom>
              <a:avLst/>
              <a:gdLst/>
              <a:ahLst/>
              <a:cxnLst/>
              <a:rect l="l" t="t" r="r" b="b"/>
              <a:pathLst>
                <a:path w="6694170" h="19050">
                  <a:moveTo>
                    <a:pt x="0" y="0"/>
                  </a:moveTo>
                  <a:lnTo>
                    <a:pt x="6693625" y="0"/>
                  </a:lnTo>
                  <a:lnTo>
                    <a:pt x="669362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016000" y="792323"/>
            <a:ext cx="1228915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375" b="0">
                <a:solidFill>
                  <a:srgbClr val="FD873C"/>
                </a:solidFill>
                <a:latin typeface="Verdana"/>
                <a:cs typeface="Verdana"/>
              </a:rPr>
              <a:t>P</a:t>
            </a:r>
            <a:r>
              <a:rPr dirty="0" sz="9000" spc="35" b="0">
                <a:solidFill>
                  <a:srgbClr val="FD873C"/>
                </a:solidFill>
                <a:latin typeface="Verdana"/>
                <a:cs typeface="Verdana"/>
              </a:rPr>
              <a:t>r</a:t>
            </a:r>
            <a:r>
              <a:rPr dirty="0" sz="9000" spc="35" b="0">
                <a:solidFill>
                  <a:srgbClr val="FD873C"/>
                </a:solidFill>
                <a:latin typeface="Verdana"/>
                <a:cs typeface="Verdana"/>
              </a:rPr>
              <a:t>o</a:t>
            </a:r>
            <a:r>
              <a:rPr dirty="0" sz="9000" spc="-245" b="0">
                <a:solidFill>
                  <a:srgbClr val="FD873C"/>
                </a:solidFill>
                <a:latin typeface="Verdana"/>
                <a:cs typeface="Verdana"/>
              </a:rPr>
              <a:t>s</a:t>
            </a:r>
            <a:r>
              <a:rPr dirty="0" sz="9000" spc="-915" b="0">
                <a:solidFill>
                  <a:srgbClr val="FD873C"/>
                </a:solidFill>
                <a:latin typeface="Verdana"/>
                <a:cs typeface="Verdana"/>
              </a:rPr>
              <a:t> </a:t>
            </a:r>
            <a:r>
              <a:rPr dirty="0" sz="9000" spc="-415" b="0">
                <a:solidFill>
                  <a:srgbClr val="FD873C"/>
                </a:solidFill>
                <a:latin typeface="Verdana"/>
                <a:cs typeface="Verdana"/>
              </a:rPr>
              <a:t>&amp;</a:t>
            </a:r>
            <a:r>
              <a:rPr dirty="0" sz="9000" spc="-915" b="0">
                <a:solidFill>
                  <a:srgbClr val="FD873C"/>
                </a:solidFill>
                <a:latin typeface="Verdana"/>
                <a:cs typeface="Verdana"/>
              </a:rPr>
              <a:t> </a:t>
            </a:r>
            <a:r>
              <a:rPr dirty="0" sz="9000" spc="-220" b="0">
                <a:solidFill>
                  <a:srgbClr val="FD873C"/>
                </a:solidFill>
                <a:latin typeface="Verdana"/>
                <a:cs typeface="Verdana"/>
              </a:rPr>
              <a:t>C</a:t>
            </a:r>
            <a:r>
              <a:rPr dirty="0" sz="9000" spc="35" b="0">
                <a:solidFill>
                  <a:srgbClr val="FD873C"/>
                </a:solidFill>
                <a:latin typeface="Verdana"/>
                <a:cs typeface="Verdana"/>
              </a:rPr>
              <a:t>o</a:t>
            </a:r>
            <a:r>
              <a:rPr dirty="0" sz="9000" spc="15" b="0">
                <a:solidFill>
                  <a:srgbClr val="FD873C"/>
                </a:solidFill>
                <a:latin typeface="Verdana"/>
                <a:cs typeface="Verdana"/>
              </a:rPr>
              <a:t>n</a:t>
            </a:r>
            <a:r>
              <a:rPr dirty="0" sz="9000" spc="-245" b="0">
                <a:solidFill>
                  <a:srgbClr val="FD873C"/>
                </a:solidFill>
                <a:latin typeface="Verdana"/>
                <a:cs typeface="Verdana"/>
              </a:rPr>
              <a:t>s</a:t>
            </a:r>
            <a:r>
              <a:rPr dirty="0" sz="9000" spc="-915" b="0">
                <a:solidFill>
                  <a:srgbClr val="FD873C"/>
                </a:solidFill>
                <a:latin typeface="Verdana"/>
                <a:cs typeface="Verdana"/>
              </a:rPr>
              <a:t> </a:t>
            </a:r>
            <a:r>
              <a:rPr dirty="0" sz="9000" spc="35" b="0">
                <a:solidFill>
                  <a:srgbClr val="FD873C"/>
                </a:solidFill>
                <a:latin typeface="Verdana"/>
                <a:cs typeface="Verdana"/>
              </a:rPr>
              <a:t>o</a:t>
            </a:r>
            <a:r>
              <a:rPr dirty="0" sz="9000" spc="530" b="0">
                <a:solidFill>
                  <a:srgbClr val="FD873C"/>
                </a:solidFill>
                <a:latin typeface="Verdana"/>
                <a:cs typeface="Verdana"/>
              </a:rPr>
              <a:t>f</a:t>
            </a:r>
            <a:r>
              <a:rPr dirty="0" sz="9000" spc="-915" b="0">
                <a:solidFill>
                  <a:srgbClr val="FD873C"/>
                </a:solidFill>
                <a:latin typeface="Verdana"/>
                <a:cs typeface="Verdana"/>
              </a:rPr>
              <a:t> </a:t>
            </a:r>
            <a:r>
              <a:rPr dirty="0" sz="9000" spc="155" b="0">
                <a:solidFill>
                  <a:srgbClr val="FD873C"/>
                </a:solidFill>
                <a:latin typeface="Verdana"/>
                <a:cs typeface="Verdana"/>
              </a:rPr>
              <a:t>F</a:t>
            </a:r>
            <a:r>
              <a:rPr dirty="0" sz="9000" spc="365" b="0">
                <a:solidFill>
                  <a:srgbClr val="FD873C"/>
                </a:solidFill>
                <a:latin typeface="Verdana"/>
                <a:cs typeface="Verdana"/>
              </a:rPr>
              <a:t>l</a:t>
            </a:r>
            <a:r>
              <a:rPr dirty="0" sz="9000" spc="-260" b="0">
                <a:solidFill>
                  <a:srgbClr val="FD873C"/>
                </a:solidFill>
                <a:latin typeface="Verdana"/>
                <a:cs typeface="Verdana"/>
              </a:rPr>
              <a:t>u</a:t>
            </a:r>
            <a:r>
              <a:rPr dirty="0" sz="9000" spc="580" b="0">
                <a:solidFill>
                  <a:srgbClr val="FD873C"/>
                </a:solidFill>
                <a:latin typeface="Verdana"/>
                <a:cs typeface="Verdana"/>
              </a:rPr>
              <a:t>tt</a:t>
            </a:r>
            <a:r>
              <a:rPr dirty="0" sz="9000" spc="-225" b="0">
                <a:solidFill>
                  <a:srgbClr val="FD873C"/>
                </a:solidFill>
                <a:latin typeface="Verdana"/>
                <a:cs typeface="Verdana"/>
              </a:rPr>
              <a:t>e</a:t>
            </a:r>
            <a:r>
              <a:rPr dirty="0" sz="9000" spc="35" b="0">
                <a:solidFill>
                  <a:srgbClr val="FD873C"/>
                </a:solidFill>
                <a:latin typeface="Verdana"/>
                <a:cs typeface="Verdana"/>
              </a:rPr>
              <a:t>r</a:t>
            </a:r>
            <a:endParaRPr sz="9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96698" y="4225908"/>
            <a:ext cx="5131435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19580">
              <a:lnSpc>
                <a:spcPct val="114599"/>
              </a:lnSpc>
              <a:spcBef>
                <a:spcPts val="100"/>
              </a:spcBef>
            </a:pPr>
            <a:r>
              <a:rPr dirty="0" sz="3000" spc="25">
                <a:solidFill>
                  <a:srgbClr val="FFFFFD"/>
                </a:solidFill>
                <a:latin typeface="Verdana"/>
                <a:cs typeface="Verdana"/>
              </a:rPr>
              <a:t>H</a:t>
            </a:r>
            <a:r>
              <a:rPr dirty="0" sz="3000" spc="-80">
                <a:solidFill>
                  <a:srgbClr val="FFFFFD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3000" spc="-80">
                <a:solidFill>
                  <a:srgbClr val="FFFFFD"/>
                </a:solidFill>
                <a:latin typeface="Verdana"/>
                <a:cs typeface="Verdana"/>
              </a:rPr>
              <a:t>h</a:t>
            </a:r>
            <a:r>
              <a:rPr dirty="0" sz="3000" spc="-310">
                <a:solidFill>
                  <a:srgbClr val="FFFFFD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FFFFD"/>
                </a:solidFill>
                <a:latin typeface="Verdana"/>
                <a:cs typeface="Verdana"/>
              </a:rPr>
              <a:t>P</a:t>
            </a:r>
            <a:r>
              <a:rPr dirty="0" sz="3000" spc="-80">
                <a:solidFill>
                  <a:srgbClr val="FFFFFD"/>
                </a:solidFill>
                <a:latin typeface="Verdana"/>
                <a:cs typeface="Verdana"/>
              </a:rPr>
              <a:t>e</a:t>
            </a:r>
            <a:r>
              <a:rPr dirty="0" sz="3000" spc="5">
                <a:solidFill>
                  <a:srgbClr val="FFFFFD"/>
                </a:solidFill>
                <a:latin typeface="Verdana"/>
                <a:cs typeface="Verdana"/>
              </a:rPr>
              <a:t>r</a:t>
            </a:r>
            <a:r>
              <a:rPr dirty="0" sz="3000" spc="17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000" spc="5">
                <a:solidFill>
                  <a:srgbClr val="FFFFFD"/>
                </a:solidFill>
                <a:latin typeface="Verdana"/>
                <a:cs typeface="Verdana"/>
              </a:rPr>
              <a:t>o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4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>
                <a:solidFill>
                  <a:srgbClr val="FFFFFD"/>
                </a:solidFill>
                <a:latin typeface="Verdana"/>
                <a:cs typeface="Verdana"/>
              </a:rPr>
              <a:t>n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-55">
                <a:solidFill>
                  <a:srgbClr val="FFFFFD"/>
                </a:solidFill>
                <a:latin typeface="Verdana"/>
                <a:cs typeface="Verdana"/>
              </a:rPr>
              <a:t>e  </a:t>
            </a:r>
            <a:r>
              <a:rPr dirty="0" sz="3000" spc="25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19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endParaRPr sz="3000">
              <a:latin typeface="Verdana"/>
              <a:cs typeface="Verdana"/>
            </a:endParaRPr>
          </a:p>
          <a:p>
            <a:pPr marL="12700" marR="1974214">
              <a:lnSpc>
                <a:spcPct val="114599"/>
              </a:lnSpc>
            </a:pPr>
            <a:r>
              <a:rPr dirty="0" sz="3000" spc="-26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55">
                <a:solidFill>
                  <a:srgbClr val="FAEFE6"/>
                </a:solidFill>
                <a:latin typeface="Verdana"/>
                <a:cs typeface="Verdana"/>
              </a:rPr>
              <a:t>e  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17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25">
                <a:solidFill>
                  <a:srgbClr val="FAEFE6"/>
                </a:solidFill>
                <a:latin typeface="Verdana"/>
                <a:cs typeface="Verdana"/>
              </a:rPr>
              <a:t>m  </a:t>
            </a:r>
            <a:r>
              <a:rPr dirty="0" sz="3000" spc="-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000" spc="-53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3000" spc="9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3000" spc="-9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4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17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FAEFE6"/>
                </a:solidFill>
                <a:latin typeface="Verdana"/>
                <a:cs typeface="Verdana"/>
              </a:rPr>
              <a:t>W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10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65">
                <a:solidFill>
                  <a:srgbClr val="FAEFE6"/>
                </a:solidFill>
                <a:latin typeface="Verdana"/>
                <a:cs typeface="Verdana"/>
              </a:rPr>
              <a:t>s  </a:t>
            </a:r>
            <a:r>
              <a:rPr dirty="0" sz="3000" spc="-540">
                <a:solidFill>
                  <a:srgbClr val="FFFFFD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FFFFFD"/>
                </a:solidFill>
                <a:latin typeface="Verdana"/>
                <a:cs typeface="Verdana"/>
              </a:rPr>
              <a:t>n</a:t>
            </a:r>
            <a:r>
              <a:rPr dirty="0" sz="3000" spc="-5">
                <a:solidFill>
                  <a:srgbClr val="FFFFFD"/>
                </a:solidFill>
                <a:latin typeface="Verdana"/>
                <a:cs typeface="Verdana"/>
              </a:rPr>
              <a:t>c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FFFFFD"/>
                </a:solidFill>
                <a:latin typeface="Verdana"/>
                <a:cs typeface="Verdana"/>
              </a:rPr>
              <a:t>n</a:t>
            </a:r>
            <a:r>
              <a:rPr dirty="0" sz="3000" spc="-95">
                <a:solidFill>
                  <a:srgbClr val="FFFFFD"/>
                </a:solidFill>
                <a:latin typeface="Verdana"/>
                <a:cs typeface="Verdana"/>
              </a:rPr>
              <a:t>g</a:t>
            </a:r>
            <a:r>
              <a:rPr dirty="0" sz="3000" spc="-310">
                <a:solidFill>
                  <a:srgbClr val="FFFFFD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D"/>
                </a:solidFill>
                <a:latin typeface="Verdana"/>
                <a:cs typeface="Verdana"/>
              </a:rPr>
              <a:t>n</a:t>
            </a:r>
            <a:r>
              <a:rPr dirty="0" sz="3000" spc="-95">
                <a:solidFill>
                  <a:srgbClr val="FFFFFD"/>
                </a:solidFill>
                <a:latin typeface="Verdana"/>
                <a:cs typeface="Verdana"/>
              </a:rPr>
              <a:t>u</a:t>
            </a:r>
            <a:r>
              <a:rPr dirty="0" sz="3000" spc="40">
                <a:solidFill>
                  <a:srgbClr val="FFFFFD"/>
                </a:solidFill>
                <a:latin typeface="Verdana"/>
                <a:cs typeface="Verdana"/>
              </a:rPr>
              <a:t>m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3000" spc="-80">
                <a:solidFill>
                  <a:srgbClr val="FFFFFD"/>
                </a:solidFill>
                <a:latin typeface="Verdana"/>
                <a:cs typeface="Verdana"/>
              </a:rPr>
              <a:t>e</a:t>
            </a:r>
            <a:r>
              <a:rPr dirty="0" sz="3000" spc="10">
                <a:solidFill>
                  <a:srgbClr val="FFFFFD"/>
                </a:solidFill>
                <a:latin typeface="Verdana"/>
                <a:cs typeface="Verdana"/>
              </a:rPr>
              <a:t>r</a:t>
            </a:r>
            <a:r>
              <a:rPr dirty="0" sz="3000" spc="-310">
                <a:solidFill>
                  <a:srgbClr val="FFFFFD"/>
                </a:solidFill>
                <a:latin typeface="Verdana"/>
                <a:cs typeface="Verdana"/>
              </a:rPr>
              <a:t> </a:t>
            </a:r>
            <a:r>
              <a:rPr dirty="0" sz="3000" spc="5">
                <a:solidFill>
                  <a:srgbClr val="FFFFFD"/>
                </a:solidFill>
                <a:latin typeface="Verdana"/>
                <a:cs typeface="Verdana"/>
              </a:rPr>
              <a:t>o</a:t>
            </a:r>
            <a:r>
              <a:rPr dirty="0" sz="3000" spc="175">
                <a:solidFill>
                  <a:srgbClr val="FFFFFD"/>
                </a:solidFill>
                <a:latin typeface="Verdana"/>
                <a:cs typeface="Verdana"/>
              </a:rPr>
              <a:t>f</a:t>
            </a:r>
            <a:r>
              <a:rPr dirty="0" sz="3000" spc="-310">
                <a:solidFill>
                  <a:srgbClr val="FFFFFD"/>
                </a:solidFill>
                <a:latin typeface="Verdana"/>
                <a:cs typeface="Verdana"/>
              </a:rPr>
              <a:t> </a:t>
            </a:r>
            <a:r>
              <a:rPr dirty="0" sz="3000" spc="-95">
                <a:solidFill>
                  <a:srgbClr val="FFFFFD"/>
                </a:solidFill>
                <a:latin typeface="Verdana"/>
                <a:cs typeface="Verdana"/>
              </a:rPr>
              <a:t>u</a:t>
            </a:r>
            <a:r>
              <a:rPr dirty="0" sz="3000" spc="-90">
                <a:solidFill>
                  <a:srgbClr val="FFFFFD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FFFFFD"/>
                </a:solidFill>
                <a:latin typeface="Verdana"/>
                <a:cs typeface="Verdana"/>
              </a:rPr>
              <a:t>e</a:t>
            </a:r>
            <a:r>
              <a:rPr dirty="0" sz="3000" spc="5">
                <a:solidFill>
                  <a:srgbClr val="FFFFFD"/>
                </a:solidFill>
                <a:latin typeface="Verdana"/>
                <a:cs typeface="Verdana"/>
              </a:rPr>
              <a:t>r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455">
                <a:solidFill>
                  <a:srgbClr val="FAEFE6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57397" y="3141697"/>
            <a:ext cx="12522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-11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79597" y="4071940"/>
            <a:ext cx="6694170" cy="0"/>
          </a:xfrm>
          <a:custGeom>
            <a:avLst/>
            <a:gdLst/>
            <a:ahLst/>
            <a:cxnLst/>
            <a:rect l="l" t="t" r="r" b="b"/>
            <a:pathLst>
              <a:path w="6694169" h="0">
                <a:moveTo>
                  <a:pt x="0" y="0"/>
                </a:moveTo>
                <a:lnTo>
                  <a:pt x="6693625" y="0"/>
                </a:lnTo>
              </a:path>
            </a:pathLst>
          </a:custGeom>
          <a:ln w="19049">
            <a:solidFill>
              <a:srgbClr val="FAEFE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4457702"/>
            <a:ext cx="161925" cy="16192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4981577"/>
            <a:ext cx="161925" cy="16192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5505452"/>
            <a:ext cx="161925" cy="16192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6029327"/>
            <a:ext cx="161925" cy="16192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6553202"/>
            <a:ext cx="161925" cy="16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7077077"/>
            <a:ext cx="161925" cy="1619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7272" y="7600952"/>
            <a:ext cx="161925" cy="16192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0904948" y="4235433"/>
            <a:ext cx="4546600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1540">
              <a:lnSpc>
                <a:spcPct val="114599"/>
              </a:lnSpc>
              <a:spcBef>
                <a:spcPts val="100"/>
              </a:spcBef>
            </a:pPr>
            <a:r>
              <a:rPr dirty="0" sz="3000" spc="2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10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-40">
                <a:solidFill>
                  <a:srgbClr val="FAEFE6"/>
                </a:solidFill>
                <a:latin typeface="Verdana"/>
                <a:cs typeface="Verdana"/>
              </a:rPr>
              <a:t>z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65">
                <a:solidFill>
                  <a:srgbClr val="FAEFE6"/>
                </a:solidFill>
                <a:latin typeface="Verdana"/>
                <a:cs typeface="Verdana"/>
              </a:rPr>
              <a:t>s  </a:t>
            </a:r>
            <a:r>
              <a:rPr dirty="0" sz="3000" spc="-54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ss</a:t>
            </a:r>
            <a:r>
              <a:rPr dirty="0" sz="3000" spc="-9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FAEFE6"/>
                </a:solidFill>
                <a:latin typeface="Verdana"/>
                <a:cs typeface="Verdana"/>
              </a:rPr>
              <a:t>w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-175">
                <a:solidFill>
                  <a:srgbClr val="FAEFE6"/>
                </a:solidFill>
                <a:latin typeface="Verdana"/>
                <a:cs typeface="Verdana"/>
              </a:rPr>
              <a:t>S  </a:t>
            </a:r>
            <a:r>
              <a:rPr dirty="0" sz="3000" spc="-4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FAEFE6"/>
                </a:solidFill>
                <a:latin typeface="Verdana"/>
                <a:cs typeface="Verdana"/>
              </a:rPr>
              <a:t>v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3000" spc="4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3000" spc="19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3000" spc="2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-114">
                <a:solidFill>
                  <a:srgbClr val="FAEFE6"/>
                </a:solidFill>
                <a:latin typeface="Verdana"/>
                <a:cs typeface="Verdana"/>
              </a:rPr>
              <a:t>k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17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5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3000" spc="7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4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oo</a:t>
            </a:r>
            <a:r>
              <a:rPr dirty="0" sz="3000" spc="114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-65">
                <a:solidFill>
                  <a:srgbClr val="FAEFE6"/>
                </a:solidFill>
                <a:latin typeface="Verdana"/>
                <a:cs typeface="Verdana"/>
              </a:rPr>
              <a:t>s  </a:t>
            </a:r>
            <a:r>
              <a:rPr dirty="0" sz="3000" spc="2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4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-50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3000" spc="-9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25">
                <a:solidFill>
                  <a:srgbClr val="FAEFE6"/>
                </a:solidFill>
                <a:latin typeface="Verdana"/>
                <a:cs typeface="Verdana"/>
              </a:rPr>
              <a:t>m  </a:t>
            </a:r>
            <a:r>
              <a:rPr dirty="0" sz="3000" spc="55">
                <a:solidFill>
                  <a:srgbClr val="FAEFE6"/>
                </a:solidFill>
                <a:latin typeface="Verdana"/>
                <a:cs typeface="Verdana"/>
              </a:rPr>
              <a:t>Dart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3000" spc="34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000" spc="-7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4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300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1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3000" spc="5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79597" y="3962402"/>
            <a:ext cx="6694170" cy="0"/>
          </a:xfrm>
          <a:custGeom>
            <a:avLst/>
            <a:gdLst/>
            <a:ahLst/>
            <a:cxnLst/>
            <a:rect l="l" t="t" r="r" b="b"/>
            <a:pathLst>
              <a:path w="6694169" h="0">
                <a:moveTo>
                  <a:pt x="0" y="0"/>
                </a:moveTo>
                <a:lnTo>
                  <a:pt x="6693625" y="0"/>
                </a:lnTo>
              </a:path>
            </a:pathLst>
          </a:custGeom>
          <a:ln w="19049">
            <a:solidFill>
              <a:srgbClr val="FAEFE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91295" cy="10287000"/>
          </a:xfrm>
          <a:custGeom>
            <a:avLst/>
            <a:gdLst/>
            <a:ahLst/>
            <a:cxnLst/>
            <a:rect l="l" t="t" r="r" b="b"/>
            <a:pathLst>
              <a:path w="9091295" h="10287000">
                <a:moveTo>
                  <a:pt x="0" y="0"/>
                </a:moveTo>
                <a:lnTo>
                  <a:pt x="9090975" y="0"/>
                </a:lnTo>
                <a:lnTo>
                  <a:pt x="9090975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061540" y="8753344"/>
            <a:ext cx="1704339" cy="1012190"/>
            <a:chOff x="16061540" y="8753344"/>
            <a:chExt cx="1704339" cy="1012190"/>
          </a:xfrm>
        </p:grpSpPr>
        <p:sp>
          <p:nvSpPr>
            <p:cNvPr id="4" name="object 4"/>
            <p:cNvSpPr/>
            <p:nvPr/>
          </p:nvSpPr>
          <p:spPr>
            <a:xfrm>
              <a:off x="16061540" y="8753344"/>
              <a:ext cx="1704339" cy="1012190"/>
            </a:xfrm>
            <a:custGeom>
              <a:avLst/>
              <a:gdLst/>
              <a:ahLst/>
              <a:cxnLst/>
              <a:rect l="l" t="t" r="r" b="b"/>
              <a:pathLst>
                <a:path w="1704340" h="1012190">
                  <a:moveTo>
                    <a:pt x="1237249" y="1012102"/>
                  </a:moveTo>
                  <a:lnTo>
                    <a:pt x="0" y="1012102"/>
                  </a:lnTo>
                  <a:lnTo>
                    <a:pt x="161020" y="898076"/>
                  </a:lnTo>
                  <a:lnTo>
                    <a:pt x="125783" y="864131"/>
                  </a:lnTo>
                  <a:lnTo>
                    <a:pt x="94250" y="826678"/>
                  </a:lnTo>
                  <a:lnTo>
                    <a:pt x="66728" y="786023"/>
                  </a:lnTo>
                  <a:lnTo>
                    <a:pt x="43523" y="742472"/>
                  </a:lnTo>
                  <a:lnTo>
                    <a:pt x="24941" y="696330"/>
                  </a:lnTo>
                  <a:lnTo>
                    <a:pt x="11289" y="647905"/>
                  </a:lnTo>
                  <a:lnTo>
                    <a:pt x="2873" y="597501"/>
                  </a:lnTo>
                  <a:lnTo>
                    <a:pt x="0" y="545425"/>
                  </a:lnTo>
                  <a:lnTo>
                    <a:pt x="0" y="466677"/>
                  </a:lnTo>
                  <a:lnTo>
                    <a:pt x="2409" y="418962"/>
                  </a:lnTo>
                  <a:lnTo>
                    <a:pt x="9481" y="372626"/>
                  </a:lnTo>
                  <a:lnTo>
                    <a:pt x="20981" y="327903"/>
                  </a:lnTo>
                  <a:lnTo>
                    <a:pt x="36674" y="285027"/>
                  </a:lnTo>
                  <a:lnTo>
                    <a:pt x="56326" y="244233"/>
                  </a:lnTo>
                  <a:lnTo>
                    <a:pt x="79702" y="205755"/>
                  </a:lnTo>
                  <a:lnTo>
                    <a:pt x="106567" y="169828"/>
                  </a:lnTo>
                  <a:lnTo>
                    <a:pt x="136688" y="136688"/>
                  </a:lnTo>
                  <a:lnTo>
                    <a:pt x="169828" y="106567"/>
                  </a:lnTo>
                  <a:lnTo>
                    <a:pt x="205755" y="79702"/>
                  </a:lnTo>
                  <a:lnTo>
                    <a:pt x="244233" y="56326"/>
                  </a:lnTo>
                  <a:lnTo>
                    <a:pt x="285027" y="36674"/>
                  </a:lnTo>
                  <a:lnTo>
                    <a:pt x="327903" y="20981"/>
                  </a:lnTo>
                  <a:lnTo>
                    <a:pt x="372626" y="9481"/>
                  </a:lnTo>
                  <a:lnTo>
                    <a:pt x="418962" y="2409"/>
                  </a:lnTo>
                  <a:lnTo>
                    <a:pt x="466677" y="0"/>
                  </a:lnTo>
                  <a:lnTo>
                    <a:pt x="1237249" y="0"/>
                  </a:lnTo>
                  <a:lnTo>
                    <a:pt x="1284964" y="2409"/>
                  </a:lnTo>
                  <a:lnTo>
                    <a:pt x="1331300" y="9481"/>
                  </a:lnTo>
                  <a:lnTo>
                    <a:pt x="1376023" y="20981"/>
                  </a:lnTo>
                  <a:lnTo>
                    <a:pt x="1418899" y="36674"/>
                  </a:lnTo>
                  <a:lnTo>
                    <a:pt x="1459694" y="56326"/>
                  </a:lnTo>
                  <a:lnTo>
                    <a:pt x="1498171" y="79702"/>
                  </a:lnTo>
                  <a:lnTo>
                    <a:pt x="1534098" y="106567"/>
                  </a:lnTo>
                  <a:lnTo>
                    <a:pt x="1567238" y="136688"/>
                  </a:lnTo>
                  <a:lnTo>
                    <a:pt x="1597359" y="169828"/>
                  </a:lnTo>
                  <a:lnTo>
                    <a:pt x="1624224" y="205755"/>
                  </a:lnTo>
                  <a:lnTo>
                    <a:pt x="1647600" y="244233"/>
                  </a:lnTo>
                  <a:lnTo>
                    <a:pt x="1667252" y="285027"/>
                  </a:lnTo>
                  <a:lnTo>
                    <a:pt x="1682945" y="327903"/>
                  </a:lnTo>
                  <a:lnTo>
                    <a:pt x="1694445" y="372626"/>
                  </a:lnTo>
                  <a:lnTo>
                    <a:pt x="1701517" y="418962"/>
                  </a:lnTo>
                  <a:lnTo>
                    <a:pt x="1703927" y="466677"/>
                  </a:lnTo>
                  <a:lnTo>
                    <a:pt x="1703927" y="545425"/>
                  </a:lnTo>
                  <a:lnTo>
                    <a:pt x="1701517" y="593139"/>
                  </a:lnTo>
                  <a:lnTo>
                    <a:pt x="1694445" y="639475"/>
                  </a:lnTo>
                  <a:lnTo>
                    <a:pt x="1682945" y="684199"/>
                  </a:lnTo>
                  <a:lnTo>
                    <a:pt x="1667252" y="727075"/>
                  </a:lnTo>
                  <a:lnTo>
                    <a:pt x="1647600" y="767869"/>
                  </a:lnTo>
                  <a:lnTo>
                    <a:pt x="1624224" y="806347"/>
                  </a:lnTo>
                  <a:lnTo>
                    <a:pt x="1597359" y="842273"/>
                  </a:lnTo>
                  <a:lnTo>
                    <a:pt x="1567238" y="875414"/>
                  </a:lnTo>
                  <a:lnTo>
                    <a:pt x="1534098" y="905534"/>
                  </a:lnTo>
                  <a:lnTo>
                    <a:pt x="1498171" y="932400"/>
                  </a:lnTo>
                  <a:lnTo>
                    <a:pt x="1459694" y="955776"/>
                  </a:lnTo>
                  <a:lnTo>
                    <a:pt x="1418899" y="975428"/>
                  </a:lnTo>
                  <a:lnTo>
                    <a:pt x="1376023" y="991121"/>
                  </a:lnTo>
                  <a:lnTo>
                    <a:pt x="1331300" y="1002621"/>
                  </a:lnTo>
                  <a:lnTo>
                    <a:pt x="1284964" y="1009693"/>
                  </a:lnTo>
                  <a:lnTo>
                    <a:pt x="1237249" y="1012102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4422" y="9147977"/>
              <a:ext cx="219384" cy="2228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4823" y="9147977"/>
              <a:ext cx="219384" cy="2228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3200" y="9147977"/>
              <a:ext cx="219384" cy="22283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11458" y="717839"/>
            <a:ext cx="1720850" cy="2134870"/>
            <a:chOff x="911458" y="717839"/>
            <a:chExt cx="1720850" cy="2134870"/>
          </a:xfrm>
        </p:grpSpPr>
        <p:sp>
          <p:nvSpPr>
            <p:cNvPr id="9" name="object 9"/>
            <p:cNvSpPr/>
            <p:nvPr/>
          </p:nvSpPr>
          <p:spPr>
            <a:xfrm>
              <a:off x="911453" y="719657"/>
              <a:ext cx="1720850" cy="1886585"/>
            </a:xfrm>
            <a:custGeom>
              <a:avLst/>
              <a:gdLst/>
              <a:ahLst/>
              <a:cxnLst/>
              <a:rect l="l" t="t" r="r" b="b"/>
              <a:pathLst>
                <a:path w="1720850" h="1886585">
                  <a:moveTo>
                    <a:pt x="1718614" y="0"/>
                  </a:moveTo>
                  <a:lnTo>
                    <a:pt x="1063307" y="0"/>
                  </a:lnTo>
                  <a:lnTo>
                    <a:pt x="0" y="1065453"/>
                  </a:lnTo>
                  <a:lnTo>
                    <a:pt x="327761" y="1393863"/>
                  </a:lnTo>
                  <a:lnTo>
                    <a:pt x="1718614" y="0"/>
                  </a:lnTo>
                  <a:close/>
                </a:path>
                <a:path w="1720850" h="1886585">
                  <a:moveTo>
                    <a:pt x="1720418" y="983246"/>
                  </a:moveTo>
                  <a:lnTo>
                    <a:pt x="1065110" y="983246"/>
                  </a:lnTo>
                  <a:lnTo>
                    <a:pt x="491629" y="1558074"/>
                  </a:lnTo>
                  <a:lnTo>
                    <a:pt x="819188" y="1886496"/>
                  </a:lnTo>
                  <a:lnTo>
                    <a:pt x="1720418" y="983246"/>
                  </a:lnTo>
                  <a:close/>
                </a:path>
              </a:pathLst>
            </a:custGeom>
            <a:solidFill>
              <a:srgbClr val="38C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0648" y="2277729"/>
              <a:ext cx="901065" cy="574675"/>
            </a:xfrm>
            <a:custGeom>
              <a:avLst/>
              <a:gdLst/>
              <a:ahLst/>
              <a:cxnLst/>
              <a:rect l="l" t="t" r="r" b="b"/>
              <a:pathLst>
                <a:path w="901064" h="574675">
                  <a:moveTo>
                    <a:pt x="901026" y="574631"/>
                  </a:moveTo>
                  <a:lnTo>
                    <a:pt x="245920" y="574631"/>
                  </a:lnTo>
                  <a:lnTo>
                    <a:pt x="0" y="328419"/>
                  </a:lnTo>
                  <a:lnTo>
                    <a:pt x="327757" y="0"/>
                  </a:lnTo>
                  <a:lnTo>
                    <a:pt x="901026" y="574631"/>
                  </a:lnTo>
                  <a:close/>
                </a:path>
              </a:pathLst>
            </a:custGeom>
            <a:solidFill>
              <a:srgbClr val="03569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648" y="2277729"/>
              <a:ext cx="486099" cy="3284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3095" y="1949186"/>
              <a:ext cx="655955" cy="657225"/>
            </a:xfrm>
            <a:custGeom>
              <a:avLst/>
              <a:gdLst/>
              <a:ahLst/>
              <a:cxnLst/>
              <a:rect l="l" t="t" r="r" b="b"/>
              <a:pathLst>
                <a:path w="655955" h="657225">
                  <a:moveTo>
                    <a:pt x="327737" y="656859"/>
                  </a:moveTo>
                  <a:lnTo>
                    <a:pt x="123" y="328584"/>
                  </a:lnTo>
                  <a:lnTo>
                    <a:pt x="0" y="328378"/>
                  </a:lnTo>
                  <a:lnTo>
                    <a:pt x="327737" y="0"/>
                  </a:lnTo>
                  <a:lnTo>
                    <a:pt x="655475" y="328378"/>
                  </a:lnTo>
                  <a:lnTo>
                    <a:pt x="655352" y="328584"/>
                  </a:lnTo>
                  <a:lnTo>
                    <a:pt x="327737" y="656859"/>
                  </a:lnTo>
                  <a:close/>
                </a:path>
              </a:pathLst>
            </a:custGeom>
            <a:solidFill>
              <a:srgbClr val="16B9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458" y="717839"/>
              <a:ext cx="1720421" cy="2134727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839926" y="1290053"/>
            <a:ext cx="1605280" cy="1014730"/>
          </a:xfrm>
          <a:custGeom>
            <a:avLst/>
            <a:gdLst/>
            <a:ahLst/>
            <a:cxnLst/>
            <a:rect l="l" t="t" r="r" b="b"/>
            <a:pathLst>
              <a:path w="1605279" h="1014730">
                <a:moveTo>
                  <a:pt x="116239" y="992309"/>
                </a:moveTo>
                <a:lnTo>
                  <a:pt x="0" y="992309"/>
                </a:lnTo>
                <a:lnTo>
                  <a:pt x="0" y="0"/>
                </a:lnTo>
                <a:lnTo>
                  <a:pt x="572745" y="0"/>
                </a:lnTo>
                <a:lnTo>
                  <a:pt x="572745" y="112239"/>
                </a:lnTo>
                <a:lnTo>
                  <a:pt x="116239" y="112239"/>
                </a:lnTo>
                <a:lnTo>
                  <a:pt x="116239" y="451815"/>
                </a:lnTo>
                <a:lnTo>
                  <a:pt x="528362" y="451815"/>
                </a:lnTo>
                <a:lnTo>
                  <a:pt x="528362" y="562677"/>
                </a:lnTo>
                <a:lnTo>
                  <a:pt x="116239" y="562677"/>
                </a:lnTo>
                <a:lnTo>
                  <a:pt x="116239" y="992309"/>
                </a:lnTo>
                <a:close/>
              </a:path>
              <a:path w="1605279" h="1014730">
                <a:moveTo>
                  <a:pt x="828895" y="992362"/>
                </a:moveTo>
                <a:lnTo>
                  <a:pt x="711334" y="992362"/>
                </a:lnTo>
                <a:lnTo>
                  <a:pt x="711334" y="0"/>
                </a:lnTo>
                <a:lnTo>
                  <a:pt x="828895" y="0"/>
                </a:lnTo>
                <a:lnTo>
                  <a:pt x="828895" y="992362"/>
                </a:lnTo>
                <a:close/>
              </a:path>
              <a:path w="1605279" h="1014730">
                <a:moveTo>
                  <a:pt x="1258982" y="1014545"/>
                </a:moveTo>
                <a:lnTo>
                  <a:pt x="1199053" y="1009866"/>
                </a:lnTo>
                <a:lnTo>
                  <a:pt x="1146494" y="995830"/>
                </a:lnTo>
                <a:lnTo>
                  <a:pt x="1101306" y="972435"/>
                </a:lnTo>
                <a:lnTo>
                  <a:pt x="1063488" y="939683"/>
                </a:lnTo>
                <a:lnTo>
                  <a:pt x="1039750" y="907204"/>
                </a:lnTo>
                <a:lnTo>
                  <a:pt x="1021287" y="870036"/>
                </a:lnTo>
                <a:lnTo>
                  <a:pt x="1008099" y="828179"/>
                </a:lnTo>
                <a:lnTo>
                  <a:pt x="1000186" y="781634"/>
                </a:lnTo>
                <a:lnTo>
                  <a:pt x="997548" y="730400"/>
                </a:lnTo>
                <a:lnTo>
                  <a:pt x="997548" y="285521"/>
                </a:lnTo>
                <a:lnTo>
                  <a:pt x="1115109" y="285521"/>
                </a:lnTo>
                <a:lnTo>
                  <a:pt x="1115159" y="713227"/>
                </a:lnTo>
                <a:lnTo>
                  <a:pt x="1117962" y="759386"/>
                </a:lnTo>
                <a:lnTo>
                  <a:pt x="1126522" y="799755"/>
                </a:lnTo>
                <a:lnTo>
                  <a:pt x="1160759" y="860640"/>
                </a:lnTo>
                <a:lnTo>
                  <a:pt x="1214362" y="896376"/>
                </a:lnTo>
                <a:lnTo>
                  <a:pt x="1283868" y="908288"/>
                </a:lnTo>
                <a:lnTo>
                  <a:pt x="1475379" y="908288"/>
                </a:lnTo>
                <a:lnTo>
                  <a:pt x="1470915" y="915055"/>
                </a:lnTo>
                <a:lnTo>
                  <a:pt x="1424577" y="959395"/>
                </a:lnTo>
                <a:lnTo>
                  <a:pt x="1362600" y="994188"/>
                </a:lnTo>
                <a:lnTo>
                  <a:pt x="1294811" y="1012189"/>
                </a:lnTo>
                <a:lnTo>
                  <a:pt x="1259352" y="1014439"/>
                </a:lnTo>
                <a:lnTo>
                  <a:pt x="1258982" y="1014545"/>
                </a:lnTo>
                <a:close/>
              </a:path>
              <a:path w="1605279" h="1014730">
                <a:moveTo>
                  <a:pt x="1475379" y="908288"/>
                </a:moveTo>
                <a:lnTo>
                  <a:pt x="1283868" y="908288"/>
                </a:lnTo>
                <a:lnTo>
                  <a:pt x="1312782" y="906296"/>
                </a:lnTo>
                <a:lnTo>
                  <a:pt x="1340033" y="900320"/>
                </a:lnTo>
                <a:lnTo>
                  <a:pt x="1389540" y="876417"/>
                </a:lnTo>
                <a:lnTo>
                  <a:pt x="1431281" y="839701"/>
                </a:lnTo>
                <a:lnTo>
                  <a:pt x="1461398" y="793296"/>
                </a:lnTo>
                <a:lnTo>
                  <a:pt x="1481093" y="740592"/>
                </a:lnTo>
                <a:lnTo>
                  <a:pt x="1487657" y="685187"/>
                </a:lnTo>
                <a:lnTo>
                  <a:pt x="1487657" y="285997"/>
                </a:lnTo>
                <a:lnTo>
                  <a:pt x="1605165" y="285997"/>
                </a:lnTo>
                <a:lnTo>
                  <a:pt x="1605165" y="889758"/>
                </a:lnTo>
                <a:lnTo>
                  <a:pt x="1487604" y="889758"/>
                </a:lnTo>
                <a:lnTo>
                  <a:pt x="1475379" y="908288"/>
                </a:lnTo>
                <a:close/>
              </a:path>
              <a:path w="1605279" h="1014730">
                <a:moveTo>
                  <a:pt x="1605165" y="992785"/>
                </a:moveTo>
                <a:lnTo>
                  <a:pt x="1493152" y="992785"/>
                </a:lnTo>
                <a:lnTo>
                  <a:pt x="1493152" y="889758"/>
                </a:lnTo>
                <a:lnTo>
                  <a:pt x="1605165" y="889758"/>
                </a:lnTo>
                <a:lnTo>
                  <a:pt x="1605165" y="99278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8081" y="1375980"/>
            <a:ext cx="416559" cy="918210"/>
          </a:xfrm>
          <a:custGeom>
            <a:avLst/>
            <a:gdLst/>
            <a:ahLst/>
            <a:cxnLst/>
            <a:rect l="l" t="t" r="r" b="b"/>
            <a:pathLst>
              <a:path w="416560" h="918210">
                <a:moveTo>
                  <a:pt x="319501" y="917554"/>
                </a:moveTo>
                <a:lnTo>
                  <a:pt x="277998" y="914086"/>
                </a:lnTo>
                <a:lnTo>
                  <a:pt x="239295" y="903683"/>
                </a:lnTo>
                <a:lnTo>
                  <a:pt x="191584" y="877426"/>
                </a:lnTo>
                <a:lnTo>
                  <a:pt x="154216" y="837848"/>
                </a:lnTo>
                <a:lnTo>
                  <a:pt x="130895" y="786993"/>
                </a:lnTo>
                <a:lnTo>
                  <a:pt x="123973" y="744718"/>
                </a:lnTo>
                <a:lnTo>
                  <a:pt x="123108" y="720712"/>
                </a:lnTo>
                <a:lnTo>
                  <a:pt x="123108" y="306327"/>
                </a:lnTo>
                <a:lnTo>
                  <a:pt x="0" y="306327"/>
                </a:lnTo>
                <a:lnTo>
                  <a:pt x="0" y="199594"/>
                </a:lnTo>
                <a:lnTo>
                  <a:pt x="123108" y="199594"/>
                </a:lnTo>
                <a:lnTo>
                  <a:pt x="123108" y="0"/>
                </a:lnTo>
                <a:lnTo>
                  <a:pt x="240669" y="0"/>
                </a:lnTo>
                <a:lnTo>
                  <a:pt x="240669" y="199594"/>
                </a:lnTo>
                <a:lnTo>
                  <a:pt x="412175" y="199594"/>
                </a:lnTo>
                <a:lnTo>
                  <a:pt x="412175" y="306327"/>
                </a:lnTo>
                <a:lnTo>
                  <a:pt x="240669" y="306327"/>
                </a:lnTo>
                <a:lnTo>
                  <a:pt x="240669" y="691646"/>
                </a:lnTo>
                <a:lnTo>
                  <a:pt x="246217" y="742246"/>
                </a:lnTo>
                <a:lnTo>
                  <a:pt x="262860" y="777572"/>
                </a:lnTo>
                <a:lnTo>
                  <a:pt x="295011" y="800444"/>
                </a:lnTo>
                <a:lnTo>
                  <a:pt x="338944" y="808068"/>
                </a:lnTo>
                <a:lnTo>
                  <a:pt x="358844" y="806595"/>
                </a:lnTo>
                <a:lnTo>
                  <a:pt x="378387" y="802178"/>
                </a:lnTo>
                <a:lnTo>
                  <a:pt x="397573" y="794815"/>
                </a:lnTo>
                <a:lnTo>
                  <a:pt x="416402" y="784508"/>
                </a:lnTo>
                <a:lnTo>
                  <a:pt x="416402" y="899553"/>
                </a:lnTo>
                <a:lnTo>
                  <a:pt x="395294" y="907865"/>
                </a:lnTo>
                <a:lnTo>
                  <a:pt x="373500" y="913424"/>
                </a:lnTo>
                <a:lnTo>
                  <a:pt x="349644" y="916601"/>
                </a:lnTo>
                <a:lnTo>
                  <a:pt x="319607" y="9176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76644" y="1375980"/>
            <a:ext cx="416559" cy="918210"/>
          </a:xfrm>
          <a:custGeom>
            <a:avLst/>
            <a:gdLst/>
            <a:ahLst/>
            <a:cxnLst/>
            <a:rect l="l" t="t" r="r" b="b"/>
            <a:pathLst>
              <a:path w="416560" h="918210">
                <a:moveTo>
                  <a:pt x="319501" y="917554"/>
                </a:moveTo>
                <a:lnTo>
                  <a:pt x="277998" y="914086"/>
                </a:lnTo>
                <a:lnTo>
                  <a:pt x="239295" y="903683"/>
                </a:lnTo>
                <a:lnTo>
                  <a:pt x="191584" y="877426"/>
                </a:lnTo>
                <a:lnTo>
                  <a:pt x="154216" y="837848"/>
                </a:lnTo>
                <a:lnTo>
                  <a:pt x="130895" y="786993"/>
                </a:lnTo>
                <a:lnTo>
                  <a:pt x="123973" y="744718"/>
                </a:lnTo>
                <a:lnTo>
                  <a:pt x="123108" y="720712"/>
                </a:lnTo>
                <a:lnTo>
                  <a:pt x="123108" y="306327"/>
                </a:lnTo>
                <a:lnTo>
                  <a:pt x="0" y="306327"/>
                </a:lnTo>
                <a:lnTo>
                  <a:pt x="0" y="199594"/>
                </a:lnTo>
                <a:lnTo>
                  <a:pt x="123108" y="199594"/>
                </a:lnTo>
                <a:lnTo>
                  <a:pt x="123108" y="0"/>
                </a:lnTo>
                <a:lnTo>
                  <a:pt x="240669" y="0"/>
                </a:lnTo>
                <a:lnTo>
                  <a:pt x="240669" y="199594"/>
                </a:lnTo>
                <a:lnTo>
                  <a:pt x="412175" y="199594"/>
                </a:lnTo>
                <a:lnTo>
                  <a:pt x="412175" y="306327"/>
                </a:lnTo>
                <a:lnTo>
                  <a:pt x="240669" y="306327"/>
                </a:lnTo>
                <a:lnTo>
                  <a:pt x="240669" y="691646"/>
                </a:lnTo>
                <a:lnTo>
                  <a:pt x="246217" y="742246"/>
                </a:lnTo>
                <a:lnTo>
                  <a:pt x="262860" y="777572"/>
                </a:lnTo>
                <a:lnTo>
                  <a:pt x="295011" y="800444"/>
                </a:lnTo>
                <a:lnTo>
                  <a:pt x="338944" y="808068"/>
                </a:lnTo>
                <a:lnTo>
                  <a:pt x="358844" y="806595"/>
                </a:lnTo>
                <a:lnTo>
                  <a:pt x="378387" y="802178"/>
                </a:lnTo>
                <a:lnTo>
                  <a:pt x="397573" y="794815"/>
                </a:lnTo>
                <a:lnTo>
                  <a:pt x="416402" y="784508"/>
                </a:lnTo>
                <a:lnTo>
                  <a:pt x="416402" y="899553"/>
                </a:lnTo>
                <a:lnTo>
                  <a:pt x="395294" y="907865"/>
                </a:lnTo>
                <a:lnTo>
                  <a:pt x="373500" y="913424"/>
                </a:lnTo>
                <a:lnTo>
                  <a:pt x="349644" y="916601"/>
                </a:lnTo>
                <a:lnTo>
                  <a:pt x="319607" y="9176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62580" y="1553286"/>
            <a:ext cx="1221105" cy="751840"/>
          </a:xfrm>
          <a:custGeom>
            <a:avLst/>
            <a:gdLst/>
            <a:ahLst/>
            <a:cxnLst/>
            <a:rect l="l" t="t" r="r" b="b"/>
            <a:pathLst>
              <a:path w="1221104" h="751839">
                <a:moveTo>
                  <a:pt x="351308" y="751683"/>
                </a:moveTo>
                <a:lnTo>
                  <a:pt x="351360" y="751313"/>
                </a:lnTo>
                <a:lnTo>
                  <a:pt x="302388" y="748282"/>
                </a:lnTo>
                <a:lnTo>
                  <a:pt x="255859" y="739189"/>
                </a:lnTo>
                <a:lnTo>
                  <a:pt x="211773" y="724034"/>
                </a:lnTo>
                <a:lnTo>
                  <a:pt x="170132" y="702817"/>
                </a:lnTo>
                <a:lnTo>
                  <a:pt x="132189" y="676316"/>
                </a:lnTo>
                <a:lnTo>
                  <a:pt x="98565" y="645308"/>
                </a:lnTo>
                <a:lnTo>
                  <a:pt x="69261" y="609793"/>
                </a:lnTo>
                <a:lnTo>
                  <a:pt x="44276" y="569771"/>
                </a:lnTo>
                <a:lnTo>
                  <a:pt x="24905" y="525504"/>
                </a:lnTo>
                <a:lnTo>
                  <a:pt x="11069" y="478630"/>
                </a:lnTo>
                <a:lnTo>
                  <a:pt x="2767" y="429148"/>
                </a:lnTo>
                <a:lnTo>
                  <a:pt x="0" y="377059"/>
                </a:lnTo>
                <a:lnTo>
                  <a:pt x="2592" y="326823"/>
                </a:lnTo>
                <a:lnTo>
                  <a:pt x="10369" y="278665"/>
                </a:lnTo>
                <a:lnTo>
                  <a:pt x="23330" y="232584"/>
                </a:lnTo>
                <a:lnTo>
                  <a:pt x="41476" y="188582"/>
                </a:lnTo>
                <a:lnTo>
                  <a:pt x="65087" y="147783"/>
                </a:lnTo>
                <a:lnTo>
                  <a:pt x="93018" y="111312"/>
                </a:lnTo>
                <a:lnTo>
                  <a:pt x="125268" y="79169"/>
                </a:lnTo>
                <a:lnTo>
                  <a:pt x="161837" y="51354"/>
                </a:lnTo>
                <a:lnTo>
                  <a:pt x="202122" y="28887"/>
                </a:lnTo>
                <a:lnTo>
                  <a:pt x="245517" y="12838"/>
                </a:lnTo>
                <a:lnTo>
                  <a:pt x="292023" y="3209"/>
                </a:lnTo>
                <a:lnTo>
                  <a:pt x="341639" y="0"/>
                </a:lnTo>
                <a:lnTo>
                  <a:pt x="391771" y="2978"/>
                </a:lnTo>
                <a:lnTo>
                  <a:pt x="438448" y="11912"/>
                </a:lnTo>
                <a:lnTo>
                  <a:pt x="481672" y="26802"/>
                </a:lnTo>
                <a:lnTo>
                  <a:pt x="521441" y="47648"/>
                </a:lnTo>
                <a:lnTo>
                  <a:pt x="557238" y="72770"/>
                </a:lnTo>
                <a:lnTo>
                  <a:pt x="588543" y="102391"/>
                </a:lnTo>
                <a:lnTo>
                  <a:pt x="592038" y="106838"/>
                </a:lnTo>
                <a:lnTo>
                  <a:pt x="340423" y="106838"/>
                </a:lnTo>
                <a:lnTo>
                  <a:pt x="300499" y="110214"/>
                </a:lnTo>
                <a:lnTo>
                  <a:pt x="263679" y="120339"/>
                </a:lnTo>
                <a:lnTo>
                  <a:pt x="199351" y="160840"/>
                </a:lnTo>
                <a:lnTo>
                  <a:pt x="173421" y="189343"/>
                </a:lnTo>
                <a:lnTo>
                  <a:pt x="152326" y="222175"/>
                </a:lnTo>
                <a:lnTo>
                  <a:pt x="136066" y="259334"/>
                </a:lnTo>
                <a:lnTo>
                  <a:pt x="124640" y="300821"/>
                </a:lnTo>
                <a:lnTo>
                  <a:pt x="554668" y="300821"/>
                </a:lnTo>
                <a:lnTo>
                  <a:pt x="674924" y="300874"/>
                </a:lnTo>
                <a:lnTo>
                  <a:pt x="676565" y="311053"/>
                </a:lnTo>
                <a:lnTo>
                  <a:pt x="679157" y="362235"/>
                </a:lnTo>
                <a:lnTo>
                  <a:pt x="678893" y="372288"/>
                </a:lnTo>
                <a:lnTo>
                  <a:pt x="678101" y="381639"/>
                </a:lnTo>
                <a:lnTo>
                  <a:pt x="676780" y="390288"/>
                </a:lnTo>
                <a:lnTo>
                  <a:pt x="674930" y="398236"/>
                </a:lnTo>
                <a:lnTo>
                  <a:pt x="117507" y="398236"/>
                </a:lnTo>
                <a:lnTo>
                  <a:pt x="121513" y="436865"/>
                </a:lnTo>
                <a:lnTo>
                  <a:pt x="140878" y="504791"/>
                </a:lnTo>
                <a:lnTo>
                  <a:pt x="174643" y="560070"/>
                </a:lnTo>
                <a:lnTo>
                  <a:pt x="218233" y="601630"/>
                </a:lnTo>
                <a:lnTo>
                  <a:pt x="270627" y="629345"/>
                </a:lnTo>
                <a:lnTo>
                  <a:pt x="326634" y="643216"/>
                </a:lnTo>
                <a:lnTo>
                  <a:pt x="355429" y="644950"/>
                </a:lnTo>
                <a:lnTo>
                  <a:pt x="607781" y="644950"/>
                </a:lnTo>
                <a:lnTo>
                  <a:pt x="576748" y="674598"/>
                </a:lnTo>
                <a:lnTo>
                  <a:pt x="539405" y="701811"/>
                </a:lnTo>
                <a:lnTo>
                  <a:pt x="498603" y="723630"/>
                </a:lnTo>
                <a:lnTo>
                  <a:pt x="453652" y="739215"/>
                </a:lnTo>
                <a:lnTo>
                  <a:pt x="404554" y="748566"/>
                </a:lnTo>
                <a:lnTo>
                  <a:pt x="351308" y="751683"/>
                </a:lnTo>
                <a:close/>
              </a:path>
              <a:path w="1221104" h="751839">
                <a:moveTo>
                  <a:pt x="674924" y="300874"/>
                </a:moveTo>
                <a:lnTo>
                  <a:pt x="554674" y="300874"/>
                </a:lnTo>
                <a:lnTo>
                  <a:pt x="554833" y="300821"/>
                </a:lnTo>
                <a:lnTo>
                  <a:pt x="554668" y="300821"/>
                </a:lnTo>
                <a:lnTo>
                  <a:pt x="547092" y="256521"/>
                </a:lnTo>
                <a:lnTo>
                  <a:pt x="529841" y="212195"/>
                </a:lnTo>
                <a:lnTo>
                  <a:pt x="501112" y="171296"/>
                </a:lnTo>
                <a:lnTo>
                  <a:pt x="459305" y="137334"/>
                </a:lnTo>
                <a:lnTo>
                  <a:pt x="405808" y="114462"/>
                </a:lnTo>
                <a:lnTo>
                  <a:pt x="340423" y="106838"/>
                </a:lnTo>
                <a:lnTo>
                  <a:pt x="592038" y="106838"/>
                </a:lnTo>
                <a:lnTo>
                  <a:pt x="637681" y="175135"/>
                </a:lnTo>
                <a:lnTo>
                  <a:pt x="655827" y="217502"/>
                </a:lnTo>
                <a:lnTo>
                  <a:pt x="668788" y="262808"/>
                </a:lnTo>
                <a:lnTo>
                  <a:pt x="674916" y="300821"/>
                </a:lnTo>
                <a:lnTo>
                  <a:pt x="554833" y="300821"/>
                </a:lnTo>
                <a:lnTo>
                  <a:pt x="554674" y="300874"/>
                </a:lnTo>
                <a:lnTo>
                  <a:pt x="674924" y="300874"/>
                </a:lnTo>
                <a:close/>
              </a:path>
              <a:path w="1221104" h="751839">
                <a:moveTo>
                  <a:pt x="607781" y="644950"/>
                </a:moveTo>
                <a:lnTo>
                  <a:pt x="355429" y="644950"/>
                </a:lnTo>
                <a:lnTo>
                  <a:pt x="407169" y="639851"/>
                </a:lnTo>
                <a:lnTo>
                  <a:pt x="453925" y="624552"/>
                </a:lnTo>
                <a:lnTo>
                  <a:pt x="495697" y="599055"/>
                </a:lnTo>
                <a:lnTo>
                  <a:pt x="532486" y="563359"/>
                </a:lnTo>
                <a:lnTo>
                  <a:pt x="564291" y="517464"/>
                </a:lnTo>
                <a:lnTo>
                  <a:pt x="663888" y="565959"/>
                </a:lnTo>
                <a:lnTo>
                  <a:pt x="638989" y="606672"/>
                </a:lnTo>
                <a:lnTo>
                  <a:pt x="609942" y="642885"/>
                </a:lnTo>
                <a:lnTo>
                  <a:pt x="607781" y="644950"/>
                </a:lnTo>
                <a:close/>
              </a:path>
              <a:path w="1221104" h="751839">
                <a:moveTo>
                  <a:pt x="1051577" y="135957"/>
                </a:moveTo>
                <a:lnTo>
                  <a:pt x="932930" y="135957"/>
                </a:lnTo>
                <a:lnTo>
                  <a:pt x="945729" y="108142"/>
                </a:lnTo>
                <a:lnTo>
                  <a:pt x="985832" y="60335"/>
                </a:lnTo>
                <a:lnTo>
                  <a:pt x="1043225" y="23364"/>
                </a:lnTo>
                <a:lnTo>
                  <a:pt x="1105466" y="3960"/>
                </a:lnTo>
                <a:lnTo>
                  <a:pt x="1137617" y="1535"/>
                </a:lnTo>
                <a:lnTo>
                  <a:pt x="1160951" y="2402"/>
                </a:lnTo>
                <a:lnTo>
                  <a:pt x="1182555" y="5003"/>
                </a:lnTo>
                <a:lnTo>
                  <a:pt x="1202428" y="9337"/>
                </a:lnTo>
                <a:lnTo>
                  <a:pt x="1220570" y="15406"/>
                </a:lnTo>
                <a:lnTo>
                  <a:pt x="1220570" y="120656"/>
                </a:lnTo>
                <a:lnTo>
                  <a:pt x="1120974" y="120656"/>
                </a:lnTo>
                <a:lnTo>
                  <a:pt x="1095877" y="122476"/>
                </a:lnTo>
                <a:lnTo>
                  <a:pt x="1071836" y="127936"/>
                </a:lnTo>
                <a:lnTo>
                  <a:pt x="1051577" y="135957"/>
                </a:lnTo>
                <a:close/>
              </a:path>
              <a:path w="1221104" h="751839">
                <a:moveTo>
                  <a:pt x="933405" y="729606"/>
                </a:moveTo>
                <a:lnTo>
                  <a:pt x="815844" y="729606"/>
                </a:lnTo>
                <a:lnTo>
                  <a:pt x="815844" y="22818"/>
                </a:lnTo>
                <a:lnTo>
                  <a:pt x="815369" y="22288"/>
                </a:lnTo>
                <a:lnTo>
                  <a:pt x="927382" y="22288"/>
                </a:lnTo>
                <a:lnTo>
                  <a:pt x="927382" y="135957"/>
                </a:lnTo>
                <a:lnTo>
                  <a:pt x="1051577" y="135957"/>
                </a:lnTo>
                <a:lnTo>
                  <a:pt x="1006544" y="165631"/>
                </a:lnTo>
                <a:lnTo>
                  <a:pt x="972200" y="205127"/>
                </a:lnTo>
                <a:lnTo>
                  <a:pt x="947374" y="253570"/>
                </a:lnTo>
                <a:lnTo>
                  <a:pt x="934957" y="306513"/>
                </a:lnTo>
                <a:lnTo>
                  <a:pt x="933405" y="334652"/>
                </a:lnTo>
                <a:lnTo>
                  <a:pt x="933405" y="729606"/>
                </a:lnTo>
                <a:close/>
              </a:path>
              <a:path w="1221104" h="751839">
                <a:moveTo>
                  <a:pt x="1220570" y="142892"/>
                </a:moveTo>
                <a:lnTo>
                  <a:pt x="1197742" y="133164"/>
                </a:lnTo>
                <a:lnTo>
                  <a:pt x="1173533" y="126215"/>
                </a:lnTo>
                <a:lnTo>
                  <a:pt x="1147944" y="122046"/>
                </a:lnTo>
                <a:lnTo>
                  <a:pt x="1120974" y="120656"/>
                </a:lnTo>
                <a:lnTo>
                  <a:pt x="1220570" y="120656"/>
                </a:lnTo>
                <a:lnTo>
                  <a:pt x="1220570" y="14289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202402" y="5173436"/>
            <a:ext cx="2599690" cy="2045335"/>
            <a:chOff x="4202402" y="5173436"/>
            <a:chExt cx="2599690" cy="204533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2402" y="5173436"/>
              <a:ext cx="2599397" cy="20447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6252" y="5701803"/>
              <a:ext cx="324424" cy="3121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6881" y="5659868"/>
              <a:ext cx="680655" cy="5538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5729" y="5798157"/>
              <a:ext cx="64214" cy="1405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9189" y="5809048"/>
              <a:ext cx="436483" cy="5038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2187" y="5940928"/>
              <a:ext cx="1174426" cy="100882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255513" y="3911987"/>
            <a:ext cx="2446020" cy="4113529"/>
            <a:chOff x="2255513" y="3911987"/>
            <a:chExt cx="2446020" cy="4113529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5513" y="6120196"/>
              <a:ext cx="1799026" cy="19049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1022" y="6535257"/>
              <a:ext cx="862407" cy="2450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84536" y="6834979"/>
              <a:ext cx="749451" cy="2412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7929" y="7128125"/>
              <a:ext cx="601268" cy="2097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8226" y="7375851"/>
              <a:ext cx="503950" cy="2067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9149" y="6316849"/>
              <a:ext cx="1328175" cy="142067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58717" y="7173713"/>
              <a:ext cx="49976" cy="100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7111" y="6525562"/>
              <a:ext cx="325320" cy="1927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52641" y="6636758"/>
              <a:ext cx="613984" cy="2708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95194" y="6731120"/>
              <a:ext cx="1034430" cy="4320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18887" y="6975924"/>
              <a:ext cx="676605" cy="1555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84529" y="7059362"/>
              <a:ext cx="1131117" cy="3239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81787" y="7093462"/>
              <a:ext cx="932199" cy="5346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34094" y="6499498"/>
              <a:ext cx="449066" cy="13566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9353" y="3911987"/>
              <a:ext cx="2241907" cy="32384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4050" y="4310409"/>
              <a:ext cx="559034" cy="9003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3201" y="4864496"/>
              <a:ext cx="147918" cy="3565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39153" y="4549104"/>
              <a:ext cx="621011" cy="97755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80233" y="5657875"/>
              <a:ext cx="630" cy="6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94603" y="4917621"/>
              <a:ext cx="533434" cy="61398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51514" y="5211797"/>
              <a:ext cx="398709" cy="54532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53073" y="5189086"/>
              <a:ext cx="184839" cy="3313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83135" y="5435218"/>
              <a:ext cx="458795" cy="37691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55136" y="5567863"/>
              <a:ext cx="355796" cy="3003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52754" y="4129853"/>
              <a:ext cx="529085" cy="93229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38899" y="4652210"/>
              <a:ext cx="1654222" cy="23838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94164" y="6198449"/>
              <a:ext cx="1233514" cy="96095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95209" y="5950292"/>
              <a:ext cx="1192924" cy="116491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84996" y="5646221"/>
              <a:ext cx="1158779" cy="135938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27593" y="5987081"/>
              <a:ext cx="772162" cy="114831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76242" y="5957829"/>
              <a:ext cx="1114515" cy="115508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58976" y="5918816"/>
              <a:ext cx="1172521" cy="117238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731278" y="5876150"/>
              <a:ext cx="771631" cy="115993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77317" y="6154920"/>
              <a:ext cx="458297" cy="9167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62217" y="5855830"/>
              <a:ext cx="32073" cy="252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6771" y="5897798"/>
              <a:ext cx="70821" cy="892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53684" y="5856992"/>
              <a:ext cx="846071" cy="12147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088872" y="5935948"/>
              <a:ext cx="404641" cy="9839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15241" y="6109432"/>
              <a:ext cx="316256" cy="9019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46412" y="5824752"/>
              <a:ext cx="7072" cy="201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031364" y="5993489"/>
              <a:ext cx="490470" cy="10154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54424" y="5340292"/>
              <a:ext cx="511338" cy="158147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42574" y="5522442"/>
              <a:ext cx="207583" cy="11691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157933" y="5053652"/>
              <a:ext cx="7304" cy="996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123199" y="5022309"/>
              <a:ext cx="153998" cy="29085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164640" y="5062152"/>
              <a:ext cx="152798" cy="31064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559520" y="6907726"/>
              <a:ext cx="2490" cy="89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210029" y="5789060"/>
              <a:ext cx="114814" cy="33408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547435" y="7010322"/>
              <a:ext cx="37817" cy="396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131106" y="5778634"/>
              <a:ext cx="515505" cy="125383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521437" y="5439003"/>
              <a:ext cx="56146" cy="1389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530202" y="5478381"/>
              <a:ext cx="117370" cy="131678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168193" y="5017262"/>
              <a:ext cx="490902" cy="200172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99404" y="5108105"/>
              <a:ext cx="161398" cy="32263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66612" y="5495514"/>
              <a:ext cx="27724" cy="4688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550157" y="6691609"/>
              <a:ext cx="30363" cy="33551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370895" y="5540405"/>
              <a:ext cx="232718" cy="1473901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351669" y="6263398"/>
              <a:ext cx="1284605" cy="916305"/>
            </a:xfrm>
            <a:custGeom>
              <a:avLst/>
              <a:gdLst/>
              <a:ahLst/>
              <a:cxnLst/>
              <a:rect l="l" t="t" r="r" b="b"/>
              <a:pathLst>
                <a:path w="1284604" h="916304">
                  <a:moveTo>
                    <a:pt x="355" y="139192"/>
                  </a:moveTo>
                  <a:lnTo>
                    <a:pt x="165" y="138925"/>
                  </a:lnTo>
                  <a:lnTo>
                    <a:pt x="0" y="139420"/>
                  </a:lnTo>
                  <a:lnTo>
                    <a:pt x="355" y="139192"/>
                  </a:lnTo>
                  <a:close/>
                </a:path>
                <a:path w="1284604" h="916304">
                  <a:moveTo>
                    <a:pt x="40601" y="253009"/>
                  </a:moveTo>
                  <a:lnTo>
                    <a:pt x="40271" y="252971"/>
                  </a:lnTo>
                  <a:lnTo>
                    <a:pt x="40398" y="253238"/>
                  </a:lnTo>
                  <a:lnTo>
                    <a:pt x="40601" y="253009"/>
                  </a:lnTo>
                  <a:close/>
                </a:path>
                <a:path w="1284604" h="916304">
                  <a:moveTo>
                    <a:pt x="65201" y="345414"/>
                  </a:moveTo>
                  <a:lnTo>
                    <a:pt x="64312" y="343420"/>
                  </a:lnTo>
                  <a:lnTo>
                    <a:pt x="62852" y="344817"/>
                  </a:lnTo>
                  <a:lnTo>
                    <a:pt x="63639" y="345046"/>
                  </a:lnTo>
                  <a:lnTo>
                    <a:pt x="64338" y="345147"/>
                  </a:lnTo>
                  <a:lnTo>
                    <a:pt x="65201" y="345414"/>
                  </a:lnTo>
                  <a:close/>
                </a:path>
                <a:path w="1284604" h="916304">
                  <a:moveTo>
                    <a:pt x="80352" y="315531"/>
                  </a:moveTo>
                  <a:lnTo>
                    <a:pt x="80213" y="315226"/>
                  </a:lnTo>
                  <a:lnTo>
                    <a:pt x="79984" y="315595"/>
                  </a:lnTo>
                  <a:lnTo>
                    <a:pt x="80352" y="315531"/>
                  </a:lnTo>
                  <a:close/>
                </a:path>
                <a:path w="1284604" h="916304">
                  <a:moveTo>
                    <a:pt x="80518" y="315493"/>
                  </a:moveTo>
                  <a:lnTo>
                    <a:pt x="80352" y="315531"/>
                  </a:lnTo>
                  <a:lnTo>
                    <a:pt x="80518" y="315493"/>
                  </a:lnTo>
                  <a:close/>
                </a:path>
                <a:path w="1284604" h="916304">
                  <a:moveTo>
                    <a:pt x="213194" y="1828"/>
                  </a:moveTo>
                  <a:lnTo>
                    <a:pt x="212394" y="0"/>
                  </a:lnTo>
                  <a:lnTo>
                    <a:pt x="211467" y="698"/>
                  </a:lnTo>
                  <a:lnTo>
                    <a:pt x="213194" y="1828"/>
                  </a:lnTo>
                  <a:close/>
                </a:path>
                <a:path w="1284604" h="916304">
                  <a:moveTo>
                    <a:pt x="901014" y="915174"/>
                  </a:moveTo>
                  <a:lnTo>
                    <a:pt x="900087" y="914311"/>
                  </a:lnTo>
                  <a:lnTo>
                    <a:pt x="899020" y="915860"/>
                  </a:lnTo>
                  <a:lnTo>
                    <a:pt x="899553" y="916266"/>
                  </a:lnTo>
                  <a:lnTo>
                    <a:pt x="901014" y="915174"/>
                  </a:lnTo>
                  <a:close/>
                </a:path>
                <a:path w="1284604" h="916304">
                  <a:moveTo>
                    <a:pt x="1151305" y="868845"/>
                  </a:moveTo>
                  <a:lnTo>
                    <a:pt x="1148511" y="868248"/>
                  </a:lnTo>
                  <a:lnTo>
                    <a:pt x="1146987" y="867892"/>
                  </a:lnTo>
                  <a:lnTo>
                    <a:pt x="1147914" y="869111"/>
                  </a:lnTo>
                  <a:lnTo>
                    <a:pt x="1148613" y="870242"/>
                  </a:lnTo>
                  <a:lnTo>
                    <a:pt x="1149413" y="871435"/>
                  </a:lnTo>
                  <a:lnTo>
                    <a:pt x="1149972" y="870546"/>
                  </a:lnTo>
                  <a:lnTo>
                    <a:pt x="1150632" y="869683"/>
                  </a:lnTo>
                  <a:lnTo>
                    <a:pt x="1151305" y="868845"/>
                  </a:lnTo>
                  <a:close/>
                </a:path>
                <a:path w="1284604" h="916304">
                  <a:moveTo>
                    <a:pt x="1284338" y="890295"/>
                  </a:moveTo>
                  <a:lnTo>
                    <a:pt x="1284173" y="889139"/>
                  </a:lnTo>
                  <a:lnTo>
                    <a:pt x="1284147" y="888136"/>
                  </a:lnTo>
                  <a:lnTo>
                    <a:pt x="1284046" y="887018"/>
                  </a:lnTo>
                  <a:lnTo>
                    <a:pt x="1282915" y="887806"/>
                  </a:lnTo>
                  <a:lnTo>
                    <a:pt x="1283385" y="888669"/>
                  </a:lnTo>
                  <a:lnTo>
                    <a:pt x="1283817" y="889368"/>
                  </a:lnTo>
                  <a:lnTo>
                    <a:pt x="1284338" y="890295"/>
                  </a:lnTo>
                  <a:close/>
                </a:path>
              </a:pathLst>
            </a:custGeom>
            <a:solidFill>
              <a:srgbClr val="341F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/>
          <p:nvPr/>
        </p:nvSpPr>
        <p:spPr>
          <a:xfrm>
            <a:off x="4878425" y="6780072"/>
            <a:ext cx="838200" cy="194310"/>
          </a:xfrm>
          <a:custGeom>
            <a:avLst/>
            <a:gdLst/>
            <a:ahLst/>
            <a:cxnLst/>
            <a:rect l="l" t="t" r="r" b="b"/>
            <a:pathLst>
              <a:path w="838200" h="194309">
                <a:moveTo>
                  <a:pt x="838098" y="70713"/>
                </a:moveTo>
                <a:lnTo>
                  <a:pt x="834555" y="68986"/>
                </a:lnTo>
                <a:lnTo>
                  <a:pt x="837539" y="64503"/>
                </a:lnTo>
                <a:lnTo>
                  <a:pt x="837082" y="55727"/>
                </a:lnTo>
                <a:lnTo>
                  <a:pt x="831621" y="47167"/>
                </a:lnTo>
                <a:lnTo>
                  <a:pt x="822058" y="39776"/>
                </a:lnTo>
                <a:lnTo>
                  <a:pt x="809282" y="34531"/>
                </a:lnTo>
                <a:lnTo>
                  <a:pt x="793356" y="33616"/>
                </a:lnTo>
                <a:lnTo>
                  <a:pt x="776566" y="36626"/>
                </a:lnTo>
                <a:lnTo>
                  <a:pt x="763282" y="40614"/>
                </a:lnTo>
                <a:lnTo>
                  <a:pt x="762215" y="41008"/>
                </a:lnTo>
                <a:lnTo>
                  <a:pt x="751497" y="37693"/>
                </a:lnTo>
                <a:lnTo>
                  <a:pt x="710171" y="26657"/>
                </a:lnTo>
                <a:lnTo>
                  <a:pt x="645680" y="13677"/>
                </a:lnTo>
                <a:lnTo>
                  <a:pt x="572744" y="4483"/>
                </a:lnTo>
                <a:lnTo>
                  <a:pt x="524090" y="1155"/>
                </a:lnTo>
                <a:lnTo>
                  <a:pt x="473735" y="0"/>
                </a:lnTo>
                <a:lnTo>
                  <a:pt x="429844" y="927"/>
                </a:lnTo>
                <a:lnTo>
                  <a:pt x="426783" y="863"/>
                </a:lnTo>
                <a:lnTo>
                  <a:pt x="381977" y="4000"/>
                </a:lnTo>
                <a:lnTo>
                  <a:pt x="331292" y="10083"/>
                </a:lnTo>
                <a:lnTo>
                  <a:pt x="291757" y="17297"/>
                </a:lnTo>
                <a:lnTo>
                  <a:pt x="253466" y="26123"/>
                </a:lnTo>
                <a:lnTo>
                  <a:pt x="182206" y="48006"/>
                </a:lnTo>
                <a:lnTo>
                  <a:pt x="120192" y="73367"/>
                </a:lnTo>
                <a:lnTo>
                  <a:pt x="69545" y="99187"/>
                </a:lnTo>
                <a:lnTo>
                  <a:pt x="31877" y="122148"/>
                </a:lnTo>
                <a:lnTo>
                  <a:pt x="0" y="145351"/>
                </a:lnTo>
                <a:lnTo>
                  <a:pt x="27927" y="177393"/>
                </a:lnTo>
                <a:lnTo>
                  <a:pt x="32486" y="173570"/>
                </a:lnTo>
                <a:lnTo>
                  <a:pt x="40373" y="194233"/>
                </a:lnTo>
                <a:lnTo>
                  <a:pt x="83718" y="177838"/>
                </a:lnTo>
                <a:lnTo>
                  <a:pt x="122262" y="164833"/>
                </a:lnTo>
                <a:lnTo>
                  <a:pt x="186245" y="145783"/>
                </a:lnTo>
                <a:lnTo>
                  <a:pt x="231838" y="134112"/>
                </a:lnTo>
                <a:lnTo>
                  <a:pt x="280949" y="123253"/>
                </a:lnTo>
                <a:lnTo>
                  <a:pt x="332549" y="113880"/>
                </a:lnTo>
                <a:lnTo>
                  <a:pt x="385622" y="106603"/>
                </a:lnTo>
                <a:lnTo>
                  <a:pt x="452221" y="101130"/>
                </a:lnTo>
                <a:lnTo>
                  <a:pt x="501091" y="100139"/>
                </a:lnTo>
                <a:lnTo>
                  <a:pt x="516966" y="100431"/>
                </a:lnTo>
                <a:lnTo>
                  <a:pt x="562889" y="103009"/>
                </a:lnTo>
                <a:lnTo>
                  <a:pt x="605320" y="108077"/>
                </a:lnTo>
                <a:lnTo>
                  <a:pt x="654888" y="117703"/>
                </a:lnTo>
                <a:lnTo>
                  <a:pt x="675970" y="123405"/>
                </a:lnTo>
                <a:lnTo>
                  <a:pt x="678268" y="127292"/>
                </a:lnTo>
                <a:lnTo>
                  <a:pt x="705421" y="156083"/>
                </a:lnTo>
                <a:lnTo>
                  <a:pt x="727024" y="159753"/>
                </a:lnTo>
                <a:lnTo>
                  <a:pt x="735253" y="157022"/>
                </a:lnTo>
                <a:lnTo>
                  <a:pt x="740283" y="151460"/>
                </a:lnTo>
                <a:lnTo>
                  <a:pt x="740981" y="144005"/>
                </a:lnTo>
                <a:lnTo>
                  <a:pt x="737438" y="136093"/>
                </a:lnTo>
                <a:lnTo>
                  <a:pt x="730288" y="128663"/>
                </a:lnTo>
                <a:lnTo>
                  <a:pt x="720166" y="122643"/>
                </a:lnTo>
                <a:lnTo>
                  <a:pt x="706831" y="119900"/>
                </a:lnTo>
                <a:lnTo>
                  <a:pt x="692277" y="120357"/>
                </a:lnTo>
                <a:lnTo>
                  <a:pt x="682929" y="121729"/>
                </a:lnTo>
                <a:lnTo>
                  <a:pt x="677164" y="119684"/>
                </a:lnTo>
                <a:lnTo>
                  <a:pt x="632739" y="106121"/>
                </a:lnTo>
                <a:lnTo>
                  <a:pt x="593051" y="97231"/>
                </a:lnTo>
                <a:lnTo>
                  <a:pt x="549021" y="90284"/>
                </a:lnTo>
                <a:lnTo>
                  <a:pt x="501624" y="85763"/>
                </a:lnTo>
                <a:lnTo>
                  <a:pt x="451916" y="83832"/>
                </a:lnTo>
                <a:lnTo>
                  <a:pt x="417995" y="84061"/>
                </a:lnTo>
                <a:lnTo>
                  <a:pt x="329425" y="89649"/>
                </a:lnTo>
                <a:lnTo>
                  <a:pt x="276313" y="96113"/>
                </a:lnTo>
                <a:lnTo>
                  <a:pt x="225628" y="104228"/>
                </a:lnTo>
                <a:lnTo>
                  <a:pt x="178422" y="113398"/>
                </a:lnTo>
                <a:lnTo>
                  <a:pt x="135801" y="123050"/>
                </a:lnTo>
                <a:lnTo>
                  <a:pt x="90411" y="134734"/>
                </a:lnTo>
                <a:lnTo>
                  <a:pt x="82054" y="137083"/>
                </a:lnTo>
                <a:lnTo>
                  <a:pt x="89306" y="132334"/>
                </a:lnTo>
                <a:lnTo>
                  <a:pt x="136004" y="105549"/>
                </a:lnTo>
                <a:lnTo>
                  <a:pt x="193979" y="78447"/>
                </a:lnTo>
                <a:lnTo>
                  <a:pt x="261340" y="54114"/>
                </a:lnTo>
                <a:lnTo>
                  <a:pt x="335749" y="34925"/>
                </a:lnTo>
                <a:lnTo>
                  <a:pt x="374764" y="27990"/>
                </a:lnTo>
                <a:lnTo>
                  <a:pt x="427291" y="21450"/>
                </a:lnTo>
                <a:lnTo>
                  <a:pt x="430974" y="21310"/>
                </a:lnTo>
                <a:lnTo>
                  <a:pt x="474535" y="18262"/>
                </a:lnTo>
                <a:lnTo>
                  <a:pt x="504164" y="17348"/>
                </a:lnTo>
                <a:lnTo>
                  <a:pt x="523760" y="16979"/>
                </a:lnTo>
                <a:lnTo>
                  <a:pt x="562381" y="17462"/>
                </a:lnTo>
                <a:lnTo>
                  <a:pt x="608914" y="20066"/>
                </a:lnTo>
                <a:lnTo>
                  <a:pt x="677748" y="27851"/>
                </a:lnTo>
                <a:lnTo>
                  <a:pt x="723353" y="36029"/>
                </a:lnTo>
                <a:lnTo>
                  <a:pt x="761504" y="47066"/>
                </a:lnTo>
                <a:lnTo>
                  <a:pt x="770890" y="57277"/>
                </a:lnTo>
                <a:lnTo>
                  <a:pt x="783767" y="68465"/>
                </a:lnTo>
                <a:lnTo>
                  <a:pt x="797928" y="75831"/>
                </a:lnTo>
                <a:lnTo>
                  <a:pt x="811593" y="77838"/>
                </a:lnTo>
                <a:lnTo>
                  <a:pt x="823595" y="76365"/>
                </a:lnTo>
                <a:lnTo>
                  <a:pt x="832675" y="71805"/>
                </a:lnTo>
                <a:lnTo>
                  <a:pt x="834440" y="69151"/>
                </a:lnTo>
                <a:lnTo>
                  <a:pt x="838098" y="707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5" name="object 85"/>
          <p:cNvGrpSpPr/>
          <p:nvPr/>
        </p:nvGrpSpPr>
        <p:grpSpPr>
          <a:xfrm>
            <a:off x="3661665" y="6898343"/>
            <a:ext cx="1329055" cy="910590"/>
            <a:chOff x="3661665" y="6898343"/>
            <a:chExt cx="1329055" cy="910590"/>
          </a:xfrm>
        </p:grpSpPr>
        <p:sp>
          <p:nvSpPr>
            <p:cNvPr id="86" name="object 86"/>
            <p:cNvSpPr/>
            <p:nvPr/>
          </p:nvSpPr>
          <p:spPr>
            <a:xfrm>
              <a:off x="3661665" y="6899724"/>
              <a:ext cx="1158875" cy="909319"/>
            </a:xfrm>
            <a:custGeom>
              <a:avLst/>
              <a:gdLst/>
              <a:ahLst/>
              <a:cxnLst/>
              <a:rect l="l" t="t" r="r" b="b"/>
              <a:pathLst>
                <a:path w="1158875" h="909320">
                  <a:moveTo>
                    <a:pt x="103448" y="909011"/>
                  </a:moveTo>
                  <a:lnTo>
                    <a:pt x="56066" y="897403"/>
                  </a:lnTo>
                  <a:lnTo>
                    <a:pt x="1368" y="838168"/>
                  </a:lnTo>
                  <a:lnTo>
                    <a:pt x="0" y="760101"/>
                  </a:lnTo>
                  <a:lnTo>
                    <a:pt x="21510" y="692082"/>
                  </a:lnTo>
                  <a:lnTo>
                    <a:pt x="50936" y="633394"/>
                  </a:lnTo>
                  <a:lnTo>
                    <a:pt x="73089" y="600189"/>
                  </a:lnTo>
                  <a:lnTo>
                    <a:pt x="101089" y="564220"/>
                  </a:lnTo>
                  <a:lnTo>
                    <a:pt x="134118" y="526332"/>
                  </a:lnTo>
                  <a:lnTo>
                    <a:pt x="171359" y="487370"/>
                  </a:lnTo>
                  <a:lnTo>
                    <a:pt x="211993" y="448177"/>
                  </a:lnTo>
                  <a:lnTo>
                    <a:pt x="255203" y="409599"/>
                  </a:lnTo>
                  <a:lnTo>
                    <a:pt x="300172" y="372480"/>
                  </a:lnTo>
                  <a:lnTo>
                    <a:pt x="346080" y="337664"/>
                  </a:lnTo>
                  <a:lnTo>
                    <a:pt x="392111" y="305996"/>
                  </a:lnTo>
                  <a:lnTo>
                    <a:pt x="457558" y="267676"/>
                  </a:lnTo>
                  <a:lnTo>
                    <a:pt x="503475" y="242808"/>
                  </a:lnTo>
                  <a:lnTo>
                    <a:pt x="572535" y="204528"/>
                  </a:lnTo>
                  <a:lnTo>
                    <a:pt x="700514" y="145929"/>
                  </a:lnTo>
                  <a:lnTo>
                    <a:pt x="872617" y="78582"/>
                  </a:lnTo>
                  <a:lnTo>
                    <a:pt x="1023671" y="23076"/>
                  </a:lnTo>
                  <a:lnTo>
                    <a:pt x="1088505" y="0"/>
                  </a:lnTo>
                  <a:lnTo>
                    <a:pt x="1116090" y="5105"/>
                  </a:lnTo>
                  <a:lnTo>
                    <a:pt x="1142190" y="29616"/>
                  </a:lnTo>
                  <a:lnTo>
                    <a:pt x="1158547" y="68570"/>
                  </a:lnTo>
                  <a:lnTo>
                    <a:pt x="1156903" y="117006"/>
                  </a:lnTo>
                  <a:lnTo>
                    <a:pt x="1108739" y="166724"/>
                  </a:lnTo>
                  <a:lnTo>
                    <a:pt x="1065382" y="189980"/>
                  </a:lnTo>
                  <a:lnTo>
                    <a:pt x="1015206" y="211945"/>
                  </a:lnTo>
                  <a:lnTo>
                    <a:pt x="962731" y="232451"/>
                  </a:lnTo>
                  <a:lnTo>
                    <a:pt x="912478" y="251332"/>
                  </a:lnTo>
                  <a:lnTo>
                    <a:pt x="868970" y="268421"/>
                  </a:lnTo>
                  <a:lnTo>
                    <a:pt x="796220" y="301379"/>
                  </a:lnTo>
                  <a:lnTo>
                    <a:pt x="745494" y="317404"/>
                  </a:lnTo>
                  <a:lnTo>
                    <a:pt x="690351" y="331815"/>
                  </a:lnTo>
                  <a:lnTo>
                    <a:pt x="636588" y="344801"/>
                  </a:lnTo>
                  <a:lnTo>
                    <a:pt x="590004" y="356551"/>
                  </a:lnTo>
                  <a:lnTo>
                    <a:pt x="521204" y="385175"/>
                  </a:lnTo>
                  <a:lnTo>
                    <a:pt x="485217" y="410174"/>
                  </a:lnTo>
                  <a:lnTo>
                    <a:pt x="449024" y="441301"/>
                  </a:lnTo>
                  <a:lnTo>
                    <a:pt x="413209" y="477605"/>
                  </a:lnTo>
                  <a:lnTo>
                    <a:pt x="378357" y="518136"/>
                  </a:lnTo>
                  <a:lnTo>
                    <a:pt x="345053" y="561945"/>
                  </a:lnTo>
                  <a:lnTo>
                    <a:pt x="313882" y="608080"/>
                  </a:lnTo>
                  <a:lnTo>
                    <a:pt x="285428" y="655593"/>
                  </a:lnTo>
                  <a:lnTo>
                    <a:pt x="260277" y="703531"/>
                  </a:lnTo>
                  <a:lnTo>
                    <a:pt x="239013" y="750945"/>
                  </a:lnTo>
                  <a:lnTo>
                    <a:pt x="228308" y="778953"/>
                  </a:lnTo>
                  <a:lnTo>
                    <a:pt x="214398" y="813081"/>
                  </a:lnTo>
                  <a:lnTo>
                    <a:pt x="196120" y="848239"/>
                  </a:lnTo>
                  <a:lnTo>
                    <a:pt x="172312" y="879340"/>
                  </a:lnTo>
                  <a:lnTo>
                    <a:pt x="141809" y="901293"/>
                  </a:lnTo>
                  <a:lnTo>
                    <a:pt x="103448" y="90901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751980" y="6898343"/>
              <a:ext cx="238171" cy="22799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117416" y="7118235"/>
              <a:ext cx="760095" cy="632460"/>
            </a:xfrm>
            <a:custGeom>
              <a:avLst/>
              <a:gdLst/>
              <a:ahLst/>
              <a:cxnLst/>
              <a:rect l="l" t="t" r="r" b="b"/>
              <a:pathLst>
                <a:path w="760095" h="632459">
                  <a:moveTo>
                    <a:pt x="284822" y="63322"/>
                  </a:moveTo>
                  <a:lnTo>
                    <a:pt x="253542" y="75234"/>
                  </a:lnTo>
                  <a:lnTo>
                    <a:pt x="211924" y="223075"/>
                  </a:lnTo>
                  <a:lnTo>
                    <a:pt x="181648" y="328853"/>
                  </a:lnTo>
                  <a:lnTo>
                    <a:pt x="164388" y="385648"/>
                  </a:lnTo>
                  <a:lnTo>
                    <a:pt x="115531" y="463486"/>
                  </a:lnTo>
                  <a:lnTo>
                    <a:pt x="75717" y="522008"/>
                  </a:lnTo>
                  <a:lnTo>
                    <a:pt x="38176" y="574878"/>
                  </a:lnTo>
                  <a:lnTo>
                    <a:pt x="12319" y="608037"/>
                  </a:lnTo>
                  <a:lnTo>
                    <a:pt x="0" y="624789"/>
                  </a:lnTo>
                  <a:lnTo>
                    <a:pt x="317" y="631405"/>
                  </a:lnTo>
                  <a:lnTo>
                    <a:pt x="5905" y="632206"/>
                  </a:lnTo>
                  <a:lnTo>
                    <a:pt x="9398" y="631520"/>
                  </a:lnTo>
                  <a:lnTo>
                    <a:pt x="77406" y="551205"/>
                  </a:lnTo>
                  <a:lnTo>
                    <a:pt x="131406" y="481088"/>
                  </a:lnTo>
                  <a:lnTo>
                    <a:pt x="171157" y="417918"/>
                  </a:lnTo>
                  <a:lnTo>
                    <a:pt x="203390" y="332740"/>
                  </a:lnTo>
                  <a:lnTo>
                    <a:pt x="240855" y="214147"/>
                  </a:lnTo>
                  <a:lnTo>
                    <a:pt x="271881" y="108800"/>
                  </a:lnTo>
                  <a:lnTo>
                    <a:pt x="284822" y="63322"/>
                  </a:lnTo>
                  <a:close/>
                </a:path>
                <a:path w="760095" h="632459">
                  <a:moveTo>
                    <a:pt x="453682" y="79324"/>
                  </a:moveTo>
                  <a:lnTo>
                    <a:pt x="448043" y="65887"/>
                  </a:lnTo>
                  <a:lnTo>
                    <a:pt x="435102" y="50647"/>
                  </a:lnTo>
                  <a:lnTo>
                    <a:pt x="421259" y="35890"/>
                  </a:lnTo>
                  <a:lnTo>
                    <a:pt x="412877" y="23914"/>
                  </a:lnTo>
                  <a:lnTo>
                    <a:pt x="396316" y="51727"/>
                  </a:lnTo>
                  <a:lnTo>
                    <a:pt x="423303" y="91579"/>
                  </a:lnTo>
                  <a:lnTo>
                    <a:pt x="419100" y="100596"/>
                  </a:lnTo>
                  <a:lnTo>
                    <a:pt x="407428" y="124726"/>
                  </a:lnTo>
                  <a:lnTo>
                    <a:pt x="389737" y="159575"/>
                  </a:lnTo>
                  <a:lnTo>
                    <a:pt x="367487" y="200774"/>
                  </a:lnTo>
                  <a:lnTo>
                    <a:pt x="349389" y="245059"/>
                  </a:lnTo>
                  <a:lnTo>
                    <a:pt x="340855" y="286715"/>
                  </a:lnTo>
                  <a:lnTo>
                    <a:pt x="338328" y="317639"/>
                  </a:lnTo>
                  <a:lnTo>
                    <a:pt x="338277" y="329742"/>
                  </a:lnTo>
                  <a:lnTo>
                    <a:pt x="331241" y="382397"/>
                  </a:lnTo>
                  <a:lnTo>
                    <a:pt x="325158" y="430720"/>
                  </a:lnTo>
                  <a:lnTo>
                    <a:pt x="319773" y="478155"/>
                  </a:lnTo>
                  <a:lnTo>
                    <a:pt x="313791" y="515327"/>
                  </a:lnTo>
                  <a:lnTo>
                    <a:pt x="305816" y="544334"/>
                  </a:lnTo>
                  <a:lnTo>
                    <a:pt x="297675" y="570788"/>
                  </a:lnTo>
                  <a:lnTo>
                    <a:pt x="291160" y="600303"/>
                  </a:lnTo>
                  <a:lnTo>
                    <a:pt x="289877" y="622935"/>
                  </a:lnTo>
                  <a:lnTo>
                    <a:pt x="293687" y="629920"/>
                  </a:lnTo>
                  <a:lnTo>
                    <a:pt x="298780" y="628662"/>
                  </a:lnTo>
                  <a:lnTo>
                    <a:pt x="320979" y="568960"/>
                  </a:lnTo>
                  <a:lnTo>
                    <a:pt x="337616" y="496519"/>
                  </a:lnTo>
                  <a:lnTo>
                    <a:pt x="345833" y="432041"/>
                  </a:lnTo>
                  <a:lnTo>
                    <a:pt x="352209" y="374002"/>
                  </a:lnTo>
                  <a:lnTo>
                    <a:pt x="354774" y="348792"/>
                  </a:lnTo>
                  <a:lnTo>
                    <a:pt x="357847" y="330276"/>
                  </a:lnTo>
                  <a:lnTo>
                    <a:pt x="365963" y="287375"/>
                  </a:lnTo>
                  <a:lnTo>
                    <a:pt x="377456" y="239039"/>
                  </a:lnTo>
                  <a:lnTo>
                    <a:pt x="390639" y="204228"/>
                  </a:lnTo>
                  <a:lnTo>
                    <a:pt x="409752" y="171983"/>
                  </a:lnTo>
                  <a:lnTo>
                    <a:pt x="430352" y="134378"/>
                  </a:lnTo>
                  <a:lnTo>
                    <a:pt x="446849" y="100482"/>
                  </a:lnTo>
                  <a:lnTo>
                    <a:pt x="453682" y="79324"/>
                  </a:lnTo>
                  <a:close/>
                </a:path>
                <a:path w="760095" h="632459">
                  <a:moveTo>
                    <a:pt x="759777" y="103987"/>
                  </a:moveTo>
                  <a:lnTo>
                    <a:pt x="758596" y="93726"/>
                  </a:lnTo>
                  <a:lnTo>
                    <a:pt x="750163" y="85331"/>
                  </a:lnTo>
                  <a:lnTo>
                    <a:pt x="734212" y="77685"/>
                  </a:lnTo>
                  <a:lnTo>
                    <a:pt x="710514" y="69723"/>
                  </a:lnTo>
                  <a:lnTo>
                    <a:pt x="643572" y="46545"/>
                  </a:lnTo>
                  <a:lnTo>
                    <a:pt x="588886" y="23939"/>
                  </a:lnTo>
                  <a:lnTo>
                    <a:pt x="552005" y="6807"/>
                  </a:lnTo>
                  <a:lnTo>
                    <a:pt x="538480" y="0"/>
                  </a:lnTo>
                  <a:lnTo>
                    <a:pt x="504190" y="5816"/>
                  </a:lnTo>
                  <a:lnTo>
                    <a:pt x="586219" y="63398"/>
                  </a:lnTo>
                  <a:lnTo>
                    <a:pt x="659269" y="94132"/>
                  </a:lnTo>
                  <a:lnTo>
                    <a:pt x="711669" y="106413"/>
                  </a:lnTo>
                  <a:lnTo>
                    <a:pt x="731723" y="108635"/>
                  </a:lnTo>
                  <a:lnTo>
                    <a:pt x="728599" y="114922"/>
                  </a:lnTo>
                  <a:lnTo>
                    <a:pt x="718553" y="132499"/>
                  </a:lnTo>
                  <a:lnTo>
                    <a:pt x="700557" y="159473"/>
                  </a:lnTo>
                  <a:lnTo>
                    <a:pt x="673620" y="193941"/>
                  </a:lnTo>
                  <a:lnTo>
                    <a:pt x="648614" y="231533"/>
                  </a:lnTo>
                  <a:lnTo>
                    <a:pt x="634847" y="265404"/>
                  </a:lnTo>
                  <a:lnTo>
                    <a:pt x="629005" y="289877"/>
                  </a:lnTo>
                  <a:lnTo>
                    <a:pt x="627799" y="299288"/>
                  </a:lnTo>
                  <a:lnTo>
                    <a:pt x="610920" y="349656"/>
                  </a:lnTo>
                  <a:lnTo>
                    <a:pt x="595795" y="395960"/>
                  </a:lnTo>
                  <a:lnTo>
                    <a:pt x="581520" y="441528"/>
                  </a:lnTo>
                  <a:lnTo>
                    <a:pt x="568591" y="476897"/>
                  </a:lnTo>
                  <a:lnTo>
                    <a:pt x="555269" y="503859"/>
                  </a:lnTo>
                  <a:lnTo>
                    <a:pt x="542264" y="528269"/>
                  </a:lnTo>
                  <a:lnTo>
                    <a:pt x="530288" y="556018"/>
                  </a:lnTo>
                  <a:lnTo>
                    <a:pt x="524751" y="577989"/>
                  </a:lnTo>
                  <a:lnTo>
                    <a:pt x="527177" y="585571"/>
                  </a:lnTo>
                  <a:lnTo>
                    <a:pt x="532409" y="585317"/>
                  </a:lnTo>
                  <a:lnTo>
                    <a:pt x="565518" y="530910"/>
                  </a:lnTo>
                  <a:lnTo>
                    <a:pt x="595566" y="462915"/>
                  </a:lnTo>
                  <a:lnTo>
                    <a:pt x="615861" y="401154"/>
                  </a:lnTo>
                  <a:lnTo>
                    <a:pt x="633120" y="345376"/>
                  </a:lnTo>
                  <a:lnTo>
                    <a:pt x="640422" y="321106"/>
                  </a:lnTo>
                  <a:lnTo>
                    <a:pt x="658025" y="285826"/>
                  </a:lnTo>
                  <a:lnTo>
                    <a:pt x="673569" y="255257"/>
                  </a:lnTo>
                  <a:lnTo>
                    <a:pt x="687895" y="228104"/>
                  </a:lnTo>
                  <a:lnTo>
                    <a:pt x="708063" y="193751"/>
                  </a:lnTo>
                  <a:lnTo>
                    <a:pt x="730986" y="156603"/>
                  </a:lnTo>
                  <a:lnTo>
                    <a:pt x="750341" y="124167"/>
                  </a:lnTo>
                  <a:lnTo>
                    <a:pt x="759777" y="10398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671216" y="7330946"/>
              <a:ext cx="292428" cy="459922"/>
            </a:xfrm>
            <a:prstGeom prst="rect">
              <a:avLst/>
            </a:prstGeom>
          </p:spPr>
        </p:pic>
      </p:grp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44330">
              <a:lnSpc>
                <a:spcPct val="100000"/>
              </a:lnSpc>
              <a:spcBef>
                <a:spcPts val="100"/>
              </a:spcBef>
            </a:pPr>
            <a:r>
              <a:rPr dirty="0" spc="335"/>
              <a:t>F</a:t>
            </a:r>
            <a:r>
              <a:rPr dirty="0" spc="70"/>
              <a:t>u</a:t>
            </a:r>
            <a:r>
              <a:rPr dirty="0" spc="695"/>
              <a:t>t</a:t>
            </a:r>
            <a:r>
              <a:rPr dirty="0" spc="70"/>
              <a:t>u</a:t>
            </a:r>
            <a:r>
              <a:rPr dirty="0" spc="530"/>
              <a:t>r</a:t>
            </a:r>
            <a:r>
              <a:rPr dirty="0" spc="170"/>
              <a:t>e</a:t>
            </a:r>
            <a:r>
              <a:rPr dirty="0" spc="-630"/>
              <a:t> </a:t>
            </a:r>
            <a:r>
              <a:rPr dirty="0" spc="300"/>
              <a:t>T</a:t>
            </a:r>
            <a:r>
              <a:rPr dirty="0" spc="530"/>
              <a:t>r</a:t>
            </a:r>
            <a:r>
              <a:rPr dirty="0" spc="165"/>
              <a:t>e</a:t>
            </a:r>
            <a:r>
              <a:rPr dirty="0" spc="229"/>
              <a:t>n</a:t>
            </a:r>
            <a:r>
              <a:rPr dirty="0" spc="305"/>
              <a:t>d</a:t>
            </a:r>
            <a:r>
              <a:rPr dirty="0" spc="190"/>
              <a:t>s</a:t>
            </a:r>
          </a:p>
        </p:txBody>
      </p:sp>
      <p:pic>
        <p:nvPicPr>
          <p:cNvPr id="91" name="object 91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3354811"/>
            <a:ext cx="190500" cy="190499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3973936"/>
            <a:ext cx="190500" cy="190499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4593061"/>
            <a:ext cx="190500" cy="190499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5212186"/>
            <a:ext cx="190500" cy="190499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5831311"/>
            <a:ext cx="190500" cy="190499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6450436"/>
            <a:ext cx="190500" cy="19049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7069561"/>
            <a:ext cx="190500" cy="19049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34190" y="7688686"/>
            <a:ext cx="190500" cy="190499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9972290" y="3097623"/>
            <a:ext cx="8028940" cy="497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-625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</a:t>
            </a:r>
            <a:r>
              <a:rPr dirty="0" sz="3500" spc="135">
                <a:solidFill>
                  <a:srgbClr val="D46ACA"/>
                </a:solidFill>
                <a:latin typeface="Verdana"/>
                <a:cs typeface="Verdana"/>
              </a:rPr>
              <a:t>l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204">
                <a:solidFill>
                  <a:srgbClr val="D46ACA"/>
                </a:solidFill>
                <a:latin typeface="Verdana"/>
                <a:cs typeface="Verdana"/>
              </a:rPr>
              <a:t>f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625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-45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110">
                <a:solidFill>
                  <a:srgbClr val="D46ACA"/>
                </a:solidFill>
                <a:latin typeface="Verdana"/>
                <a:cs typeface="Verdana"/>
              </a:rPr>
              <a:t>u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pp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10">
                <a:solidFill>
                  <a:srgbClr val="D46ACA"/>
                </a:solidFill>
                <a:latin typeface="Verdana"/>
                <a:cs typeface="Verdana"/>
              </a:rPr>
              <a:t>d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pp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520">
                <a:solidFill>
                  <a:srgbClr val="D46ACA"/>
                </a:solidFill>
                <a:latin typeface="Verdana"/>
                <a:cs typeface="Verdana"/>
              </a:rPr>
              <a:t>.  </a:t>
            </a:r>
            <a:r>
              <a:rPr dirty="0" sz="3500" spc="-625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-25">
                <a:solidFill>
                  <a:srgbClr val="D46ACA"/>
                </a:solidFill>
                <a:latin typeface="Verdana"/>
                <a:cs typeface="Verdana"/>
              </a:rPr>
              <a:t>v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60">
                <a:solidFill>
                  <a:srgbClr val="D46ACA"/>
                </a:solidFill>
                <a:latin typeface="Verdana"/>
                <a:cs typeface="Verdana"/>
              </a:rPr>
              <a:t>D</a:t>
            </a:r>
            <a:r>
              <a:rPr dirty="0" sz="3500" spc="8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530">
                <a:solidFill>
                  <a:srgbClr val="D46ACA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 marR="4598035">
              <a:lnSpc>
                <a:spcPts val="4880"/>
              </a:lnSpc>
              <a:spcBef>
                <a:spcPts val="275"/>
              </a:spcBef>
            </a:pPr>
            <a:r>
              <a:rPr dirty="0" sz="3500" spc="25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165">
                <a:solidFill>
                  <a:srgbClr val="D46ACA"/>
                </a:solidFill>
                <a:latin typeface="Verdana"/>
                <a:cs typeface="Verdana"/>
              </a:rPr>
              <a:t>w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160">
                <a:solidFill>
                  <a:srgbClr val="D46ACA"/>
                </a:solidFill>
                <a:latin typeface="Verdana"/>
                <a:cs typeface="Verdana"/>
              </a:rPr>
              <a:t>W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d</a:t>
            </a:r>
            <a:r>
              <a:rPr dirty="0" sz="3500" spc="-114">
                <a:solidFill>
                  <a:srgbClr val="D46ACA"/>
                </a:solidFill>
                <a:latin typeface="Verdana"/>
                <a:cs typeface="Verdana"/>
              </a:rPr>
              <a:t>g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520">
                <a:solidFill>
                  <a:srgbClr val="D46ACA"/>
                </a:solidFill>
                <a:latin typeface="Verdana"/>
                <a:cs typeface="Verdana"/>
              </a:rPr>
              <a:t>.  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C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225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10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d</a:t>
            </a:r>
            <a:r>
              <a:rPr dirty="0" sz="3500" spc="-110">
                <a:solidFill>
                  <a:srgbClr val="D46ACA"/>
                </a:solidFill>
                <a:latin typeface="Verdana"/>
                <a:cs typeface="Verdana"/>
              </a:rPr>
              <a:t>u</a:t>
            </a:r>
            <a:r>
              <a:rPr dirty="0" sz="3500" spc="-5">
                <a:solidFill>
                  <a:srgbClr val="D46ACA"/>
                </a:solidFill>
                <a:latin typeface="Verdana"/>
                <a:cs typeface="Verdana"/>
              </a:rPr>
              <a:t>c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-530">
                <a:solidFill>
                  <a:srgbClr val="D46ACA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3500" spc="10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-62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</a:t>
            </a:r>
            <a:r>
              <a:rPr dirty="0" sz="3500" spc="135">
                <a:solidFill>
                  <a:srgbClr val="D46ACA"/>
                </a:solidFill>
                <a:latin typeface="Verdana"/>
                <a:cs typeface="Verdana"/>
              </a:rPr>
              <a:t>l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4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8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220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n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3500" spc="-45">
                <a:solidFill>
                  <a:srgbClr val="D46ACA"/>
                </a:solidFill>
                <a:latin typeface="Verdana"/>
                <a:cs typeface="Verdana"/>
              </a:rPr>
              <a:t>Chatbots.</a:t>
            </a:r>
            <a:endParaRPr sz="3500">
              <a:latin typeface="Verdana"/>
              <a:cs typeface="Verdana"/>
            </a:endParaRPr>
          </a:p>
          <a:p>
            <a:pPr marL="12700" marR="3021965">
              <a:lnSpc>
                <a:spcPts val="4880"/>
              </a:lnSpc>
              <a:spcBef>
                <a:spcPts val="90"/>
              </a:spcBef>
            </a:pPr>
            <a:r>
              <a:rPr dirty="0" sz="3500" spc="395">
                <a:solidFill>
                  <a:srgbClr val="D46ACA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110">
                <a:solidFill>
                  <a:srgbClr val="D46ACA"/>
                </a:solidFill>
                <a:latin typeface="Verdana"/>
                <a:cs typeface="Verdana"/>
              </a:rPr>
              <a:t>u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pp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225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200">
                <a:solidFill>
                  <a:srgbClr val="D46ACA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10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-90">
                <a:solidFill>
                  <a:srgbClr val="D46ACA"/>
                </a:solidFill>
                <a:latin typeface="Verdana"/>
                <a:cs typeface="Verdana"/>
              </a:rPr>
              <a:t>i</a:t>
            </a:r>
            <a:r>
              <a:rPr dirty="0" sz="3500" spc="40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-305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520">
                <a:solidFill>
                  <a:srgbClr val="D46ACA"/>
                </a:solidFill>
                <a:latin typeface="Verdana"/>
                <a:cs typeface="Verdana"/>
              </a:rPr>
              <a:t>.  </a:t>
            </a:r>
            <a:r>
              <a:rPr dirty="0" sz="3500" spc="-305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110">
                <a:solidFill>
                  <a:srgbClr val="D46ACA"/>
                </a:solidFill>
                <a:latin typeface="Verdana"/>
                <a:cs typeface="Verdana"/>
              </a:rPr>
              <a:t>u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pp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225">
                <a:solidFill>
                  <a:srgbClr val="D46ACA"/>
                </a:solidFill>
                <a:latin typeface="Verdana"/>
                <a:cs typeface="Verdana"/>
              </a:rPr>
              <a:t>t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200">
                <a:solidFill>
                  <a:srgbClr val="D46ACA"/>
                </a:solidFill>
                <a:latin typeface="Verdana"/>
                <a:cs typeface="Verdana"/>
              </a:rPr>
              <a:t>f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o</a:t>
            </a:r>
            <a:r>
              <a:rPr dirty="0" sz="3500" spc="10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-360">
                <a:solidFill>
                  <a:srgbClr val="D46ACA"/>
                </a:solidFill>
                <a:latin typeface="Verdana"/>
                <a:cs typeface="Verdana"/>
              </a:rPr>
              <a:t> </a:t>
            </a:r>
            <a:r>
              <a:rPr dirty="0" sz="3500" spc="160">
                <a:solidFill>
                  <a:srgbClr val="D46ACA"/>
                </a:solidFill>
                <a:latin typeface="Verdana"/>
                <a:cs typeface="Verdana"/>
              </a:rPr>
              <a:t>w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8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D46ACA"/>
                </a:solidFill>
                <a:latin typeface="Verdana"/>
                <a:cs typeface="Verdana"/>
              </a:rPr>
              <a:t>r</a:t>
            </a:r>
            <a:r>
              <a:rPr dirty="0" sz="3500" spc="80">
                <a:solidFill>
                  <a:srgbClr val="D46ACA"/>
                </a:solidFill>
                <a:latin typeface="Verdana"/>
                <a:cs typeface="Verdana"/>
              </a:rPr>
              <a:t>a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b</a:t>
            </a:r>
            <a:r>
              <a:rPr dirty="0" sz="3500" spc="135">
                <a:solidFill>
                  <a:srgbClr val="D46ACA"/>
                </a:solidFill>
                <a:latin typeface="Verdana"/>
                <a:cs typeface="Verdana"/>
              </a:rPr>
              <a:t>l</a:t>
            </a:r>
            <a:r>
              <a:rPr dirty="0" sz="3500" spc="-95">
                <a:solidFill>
                  <a:srgbClr val="D46ACA"/>
                </a:solidFill>
                <a:latin typeface="Verdana"/>
                <a:cs typeface="Verdana"/>
              </a:rPr>
              <a:t>e</a:t>
            </a:r>
            <a:r>
              <a:rPr dirty="0" sz="3500" spc="-100">
                <a:solidFill>
                  <a:srgbClr val="D46ACA"/>
                </a:solidFill>
                <a:latin typeface="Verdana"/>
                <a:cs typeface="Verdana"/>
              </a:rPr>
              <a:t>s</a:t>
            </a:r>
            <a:r>
              <a:rPr dirty="0" sz="3500" spc="-530">
                <a:solidFill>
                  <a:srgbClr val="D46ACA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49881" y="4388055"/>
              <a:ext cx="4638675" cy="3327400"/>
            </a:xfrm>
            <a:custGeom>
              <a:avLst/>
              <a:gdLst/>
              <a:ahLst/>
              <a:cxnLst/>
              <a:rect l="l" t="t" r="r" b="b"/>
              <a:pathLst>
                <a:path w="4638675" h="3327400">
                  <a:moveTo>
                    <a:pt x="4638117" y="3326794"/>
                  </a:moveTo>
                  <a:lnTo>
                    <a:pt x="4572530" y="3324118"/>
                  </a:lnTo>
                  <a:lnTo>
                    <a:pt x="4515560" y="3320628"/>
                  </a:lnTo>
                  <a:lnTo>
                    <a:pt x="4458751" y="3316160"/>
                  </a:lnTo>
                  <a:lnTo>
                    <a:pt x="4402140" y="3310762"/>
                  </a:lnTo>
                  <a:lnTo>
                    <a:pt x="4345761" y="3304480"/>
                  </a:lnTo>
                  <a:lnTo>
                    <a:pt x="4289650" y="3297359"/>
                  </a:lnTo>
                  <a:lnTo>
                    <a:pt x="4233844" y="3289448"/>
                  </a:lnTo>
                  <a:lnTo>
                    <a:pt x="4178376" y="3280790"/>
                  </a:lnTo>
                  <a:lnTo>
                    <a:pt x="4123284" y="3271434"/>
                  </a:lnTo>
                  <a:lnTo>
                    <a:pt x="4068602" y="3261425"/>
                  </a:lnTo>
                  <a:lnTo>
                    <a:pt x="4014367" y="3250810"/>
                  </a:lnTo>
                  <a:lnTo>
                    <a:pt x="3960614" y="3239635"/>
                  </a:lnTo>
                  <a:lnTo>
                    <a:pt x="3907378" y="3227946"/>
                  </a:lnTo>
                  <a:lnTo>
                    <a:pt x="3854695" y="3215789"/>
                  </a:lnTo>
                  <a:lnTo>
                    <a:pt x="3802601" y="3203211"/>
                  </a:lnTo>
                  <a:lnTo>
                    <a:pt x="3751132" y="3190259"/>
                  </a:lnTo>
                  <a:lnTo>
                    <a:pt x="3700322" y="3176978"/>
                  </a:lnTo>
                  <a:lnTo>
                    <a:pt x="3650208" y="3163414"/>
                  </a:lnTo>
                  <a:lnTo>
                    <a:pt x="3552210" y="3135626"/>
                  </a:lnTo>
                  <a:lnTo>
                    <a:pt x="3457422" y="3107265"/>
                  </a:lnTo>
                  <a:lnTo>
                    <a:pt x="3366129" y="3078700"/>
                  </a:lnTo>
                  <a:lnTo>
                    <a:pt x="3236365" y="3036284"/>
                  </a:lnTo>
                  <a:lnTo>
                    <a:pt x="2756592" y="2872037"/>
                  </a:lnTo>
                  <a:lnTo>
                    <a:pt x="2415765" y="2750807"/>
                  </a:lnTo>
                  <a:lnTo>
                    <a:pt x="1678109" y="2476847"/>
                  </a:lnTo>
                  <a:lnTo>
                    <a:pt x="1095482" y="2389151"/>
                  </a:lnTo>
                  <a:lnTo>
                    <a:pt x="1051741" y="2373747"/>
                  </a:lnTo>
                  <a:lnTo>
                    <a:pt x="1006407" y="2356161"/>
                  </a:lnTo>
                  <a:lnTo>
                    <a:pt x="959763" y="2336616"/>
                  </a:lnTo>
                  <a:lnTo>
                    <a:pt x="912088" y="2315335"/>
                  </a:lnTo>
                  <a:lnTo>
                    <a:pt x="863665" y="2292541"/>
                  </a:lnTo>
                  <a:lnTo>
                    <a:pt x="814773" y="2268456"/>
                  </a:lnTo>
                  <a:lnTo>
                    <a:pt x="765694" y="2243303"/>
                  </a:lnTo>
                  <a:lnTo>
                    <a:pt x="716710" y="2217305"/>
                  </a:lnTo>
                  <a:lnTo>
                    <a:pt x="668101" y="2190686"/>
                  </a:lnTo>
                  <a:lnTo>
                    <a:pt x="620149" y="2163667"/>
                  </a:lnTo>
                  <a:lnTo>
                    <a:pt x="573133" y="2136471"/>
                  </a:lnTo>
                  <a:lnTo>
                    <a:pt x="527337" y="2109322"/>
                  </a:lnTo>
                  <a:lnTo>
                    <a:pt x="483040" y="2082443"/>
                  </a:lnTo>
                  <a:lnTo>
                    <a:pt x="440524" y="2056055"/>
                  </a:lnTo>
                  <a:lnTo>
                    <a:pt x="400069" y="2030382"/>
                  </a:lnTo>
                  <a:lnTo>
                    <a:pt x="361958" y="2005647"/>
                  </a:lnTo>
                  <a:lnTo>
                    <a:pt x="326470" y="1982073"/>
                  </a:lnTo>
                  <a:lnTo>
                    <a:pt x="293888" y="1959882"/>
                  </a:lnTo>
                  <a:lnTo>
                    <a:pt x="255896" y="1931266"/>
                  </a:lnTo>
                  <a:lnTo>
                    <a:pt x="218314" y="1898708"/>
                  </a:lnTo>
                  <a:lnTo>
                    <a:pt x="181755" y="1862851"/>
                  </a:lnTo>
                  <a:lnTo>
                    <a:pt x="146835" y="1824340"/>
                  </a:lnTo>
                  <a:lnTo>
                    <a:pt x="114171" y="1783820"/>
                  </a:lnTo>
                  <a:lnTo>
                    <a:pt x="84376" y="1741936"/>
                  </a:lnTo>
                  <a:lnTo>
                    <a:pt x="58068" y="1699333"/>
                  </a:lnTo>
                  <a:lnTo>
                    <a:pt x="35860" y="1656655"/>
                  </a:lnTo>
                  <a:lnTo>
                    <a:pt x="18369" y="1614546"/>
                  </a:lnTo>
                  <a:lnTo>
                    <a:pt x="6211" y="1573652"/>
                  </a:lnTo>
                  <a:lnTo>
                    <a:pt x="0" y="1534617"/>
                  </a:lnTo>
                  <a:lnTo>
                    <a:pt x="3412" y="1488047"/>
                  </a:lnTo>
                  <a:lnTo>
                    <a:pt x="17529" y="1439436"/>
                  </a:lnTo>
                  <a:lnTo>
                    <a:pt x="35849" y="1390197"/>
                  </a:lnTo>
                  <a:lnTo>
                    <a:pt x="51869" y="1341741"/>
                  </a:lnTo>
                  <a:lnTo>
                    <a:pt x="59087" y="1295480"/>
                  </a:lnTo>
                  <a:lnTo>
                    <a:pt x="51001" y="1252827"/>
                  </a:lnTo>
                  <a:lnTo>
                    <a:pt x="76560" y="1215504"/>
                  </a:lnTo>
                  <a:lnTo>
                    <a:pt x="102872" y="1179140"/>
                  </a:lnTo>
                  <a:lnTo>
                    <a:pt x="129927" y="1143720"/>
                  </a:lnTo>
                  <a:lnTo>
                    <a:pt x="157717" y="1109231"/>
                  </a:lnTo>
                  <a:lnTo>
                    <a:pt x="186231" y="1075658"/>
                  </a:lnTo>
                  <a:lnTo>
                    <a:pt x="215462" y="1042987"/>
                  </a:lnTo>
                  <a:lnTo>
                    <a:pt x="245399" y="1011203"/>
                  </a:lnTo>
                  <a:lnTo>
                    <a:pt x="276034" y="980293"/>
                  </a:lnTo>
                  <a:lnTo>
                    <a:pt x="307358" y="950241"/>
                  </a:lnTo>
                  <a:lnTo>
                    <a:pt x="339361" y="921033"/>
                  </a:lnTo>
                  <a:lnTo>
                    <a:pt x="372035" y="892656"/>
                  </a:lnTo>
                  <a:lnTo>
                    <a:pt x="405370" y="865094"/>
                  </a:lnTo>
                  <a:lnTo>
                    <a:pt x="439358" y="838333"/>
                  </a:lnTo>
                  <a:lnTo>
                    <a:pt x="473989" y="812360"/>
                  </a:lnTo>
                  <a:lnTo>
                    <a:pt x="509253" y="787159"/>
                  </a:lnTo>
                  <a:lnTo>
                    <a:pt x="545143" y="762716"/>
                  </a:lnTo>
                  <a:lnTo>
                    <a:pt x="581649" y="739017"/>
                  </a:lnTo>
                  <a:lnTo>
                    <a:pt x="618762" y="716048"/>
                  </a:lnTo>
                  <a:lnTo>
                    <a:pt x="656472" y="693794"/>
                  </a:lnTo>
                  <a:lnTo>
                    <a:pt x="694771" y="672241"/>
                  </a:lnTo>
                  <a:lnTo>
                    <a:pt x="733649" y="651375"/>
                  </a:lnTo>
                  <a:lnTo>
                    <a:pt x="773098" y="631180"/>
                  </a:lnTo>
                  <a:lnTo>
                    <a:pt x="813108" y="611644"/>
                  </a:lnTo>
                  <a:lnTo>
                    <a:pt x="853671" y="592750"/>
                  </a:lnTo>
                  <a:lnTo>
                    <a:pt x="894776" y="574486"/>
                  </a:lnTo>
                  <a:lnTo>
                    <a:pt x="936416" y="556837"/>
                  </a:lnTo>
                  <a:lnTo>
                    <a:pt x="978580" y="539788"/>
                  </a:lnTo>
                  <a:lnTo>
                    <a:pt x="1021261" y="523325"/>
                  </a:lnTo>
                  <a:lnTo>
                    <a:pt x="1064448" y="507434"/>
                  </a:lnTo>
                  <a:lnTo>
                    <a:pt x="1108132" y="492101"/>
                  </a:lnTo>
                  <a:lnTo>
                    <a:pt x="1152306" y="477310"/>
                  </a:lnTo>
                  <a:lnTo>
                    <a:pt x="1196958" y="463048"/>
                  </a:lnTo>
                  <a:lnTo>
                    <a:pt x="1242081" y="449300"/>
                  </a:lnTo>
                  <a:lnTo>
                    <a:pt x="1287666" y="436052"/>
                  </a:lnTo>
                  <a:lnTo>
                    <a:pt x="1333702" y="423290"/>
                  </a:lnTo>
                  <a:lnTo>
                    <a:pt x="1380182" y="410999"/>
                  </a:lnTo>
                  <a:lnTo>
                    <a:pt x="1427095" y="399165"/>
                  </a:lnTo>
                  <a:lnTo>
                    <a:pt x="1474433" y="387773"/>
                  </a:lnTo>
                  <a:lnTo>
                    <a:pt x="1522187" y="376810"/>
                  </a:lnTo>
                  <a:lnTo>
                    <a:pt x="1570348" y="366260"/>
                  </a:lnTo>
                  <a:lnTo>
                    <a:pt x="1667853" y="346345"/>
                  </a:lnTo>
                  <a:lnTo>
                    <a:pt x="1766876" y="327914"/>
                  </a:lnTo>
                  <a:lnTo>
                    <a:pt x="1867343" y="310850"/>
                  </a:lnTo>
                  <a:lnTo>
                    <a:pt x="1969182" y="295040"/>
                  </a:lnTo>
                  <a:lnTo>
                    <a:pt x="2124354" y="273425"/>
                  </a:lnTo>
                  <a:lnTo>
                    <a:pt x="2335372" y="247920"/>
                  </a:lnTo>
                  <a:lnTo>
                    <a:pt x="2769360" y="204835"/>
                  </a:lnTo>
                  <a:lnTo>
                    <a:pt x="3156624" y="171576"/>
                  </a:lnTo>
                  <a:lnTo>
                    <a:pt x="3262652" y="164508"/>
                  </a:lnTo>
                  <a:lnTo>
                    <a:pt x="3820138" y="139929"/>
                  </a:lnTo>
                  <a:lnTo>
                    <a:pt x="3917350" y="134083"/>
                  </a:lnTo>
                  <a:lnTo>
                    <a:pt x="3965533" y="130572"/>
                  </a:lnTo>
                  <a:lnTo>
                    <a:pt x="4013445" y="126588"/>
                  </a:lnTo>
                  <a:lnTo>
                    <a:pt x="4061094" y="122069"/>
                  </a:lnTo>
                  <a:lnTo>
                    <a:pt x="4108488" y="116956"/>
                  </a:lnTo>
                  <a:lnTo>
                    <a:pt x="4155634" y="111185"/>
                  </a:lnTo>
                  <a:lnTo>
                    <a:pt x="4202542" y="104696"/>
                  </a:lnTo>
                  <a:lnTo>
                    <a:pt x="4638117" y="39529"/>
                  </a:lnTo>
                  <a:lnTo>
                    <a:pt x="4638117" y="3326794"/>
                  </a:lnTo>
                  <a:close/>
                </a:path>
                <a:path w="4638675" h="3327400">
                  <a:moveTo>
                    <a:pt x="4638117" y="39529"/>
                  </a:moveTo>
                  <a:lnTo>
                    <a:pt x="4202542" y="104696"/>
                  </a:lnTo>
                  <a:lnTo>
                    <a:pt x="4249218" y="97428"/>
                  </a:lnTo>
                  <a:lnTo>
                    <a:pt x="4295671" y="89320"/>
                  </a:lnTo>
                  <a:lnTo>
                    <a:pt x="4341908" y="80310"/>
                  </a:lnTo>
                  <a:lnTo>
                    <a:pt x="4387938" y="70338"/>
                  </a:lnTo>
                  <a:lnTo>
                    <a:pt x="4433769" y="59341"/>
                  </a:lnTo>
                  <a:lnTo>
                    <a:pt x="4484041" y="46176"/>
                  </a:lnTo>
                  <a:lnTo>
                    <a:pt x="4533960" y="32162"/>
                  </a:lnTo>
                  <a:lnTo>
                    <a:pt x="4583536" y="17347"/>
                  </a:lnTo>
                  <a:lnTo>
                    <a:pt x="4632778" y="1777"/>
                  </a:lnTo>
                  <a:lnTo>
                    <a:pt x="4638117" y="0"/>
                  </a:lnTo>
                  <a:lnTo>
                    <a:pt x="4638117" y="39529"/>
                  </a:lnTo>
                  <a:close/>
                </a:path>
              </a:pathLst>
            </a:custGeom>
            <a:solidFill>
              <a:srgbClr val="6699FF">
                <a:alpha val="1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020915"/>
              <a:ext cx="12883515" cy="2260600"/>
            </a:xfrm>
            <a:custGeom>
              <a:avLst/>
              <a:gdLst/>
              <a:ahLst/>
              <a:cxnLst/>
              <a:rect l="l" t="t" r="r" b="b"/>
              <a:pathLst>
                <a:path w="12883515" h="2260600">
                  <a:moveTo>
                    <a:pt x="9074845" y="12700"/>
                  </a:moveTo>
                  <a:lnTo>
                    <a:pt x="8179774" y="12700"/>
                  </a:lnTo>
                  <a:lnTo>
                    <a:pt x="8226499" y="0"/>
                  </a:lnTo>
                  <a:lnTo>
                    <a:pt x="9023240" y="0"/>
                  </a:lnTo>
                  <a:lnTo>
                    <a:pt x="9074845" y="12700"/>
                  </a:lnTo>
                  <a:close/>
                </a:path>
                <a:path w="12883515" h="2260600">
                  <a:moveTo>
                    <a:pt x="9279590" y="25400"/>
                  </a:moveTo>
                  <a:lnTo>
                    <a:pt x="7987989" y="25400"/>
                  </a:lnTo>
                  <a:lnTo>
                    <a:pt x="8036621" y="12700"/>
                  </a:lnTo>
                  <a:lnTo>
                    <a:pt x="9228763" y="12700"/>
                  </a:lnTo>
                  <a:lnTo>
                    <a:pt x="9279590" y="25400"/>
                  </a:lnTo>
                  <a:close/>
                </a:path>
                <a:path w="12883515" h="2260600">
                  <a:moveTo>
                    <a:pt x="9479051" y="38100"/>
                  </a:moveTo>
                  <a:lnTo>
                    <a:pt x="7889493" y="38100"/>
                  </a:lnTo>
                  <a:lnTo>
                    <a:pt x="7938939" y="25400"/>
                  </a:lnTo>
                  <a:lnTo>
                    <a:pt x="9429871" y="25400"/>
                  </a:lnTo>
                  <a:lnTo>
                    <a:pt x="9479051" y="38100"/>
                  </a:lnTo>
                  <a:close/>
                </a:path>
                <a:path w="12883515" h="2260600">
                  <a:moveTo>
                    <a:pt x="9630217" y="50800"/>
                  </a:moveTo>
                  <a:lnTo>
                    <a:pt x="7739014" y="50800"/>
                  </a:lnTo>
                  <a:lnTo>
                    <a:pt x="7789507" y="38100"/>
                  </a:lnTo>
                  <a:lnTo>
                    <a:pt x="9578716" y="38100"/>
                  </a:lnTo>
                  <a:lnTo>
                    <a:pt x="9630217" y="50800"/>
                  </a:lnTo>
                  <a:close/>
                </a:path>
                <a:path w="12883515" h="2260600">
                  <a:moveTo>
                    <a:pt x="9734437" y="63500"/>
                  </a:moveTo>
                  <a:lnTo>
                    <a:pt x="7637142" y="63500"/>
                  </a:lnTo>
                  <a:lnTo>
                    <a:pt x="7688218" y="50800"/>
                  </a:lnTo>
                  <a:lnTo>
                    <a:pt x="9682139" y="50800"/>
                  </a:lnTo>
                  <a:lnTo>
                    <a:pt x="9734437" y="63500"/>
                  </a:lnTo>
                  <a:close/>
                </a:path>
                <a:path w="12883515" h="2260600">
                  <a:moveTo>
                    <a:pt x="10107111" y="127000"/>
                  </a:moveTo>
                  <a:lnTo>
                    <a:pt x="7221248" y="127000"/>
                  </a:lnTo>
                  <a:lnTo>
                    <a:pt x="7326112" y="101600"/>
                  </a:lnTo>
                  <a:lnTo>
                    <a:pt x="7378379" y="101600"/>
                  </a:lnTo>
                  <a:lnTo>
                    <a:pt x="7482468" y="76200"/>
                  </a:lnTo>
                  <a:lnTo>
                    <a:pt x="7534244" y="76200"/>
                  </a:lnTo>
                  <a:lnTo>
                    <a:pt x="7585810" y="63500"/>
                  </a:lnTo>
                  <a:lnTo>
                    <a:pt x="9787063" y="63500"/>
                  </a:lnTo>
                  <a:lnTo>
                    <a:pt x="9893115" y="88900"/>
                  </a:lnTo>
                  <a:lnTo>
                    <a:pt x="9946448" y="88900"/>
                  </a:lnTo>
                  <a:lnTo>
                    <a:pt x="10107111" y="127000"/>
                  </a:lnTo>
                  <a:close/>
                </a:path>
                <a:path w="12883515" h="2260600">
                  <a:moveTo>
                    <a:pt x="12117885" y="838200"/>
                  </a:moveTo>
                  <a:lnTo>
                    <a:pt x="4087378" y="838200"/>
                  </a:lnTo>
                  <a:lnTo>
                    <a:pt x="4134331" y="825500"/>
                  </a:lnTo>
                  <a:lnTo>
                    <a:pt x="4185998" y="825500"/>
                  </a:lnTo>
                  <a:lnTo>
                    <a:pt x="4237441" y="812800"/>
                  </a:lnTo>
                  <a:lnTo>
                    <a:pt x="4288663" y="812800"/>
                  </a:lnTo>
                  <a:lnTo>
                    <a:pt x="4390454" y="787400"/>
                  </a:lnTo>
                  <a:lnTo>
                    <a:pt x="4441029" y="787400"/>
                  </a:lnTo>
                  <a:lnTo>
                    <a:pt x="5080299" y="622300"/>
                  </a:lnTo>
                  <a:lnTo>
                    <a:pt x="5128165" y="596900"/>
                  </a:lnTo>
                  <a:lnTo>
                    <a:pt x="5505051" y="495300"/>
                  </a:lnTo>
                  <a:lnTo>
                    <a:pt x="5546238" y="482600"/>
                  </a:lnTo>
                  <a:lnTo>
                    <a:pt x="5674003" y="444500"/>
                  </a:lnTo>
                  <a:lnTo>
                    <a:pt x="5853306" y="393700"/>
                  </a:lnTo>
                  <a:lnTo>
                    <a:pt x="5899576" y="393700"/>
                  </a:lnTo>
                  <a:lnTo>
                    <a:pt x="6237036" y="304800"/>
                  </a:lnTo>
                  <a:lnTo>
                    <a:pt x="6286905" y="304800"/>
                  </a:lnTo>
                  <a:lnTo>
                    <a:pt x="6592575" y="228600"/>
                  </a:lnTo>
                  <a:lnTo>
                    <a:pt x="6644379" y="228600"/>
                  </a:lnTo>
                  <a:lnTo>
                    <a:pt x="6800800" y="190500"/>
                  </a:lnTo>
                  <a:lnTo>
                    <a:pt x="6853200" y="190500"/>
                  </a:lnTo>
                  <a:lnTo>
                    <a:pt x="7010852" y="152400"/>
                  </a:lnTo>
                  <a:lnTo>
                    <a:pt x="7063477" y="152400"/>
                  </a:lnTo>
                  <a:lnTo>
                    <a:pt x="7168698" y="127000"/>
                  </a:lnTo>
                  <a:lnTo>
                    <a:pt x="10160732" y="127000"/>
                  </a:lnTo>
                  <a:lnTo>
                    <a:pt x="10686814" y="254000"/>
                  </a:lnTo>
                  <a:lnTo>
                    <a:pt x="10737384" y="279400"/>
                  </a:lnTo>
                  <a:lnTo>
                    <a:pt x="10933627" y="330200"/>
                  </a:lnTo>
                  <a:lnTo>
                    <a:pt x="10980946" y="355600"/>
                  </a:lnTo>
                  <a:lnTo>
                    <a:pt x="11117974" y="393700"/>
                  </a:lnTo>
                  <a:lnTo>
                    <a:pt x="11161853" y="406400"/>
                  </a:lnTo>
                  <a:lnTo>
                    <a:pt x="11204755" y="431800"/>
                  </a:lnTo>
                  <a:lnTo>
                    <a:pt x="11287443" y="457200"/>
                  </a:lnTo>
                  <a:lnTo>
                    <a:pt x="11327135" y="469900"/>
                  </a:lnTo>
                  <a:lnTo>
                    <a:pt x="11365665" y="495300"/>
                  </a:lnTo>
                  <a:lnTo>
                    <a:pt x="11402985" y="508000"/>
                  </a:lnTo>
                  <a:lnTo>
                    <a:pt x="11439049" y="520700"/>
                  </a:lnTo>
                  <a:lnTo>
                    <a:pt x="11523565" y="558800"/>
                  </a:lnTo>
                  <a:lnTo>
                    <a:pt x="11573318" y="584200"/>
                  </a:lnTo>
                  <a:lnTo>
                    <a:pt x="11622926" y="596900"/>
                  </a:lnTo>
                  <a:lnTo>
                    <a:pt x="11721131" y="647700"/>
                  </a:lnTo>
                  <a:lnTo>
                    <a:pt x="11769440" y="660400"/>
                  </a:lnTo>
                  <a:lnTo>
                    <a:pt x="11817029" y="685800"/>
                  </a:lnTo>
                  <a:lnTo>
                    <a:pt x="11863753" y="698500"/>
                  </a:lnTo>
                  <a:lnTo>
                    <a:pt x="11909468" y="723900"/>
                  </a:lnTo>
                  <a:lnTo>
                    <a:pt x="11954032" y="749300"/>
                  </a:lnTo>
                  <a:lnTo>
                    <a:pt x="11997299" y="762000"/>
                  </a:lnTo>
                  <a:lnTo>
                    <a:pt x="12039126" y="787400"/>
                  </a:lnTo>
                  <a:lnTo>
                    <a:pt x="12079370" y="812800"/>
                  </a:lnTo>
                  <a:lnTo>
                    <a:pt x="12117885" y="838200"/>
                  </a:lnTo>
                  <a:close/>
                </a:path>
                <a:path w="12883515" h="2260600">
                  <a:moveTo>
                    <a:pt x="2031129" y="711200"/>
                  </a:moveTo>
                  <a:lnTo>
                    <a:pt x="1306541" y="711200"/>
                  </a:lnTo>
                  <a:lnTo>
                    <a:pt x="1356394" y="698500"/>
                  </a:lnTo>
                  <a:lnTo>
                    <a:pt x="1977648" y="698500"/>
                  </a:lnTo>
                  <a:lnTo>
                    <a:pt x="2031129" y="711200"/>
                  </a:lnTo>
                  <a:close/>
                </a:path>
                <a:path w="12883515" h="2260600">
                  <a:moveTo>
                    <a:pt x="2301861" y="723900"/>
                  </a:moveTo>
                  <a:lnTo>
                    <a:pt x="1110470" y="723900"/>
                  </a:lnTo>
                  <a:lnTo>
                    <a:pt x="1158973" y="711200"/>
                  </a:lnTo>
                  <a:lnTo>
                    <a:pt x="2247294" y="711200"/>
                  </a:lnTo>
                  <a:lnTo>
                    <a:pt x="2301861" y="723900"/>
                  </a:lnTo>
                  <a:close/>
                </a:path>
                <a:path w="12883515" h="2260600">
                  <a:moveTo>
                    <a:pt x="2522026" y="736600"/>
                  </a:moveTo>
                  <a:lnTo>
                    <a:pt x="1014536" y="736600"/>
                  </a:lnTo>
                  <a:lnTo>
                    <a:pt x="1062322" y="723900"/>
                  </a:lnTo>
                  <a:lnTo>
                    <a:pt x="2466714" y="723900"/>
                  </a:lnTo>
                  <a:lnTo>
                    <a:pt x="2522026" y="736600"/>
                  </a:lnTo>
                  <a:close/>
                </a:path>
                <a:path w="12883515" h="2260600">
                  <a:moveTo>
                    <a:pt x="2744898" y="749300"/>
                  </a:moveTo>
                  <a:lnTo>
                    <a:pt x="920075" y="749300"/>
                  </a:lnTo>
                  <a:lnTo>
                    <a:pt x="967118" y="736600"/>
                  </a:lnTo>
                  <a:lnTo>
                    <a:pt x="2633151" y="736600"/>
                  </a:lnTo>
                  <a:lnTo>
                    <a:pt x="2744898" y="749300"/>
                  </a:lnTo>
                  <a:close/>
                </a:path>
                <a:path w="12883515" h="2260600">
                  <a:moveTo>
                    <a:pt x="2907817" y="762000"/>
                  </a:moveTo>
                  <a:lnTo>
                    <a:pt x="827143" y="762000"/>
                  </a:lnTo>
                  <a:lnTo>
                    <a:pt x="873414" y="749300"/>
                  </a:lnTo>
                  <a:lnTo>
                    <a:pt x="2854636" y="749300"/>
                  </a:lnTo>
                  <a:lnTo>
                    <a:pt x="2907817" y="762000"/>
                  </a:lnTo>
                  <a:close/>
                </a:path>
                <a:path w="12883515" h="2260600">
                  <a:moveTo>
                    <a:pt x="3318390" y="800100"/>
                  </a:moveTo>
                  <a:lnTo>
                    <a:pt x="646085" y="800100"/>
                  </a:lnTo>
                  <a:lnTo>
                    <a:pt x="781267" y="762000"/>
                  </a:lnTo>
                  <a:lnTo>
                    <a:pt x="3012836" y="762000"/>
                  </a:lnTo>
                  <a:lnTo>
                    <a:pt x="3064710" y="774700"/>
                  </a:lnTo>
                  <a:lnTo>
                    <a:pt x="3116181" y="774700"/>
                  </a:lnTo>
                  <a:lnTo>
                    <a:pt x="3167268" y="787400"/>
                  </a:lnTo>
                  <a:lnTo>
                    <a:pt x="3217987" y="787400"/>
                  </a:lnTo>
                  <a:lnTo>
                    <a:pt x="3318390" y="800100"/>
                  </a:lnTo>
                  <a:close/>
                </a:path>
                <a:path w="12883515" h="2260600">
                  <a:moveTo>
                    <a:pt x="12882662" y="2260600"/>
                  </a:moveTo>
                  <a:lnTo>
                    <a:pt x="0" y="2260600"/>
                  </a:lnTo>
                  <a:lnTo>
                    <a:pt x="0" y="1054100"/>
                  </a:lnTo>
                  <a:lnTo>
                    <a:pt x="31051" y="1028700"/>
                  </a:lnTo>
                  <a:lnTo>
                    <a:pt x="68624" y="1003300"/>
                  </a:lnTo>
                  <a:lnTo>
                    <a:pt x="106717" y="990600"/>
                  </a:lnTo>
                  <a:lnTo>
                    <a:pt x="145322" y="965200"/>
                  </a:lnTo>
                  <a:lnTo>
                    <a:pt x="184434" y="952500"/>
                  </a:lnTo>
                  <a:lnTo>
                    <a:pt x="224044" y="927100"/>
                  </a:lnTo>
                  <a:lnTo>
                    <a:pt x="345801" y="889000"/>
                  </a:lnTo>
                  <a:lnTo>
                    <a:pt x="387339" y="863600"/>
                  </a:lnTo>
                  <a:lnTo>
                    <a:pt x="601862" y="800100"/>
                  </a:lnTo>
                  <a:lnTo>
                    <a:pt x="3368108" y="800100"/>
                  </a:lnTo>
                  <a:lnTo>
                    <a:pt x="3417526" y="812800"/>
                  </a:lnTo>
                  <a:lnTo>
                    <a:pt x="3515529" y="812800"/>
                  </a:lnTo>
                  <a:lnTo>
                    <a:pt x="3564149" y="825500"/>
                  </a:lnTo>
                  <a:lnTo>
                    <a:pt x="3660709" y="825500"/>
                  </a:lnTo>
                  <a:lnTo>
                    <a:pt x="3708683" y="838200"/>
                  </a:lnTo>
                  <a:lnTo>
                    <a:pt x="12117885" y="838200"/>
                  </a:lnTo>
                  <a:lnTo>
                    <a:pt x="12154529" y="863600"/>
                  </a:lnTo>
                  <a:lnTo>
                    <a:pt x="12189158" y="889000"/>
                  </a:lnTo>
                  <a:lnTo>
                    <a:pt x="12232988" y="914400"/>
                  </a:lnTo>
                  <a:lnTo>
                    <a:pt x="12275191" y="952500"/>
                  </a:lnTo>
                  <a:lnTo>
                    <a:pt x="12315789" y="990600"/>
                  </a:lnTo>
                  <a:lnTo>
                    <a:pt x="12354799" y="1028700"/>
                  </a:lnTo>
                  <a:lnTo>
                    <a:pt x="12392241" y="1054100"/>
                  </a:lnTo>
                  <a:lnTo>
                    <a:pt x="12428134" y="1092200"/>
                  </a:lnTo>
                  <a:lnTo>
                    <a:pt x="12462498" y="1130300"/>
                  </a:lnTo>
                  <a:lnTo>
                    <a:pt x="12495353" y="1168400"/>
                  </a:lnTo>
                  <a:lnTo>
                    <a:pt x="12526717" y="1206500"/>
                  </a:lnTo>
                  <a:lnTo>
                    <a:pt x="12556609" y="1244600"/>
                  </a:lnTo>
                  <a:lnTo>
                    <a:pt x="12585050" y="1282700"/>
                  </a:lnTo>
                  <a:lnTo>
                    <a:pt x="12612059" y="1320800"/>
                  </a:lnTo>
                  <a:lnTo>
                    <a:pt x="12637654" y="1358900"/>
                  </a:lnTo>
                  <a:lnTo>
                    <a:pt x="12661855" y="1397000"/>
                  </a:lnTo>
                  <a:lnTo>
                    <a:pt x="12684682" y="1435100"/>
                  </a:lnTo>
                  <a:lnTo>
                    <a:pt x="12706154" y="1473200"/>
                  </a:lnTo>
                  <a:lnTo>
                    <a:pt x="12726291" y="1511300"/>
                  </a:lnTo>
                  <a:lnTo>
                    <a:pt x="12745110" y="1562100"/>
                  </a:lnTo>
                  <a:lnTo>
                    <a:pt x="12762633" y="1600200"/>
                  </a:lnTo>
                  <a:lnTo>
                    <a:pt x="12778878" y="1638300"/>
                  </a:lnTo>
                  <a:lnTo>
                    <a:pt x="12793865" y="1676400"/>
                  </a:lnTo>
                  <a:lnTo>
                    <a:pt x="12807612" y="1727200"/>
                  </a:lnTo>
                  <a:lnTo>
                    <a:pt x="12820140" y="1765300"/>
                  </a:lnTo>
                  <a:lnTo>
                    <a:pt x="12831468" y="1803400"/>
                  </a:lnTo>
                  <a:lnTo>
                    <a:pt x="12841615" y="1841500"/>
                  </a:lnTo>
                  <a:lnTo>
                    <a:pt x="12850600" y="1892300"/>
                  </a:lnTo>
                  <a:lnTo>
                    <a:pt x="12858443" y="1930400"/>
                  </a:lnTo>
                  <a:lnTo>
                    <a:pt x="12865163" y="1981200"/>
                  </a:lnTo>
                  <a:lnTo>
                    <a:pt x="12870779" y="2019300"/>
                  </a:lnTo>
                  <a:lnTo>
                    <a:pt x="12875311" y="2057400"/>
                  </a:lnTo>
                  <a:lnTo>
                    <a:pt x="12878778" y="2108200"/>
                  </a:lnTo>
                  <a:lnTo>
                    <a:pt x="12881199" y="2146300"/>
                  </a:lnTo>
                  <a:lnTo>
                    <a:pt x="12882595" y="2197100"/>
                  </a:lnTo>
                  <a:lnTo>
                    <a:pt x="12882983" y="2235200"/>
                  </a:lnTo>
                  <a:lnTo>
                    <a:pt x="12882662" y="2260600"/>
                  </a:lnTo>
                  <a:close/>
                </a:path>
              </a:pathLst>
            </a:custGeom>
            <a:solidFill>
              <a:srgbClr val="6699FF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0435" y="1413740"/>
              <a:ext cx="7209505" cy="72103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"/>
              <a:ext cx="12748898" cy="8621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88617" y="1834004"/>
              <a:ext cx="1055374" cy="10830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7321" y="3090243"/>
              <a:ext cx="1055374" cy="10830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7841" y="7988446"/>
              <a:ext cx="1055374" cy="10830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48559" y="8052657"/>
              <a:ext cx="1804276" cy="11985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83956" y="792212"/>
              <a:ext cx="15671165" cy="9495155"/>
            </a:xfrm>
            <a:custGeom>
              <a:avLst/>
              <a:gdLst/>
              <a:ahLst/>
              <a:cxnLst/>
              <a:rect l="l" t="t" r="r" b="b"/>
              <a:pathLst>
                <a:path w="15671165" h="9495155">
                  <a:moveTo>
                    <a:pt x="552450" y="7961503"/>
                  </a:moveTo>
                  <a:lnTo>
                    <a:pt x="502805" y="7957058"/>
                  </a:lnTo>
                  <a:lnTo>
                    <a:pt x="456069" y="7944218"/>
                  </a:lnTo>
                  <a:lnTo>
                    <a:pt x="413042" y="7923797"/>
                  </a:lnTo>
                  <a:lnTo>
                    <a:pt x="374484" y="7896542"/>
                  </a:lnTo>
                  <a:lnTo>
                    <a:pt x="341198" y="7863256"/>
                  </a:lnTo>
                  <a:lnTo>
                    <a:pt x="313944" y="7824698"/>
                  </a:lnTo>
                  <a:lnTo>
                    <a:pt x="293509" y="7781671"/>
                  </a:lnTo>
                  <a:lnTo>
                    <a:pt x="280682" y="7734935"/>
                  </a:lnTo>
                  <a:lnTo>
                    <a:pt x="276225" y="7685278"/>
                  </a:lnTo>
                  <a:lnTo>
                    <a:pt x="271780" y="7734935"/>
                  </a:lnTo>
                  <a:lnTo>
                    <a:pt x="258940" y="7781658"/>
                  </a:lnTo>
                  <a:lnTo>
                    <a:pt x="238518" y="7824698"/>
                  </a:lnTo>
                  <a:lnTo>
                    <a:pt x="211264" y="7863243"/>
                  </a:lnTo>
                  <a:lnTo>
                    <a:pt x="177965" y="7896542"/>
                  </a:lnTo>
                  <a:lnTo>
                    <a:pt x="139420" y="7923797"/>
                  </a:lnTo>
                  <a:lnTo>
                    <a:pt x="96380" y="7944218"/>
                  </a:lnTo>
                  <a:lnTo>
                    <a:pt x="49657" y="7957058"/>
                  </a:lnTo>
                  <a:lnTo>
                    <a:pt x="0" y="7961503"/>
                  </a:lnTo>
                  <a:lnTo>
                    <a:pt x="49657" y="7965961"/>
                  </a:lnTo>
                  <a:lnTo>
                    <a:pt x="96380" y="7978788"/>
                  </a:lnTo>
                  <a:lnTo>
                    <a:pt x="139420" y="7999222"/>
                  </a:lnTo>
                  <a:lnTo>
                    <a:pt x="177965" y="8026476"/>
                  </a:lnTo>
                  <a:lnTo>
                    <a:pt x="211264" y="8059763"/>
                  </a:lnTo>
                  <a:lnTo>
                    <a:pt x="238518" y="8098320"/>
                  </a:lnTo>
                  <a:lnTo>
                    <a:pt x="258940" y="8141348"/>
                  </a:lnTo>
                  <a:lnTo>
                    <a:pt x="271780" y="8188084"/>
                  </a:lnTo>
                  <a:lnTo>
                    <a:pt x="276225" y="8237741"/>
                  </a:lnTo>
                  <a:lnTo>
                    <a:pt x="280682" y="8188084"/>
                  </a:lnTo>
                  <a:lnTo>
                    <a:pt x="293509" y="8141348"/>
                  </a:lnTo>
                  <a:lnTo>
                    <a:pt x="313944" y="8098320"/>
                  </a:lnTo>
                  <a:lnTo>
                    <a:pt x="341198" y="8059763"/>
                  </a:lnTo>
                  <a:lnTo>
                    <a:pt x="374484" y="8026476"/>
                  </a:lnTo>
                  <a:lnTo>
                    <a:pt x="413042" y="7999222"/>
                  </a:lnTo>
                  <a:lnTo>
                    <a:pt x="456069" y="7978788"/>
                  </a:lnTo>
                  <a:lnTo>
                    <a:pt x="502805" y="7965961"/>
                  </a:lnTo>
                  <a:lnTo>
                    <a:pt x="552450" y="7961503"/>
                  </a:lnTo>
                  <a:close/>
                </a:path>
                <a:path w="15671165" h="9495155">
                  <a:moveTo>
                    <a:pt x="686816" y="204787"/>
                  </a:moveTo>
                  <a:lnTo>
                    <a:pt x="639851" y="199390"/>
                  </a:lnTo>
                  <a:lnTo>
                    <a:pt x="596747" y="183984"/>
                  </a:lnTo>
                  <a:lnTo>
                    <a:pt x="558723" y="159804"/>
                  </a:lnTo>
                  <a:lnTo>
                    <a:pt x="527011" y="128092"/>
                  </a:lnTo>
                  <a:lnTo>
                    <a:pt x="502843" y="90068"/>
                  </a:lnTo>
                  <a:lnTo>
                    <a:pt x="487426" y="46964"/>
                  </a:lnTo>
                  <a:lnTo>
                    <a:pt x="482028" y="0"/>
                  </a:lnTo>
                  <a:lnTo>
                    <a:pt x="476618" y="46964"/>
                  </a:lnTo>
                  <a:lnTo>
                    <a:pt x="461213" y="90068"/>
                  </a:lnTo>
                  <a:lnTo>
                    <a:pt x="437032" y="128092"/>
                  </a:lnTo>
                  <a:lnTo>
                    <a:pt x="405320" y="159804"/>
                  </a:lnTo>
                  <a:lnTo>
                    <a:pt x="367296" y="183984"/>
                  </a:lnTo>
                  <a:lnTo>
                    <a:pt x="324192" y="199390"/>
                  </a:lnTo>
                  <a:lnTo>
                    <a:pt x="277241" y="204787"/>
                  </a:lnTo>
                  <a:lnTo>
                    <a:pt x="324192" y="210197"/>
                  </a:lnTo>
                  <a:lnTo>
                    <a:pt x="367296" y="225615"/>
                  </a:lnTo>
                  <a:lnTo>
                    <a:pt x="405320" y="249783"/>
                  </a:lnTo>
                  <a:lnTo>
                    <a:pt x="437032" y="281495"/>
                  </a:lnTo>
                  <a:lnTo>
                    <a:pt x="461213" y="319519"/>
                  </a:lnTo>
                  <a:lnTo>
                    <a:pt x="476618" y="362635"/>
                  </a:lnTo>
                  <a:lnTo>
                    <a:pt x="482028" y="409587"/>
                  </a:lnTo>
                  <a:lnTo>
                    <a:pt x="487426" y="362635"/>
                  </a:lnTo>
                  <a:lnTo>
                    <a:pt x="502843" y="319519"/>
                  </a:lnTo>
                  <a:lnTo>
                    <a:pt x="527011" y="281495"/>
                  </a:lnTo>
                  <a:lnTo>
                    <a:pt x="558723" y="249783"/>
                  </a:lnTo>
                  <a:lnTo>
                    <a:pt x="596747" y="225615"/>
                  </a:lnTo>
                  <a:lnTo>
                    <a:pt x="639851" y="210197"/>
                  </a:lnTo>
                  <a:lnTo>
                    <a:pt x="686816" y="204787"/>
                  </a:lnTo>
                  <a:close/>
                </a:path>
                <a:path w="15671165" h="9495155">
                  <a:moveTo>
                    <a:pt x="8279181" y="9409620"/>
                  </a:moveTo>
                  <a:lnTo>
                    <a:pt x="8232229" y="9404210"/>
                  </a:lnTo>
                  <a:lnTo>
                    <a:pt x="8189125" y="9388805"/>
                  </a:lnTo>
                  <a:lnTo>
                    <a:pt x="8151101" y="9364637"/>
                  </a:lnTo>
                  <a:lnTo>
                    <a:pt x="8119389" y="9332925"/>
                  </a:lnTo>
                  <a:lnTo>
                    <a:pt x="8095208" y="9294901"/>
                  </a:lnTo>
                  <a:lnTo>
                    <a:pt x="8079803" y="9251798"/>
                  </a:lnTo>
                  <a:lnTo>
                    <a:pt x="8074393" y="9204833"/>
                  </a:lnTo>
                  <a:lnTo>
                    <a:pt x="8068983" y="9251798"/>
                  </a:lnTo>
                  <a:lnTo>
                    <a:pt x="8053578" y="9294901"/>
                  </a:lnTo>
                  <a:lnTo>
                    <a:pt x="8029410" y="9332925"/>
                  </a:lnTo>
                  <a:lnTo>
                    <a:pt x="7997685" y="9364637"/>
                  </a:lnTo>
                  <a:lnTo>
                    <a:pt x="7959661" y="9388805"/>
                  </a:lnTo>
                  <a:lnTo>
                    <a:pt x="7916558" y="9404210"/>
                  </a:lnTo>
                  <a:lnTo>
                    <a:pt x="7869606" y="9409620"/>
                  </a:lnTo>
                  <a:lnTo>
                    <a:pt x="7916558" y="9415031"/>
                  </a:lnTo>
                  <a:lnTo>
                    <a:pt x="7959661" y="9430436"/>
                  </a:lnTo>
                  <a:lnTo>
                    <a:pt x="7997685" y="9454617"/>
                  </a:lnTo>
                  <a:lnTo>
                    <a:pt x="8029410" y="9486328"/>
                  </a:lnTo>
                  <a:lnTo>
                    <a:pt x="8034782" y="9494787"/>
                  </a:lnTo>
                  <a:lnTo>
                    <a:pt x="8114004" y="9494787"/>
                  </a:lnTo>
                  <a:lnTo>
                    <a:pt x="8119389" y="9486328"/>
                  </a:lnTo>
                  <a:lnTo>
                    <a:pt x="8151101" y="9454617"/>
                  </a:lnTo>
                  <a:lnTo>
                    <a:pt x="8189125" y="9430436"/>
                  </a:lnTo>
                  <a:lnTo>
                    <a:pt x="8232229" y="9415031"/>
                  </a:lnTo>
                  <a:lnTo>
                    <a:pt x="8279181" y="9409620"/>
                  </a:lnTo>
                  <a:close/>
                </a:path>
                <a:path w="15671165" h="9495155">
                  <a:moveTo>
                    <a:pt x="8811171" y="658177"/>
                  </a:moveTo>
                  <a:lnTo>
                    <a:pt x="8764219" y="652767"/>
                  </a:lnTo>
                  <a:lnTo>
                    <a:pt x="8721103" y="637362"/>
                  </a:lnTo>
                  <a:lnTo>
                    <a:pt x="8683079" y="613181"/>
                  </a:lnTo>
                  <a:lnTo>
                    <a:pt x="8651367" y="581469"/>
                  </a:lnTo>
                  <a:lnTo>
                    <a:pt x="8627199" y="543445"/>
                  </a:lnTo>
                  <a:lnTo>
                    <a:pt x="8611794" y="500341"/>
                  </a:lnTo>
                  <a:lnTo>
                    <a:pt x="8606384" y="453390"/>
                  </a:lnTo>
                  <a:lnTo>
                    <a:pt x="8600973" y="500341"/>
                  </a:lnTo>
                  <a:lnTo>
                    <a:pt x="8585568" y="543445"/>
                  </a:lnTo>
                  <a:lnTo>
                    <a:pt x="8561387" y="581469"/>
                  </a:lnTo>
                  <a:lnTo>
                    <a:pt x="8529676" y="613181"/>
                  </a:lnTo>
                  <a:lnTo>
                    <a:pt x="8491652" y="637362"/>
                  </a:lnTo>
                  <a:lnTo>
                    <a:pt x="8448548" y="652767"/>
                  </a:lnTo>
                  <a:lnTo>
                    <a:pt x="8401596" y="658177"/>
                  </a:lnTo>
                  <a:lnTo>
                    <a:pt x="8448548" y="663587"/>
                  </a:lnTo>
                  <a:lnTo>
                    <a:pt x="8491652" y="678992"/>
                  </a:lnTo>
                  <a:lnTo>
                    <a:pt x="8529676" y="703160"/>
                  </a:lnTo>
                  <a:lnTo>
                    <a:pt x="8561387" y="734885"/>
                  </a:lnTo>
                  <a:lnTo>
                    <a:pt x="8585568" y="772909"/>
                  </a:lnTo>
                  <a:lnTo>
                    <a:pt x="8600973" y="816013"/>
                  </a:lnTo>
                  <a:lnTo>
                    <a:pt x="8606384" y="862965"/>
                  </a:lnTo>
                  <a:lnTo>
                    <a:pt x="8611794" y="816013"/>
                  </a:lnTo>
                  <a:lnTo>
                    <a:pt x="8627199" y="772909"/>
                  </a:lnTo>
                  <a:lnTo>
                    <a:pt x="8651367" y="734885"/>
                  </a:lnTo>
                  <a:lnTo>
                    <a:pt x="8683079" y="703160"/>
                  </a:lnTo>
                  <a:lnTo>
                    <a:pt x="8721103" y="678992"/>
                  </a:lnTo>
                  <a:lnTo>
                    <a:pt x="8764219" y="663587"/>
                  </a:lnTo>
                  <a:lnTo>
                    <a:pt x="8811171" y="658177"/>
                  </a:lnTo>
                  <a:close/>
                </a:path>
                <a:path w="15671165" h="9495155">
                  <a:moveTo>
                    <a:pt x="15670721" y="1575892"/>
                  </a:moveTo>
                  <a:lnTo>
                    <a:pt x="15623756" y="1570482"/>
                  </a:lnTo>
                  <a:lnTo>
                    <a:pt x="15580652" y="1555076"/>
                  </a:lnTo>
                  <a:lnTo>
                    <a:pt x="15542629" y="1530908"/>
                  </a:lnTo>
                  <a:lnTo>
                    <a:pt x="15510917" y="1499196"/>
                  </a:lnTo>
                  <a:lnTo>
                    <a:pt x="15486749" y="1461173"/>
                  </a:lnTo>
                  <a:lnTo>
                    <a:pt x="15471343" y="1418056"/>
                  </a:lnTo>
                  <a:lnTo>
                    <a:pt x="15465933" y="1371104"/>
                  </a:lnTo>
                  <a:lnTo>
                    <a:pt x="15460523" y="1418056"/>
                  </a:lnTo>
                  <a:lnTo>
                    <a:pt x="15445118" y="1461160"/>
                  </a:lnTo>
                  <a:lnTo>
                    <a:pt x="15420937" y="1499184"/>
                  </a:lnTo>
                  <a:lnTo>
                    <a:pt x="15389225" y="1530908"/>
                  </a:lnTo>
                  <a:lnTo>
                    <a:pt x="15351201" y="1555076"/>
                  </a:lnTo>
                  <a:lnTo>
                    <a:pt x="15308098" y="1570482"/>
                  </a:lnTo>
                  <a:lnTo>
                    <a:pt x="15261146" y="1575892"/>
                  </a:lnTo>
                  <a:lnTo>
                    <a:pt x="15308098" y="1581302"/>
                  </a:lnTo>
                  <a:lnTo>
                    <a:pt x="15351201" y="1596707"/>
                  </a:lnTo>
                  <a:lnTo>
                    <a:pt x="15389225" y="1620888"/>
                  </a:lnTo>
                  <a:lnTo>
                    <a:pt x="15420937" y="1652600"/>
                  </a:lnTo>
                  <a:lnTo>
                    <a:pt x="15445118" y="1690624"/>
                  </a:lnTo>
                  <a:lnTo>
                    <a:pt x="15460523" y="1733727"/>
                  </a:lnTo>
                  <a:lnTo>
                    <a:pt x="15465933" y="1780692"/>
                  </a:lnTo>
                  <a:lnTo>
                    <a:pt x="15471343" y="1733727"/>
                  </a:lnTo>
                  <a:lnTo>
                    <a:pt x="15486749" y="1690624"/>
                  </a:lnTo>
                  <a:lnTo>
                    <a:pt x="15510917" y="1652600"/>
                  </a:lnTo>
                  <a:lnTo>
                    <a:pt x="15542629" y="1620888"/>
                  </a:lnTo>
                  <a:lnTo>
                    <a:pt x="15580652" y="1596707"/>
                  </a:lnTo>
                  <a:lnTo>
                    <a:pt x="15623756" y="1581302"/>
                  </a:lnTo>
                  <a:lnTo>
                    <a:pt x="15670721" y="1575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45105" y="8328502"/>
              <a:ext cx="228599" cy="2286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2137" y="8956622"/>
              <a:ext cx="228599" cy="2286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2061" y="6769745"/>
              <a:ext cx="228599" cy="2286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1323" y="678367"/>
              <a:ext cx="228599" cy="2286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699" y="5710691"/>
              <a:ext cx="228599" cy="228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08705" y="1760130"/>
              <a:ext cx="975994" cy="505459"/>
            </a:xfrm>
            <a:custGeom>
              <a:avLst/>
              <a:gdLst/>
              <a:ahLst/>
              <a:cxnLst/>
              <a:rect l="l" t="t" r="r" b="b"/>
              <a:pathLst>
                <a:path w="975995" h="505460">
                  <a:moveTo>
                    <a:pt x="273354" y="19672"/>
                  </a:moveTo>
                  <a:lnTo>
                    <a:pt x="249897" y="0"/>
                  </a:lnTo>
                  <a:lnTo>
                    <a:pt x="37312" y="254114"/>
                  </a:lnTo>
                  <a:lnTo>
                    <a:pt x="29070" y="253530"/>
                  </a:lnTo>
                  <a:lnTo>
                    <a:pt x="0" y="287705"/>
                  </a:lnTo>
                  <a:lnTo>
                    <a:pt x="3314" y="299415"/>
                  </a:lnTo>
                  <a:lnTo>
                    <a:pt x="11137" y="309397"/>
                  </a:lnTo>
                  <a:lnTo>
                    <a:pt x="21996" y="315366"/>
                  </a:lnTo>
                  <a:lnTo>
                    <a:pt x="33972" y="316636"/>
                  </a:lnTo>
                  <a:lnTo>
                    <a:pt x="45631" y="313296"/>
                  </a:lnTo>
                  <a:lnTo>
                    <a:pt x="55587" y="305422"/>
                  </a:lnTo>
                  <a:lnTo>
                    <a:pt x="60198" y="298043"/>
                  </a:lnTo>
                  <a:lnTo>
                    <a:pt x="62623" y="290029"/>
                  </a:lnTo>
                  <a:lnTo>
                    <a:pt x="62826" y="281800"/>
                  </a:lnTo>
                  <a:lnTo>
                    <a:pt x="60769" y="273799"/>
                  </a:lnTo>
                  <a:lnTo>
                    <a:pt x="273354" y="19672"/>
                  </a:lnTo>
                  <a:close/>
                </a:path>
                <a:path w="975995" h="505460">
                  <a:moveTo>
                    <a:pt x="558177" y="114566"/>
                  </a:moveTo>
                  <a:lnTo>
                    <a:pt x="528243" y="108381"/>
                  </a:lnTo>
                  <a:lnTo>
                    <a:pt x="471538" y="382270"/>
                  </a:lnTo>
                  <a:lnTo>
                    <a:pt x="460870" y="432955"/>
                  </a:lnTo>
                  <a:lnTo>
                    <a:pt x="439420" y="469442"/>
                  </a:lnTo>
                  <a:lnTo>
                    <a:pt x="444004" y="480682"/>
                  </a:lnTo>
                  <a:lnTo>
                    <a:pt x="452462" y="489369"/>
                  </a:lnTo>
                  <a:lnTo>
                    <a:pt x="463981" y="494284"/>
                  </a:lnTo>
                  <a:lnTo>
                    <a:pt x="476516" y="494334"/>
                  </a:lnTo>
                  <a:lnTo>
                    <a:pt x="487705" y="489699"/>
                  </a:lnTo>
                  <a:lnTo>
                    <a:pt x="496366" y="481203"/>
                  </a:lnTo>
                  <a:lnTo>
                    <a:pt x="501294" y="469633"/>
                  </a:lnTo>
                  <a:lnTo>
                    <a:pt x="501878" y="460959"/>
                  </a:lnTo>
                  <a:lnTo>
                    <a:pt x="500214" y="452716"/>
                  </a:lnTo>
                  <a:lnTo>
                    <a:pt x="496544" y="445325"/>
                  </a:lnTo>
                  <a:lnTo>
                    <a:pt x="491134" y="439204"/>
                  </a:lnTo>
                  <a:lnTo>
                    <a:pt x="558177" y="114566"/>
                  </a:lnTo>
                  <a:close/>
                </a:path>
                <a:path w="975995" h="505460">
                  <a:moveTo>
                    <a:pt x="975804" y="476618"/>
                  </a:moveTo>
                  <a:lnTo>
                    <a:pt x="951268" y="442544"/>
                  </a:lnTo>
                  <a:lnTo>
                    <a:pt x="856361" y="125247"/>
                  </a:lnTo>
                  <a:lnTo>
                    <a:pt x="827036" y="134023"/>
                  </a:lnTo>
                  <a:lnTo>
                    <a:pt x="921931" y="451319"/>
                  </a:lnTo>
                  <a:lnTo>
                    <a:pt x="916889" y="457847"/>
                  </a:lnTo>
                  <a:lnTo>
                    <a:pt x="913803" y="465480"/>
                  </a:lnTo>
                  <a:lnTo>
                    <a:pt x="912850" y="473811"/>
                  </a:lnTo>
                  <a:lnTo>
                    <a:pt x="914171" y="482409"/>
                  </a:lnTo>
                  <a:lnTo>
                    <a:pt x="920191" y="493585"/>
                  </a:lnTo>
                  <a:lnTo>
                    <a:pt x="929576" y="501269"/>
                  </a:lnTo>
                  <a:lnTo>
                    <a:pt x="941070" y="504850"/>
                  </a:lnTo>
                  <a:lnTo>
                    <a:pt x="953414" y="503669"/>
                  </a:lnTo>
                  <a:lnTo>
                    <a:pt x="964539" y="497598"/>
                  </a:lnTo>
                  <a:lnTo>
                    <a:pt x="972223" y="488162"/>
                  </a:lnTo>
                  <a:lnTo>
                    <a:pt x="975804" y="476618"/>
                  </a:lnTo>
                  <a:close/>
                </a:path>
              </a:pathLst>
            </a:custGeom>
            <a:solidFill>
              <a:srgbClr val="5056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2420" y="1569534"/>
              <a:ext cx="1146126" cy="4760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29491" y="1446067"/>
              <a:ext cx="688479" cy="4398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80276" y="1463142"/>
              <a:ext cx="407034" cy="338455"/>
            </a:xfrm>
            <a:custGeom>
              <a:avLst/>
              <a:gdLst/>
              <a:ahLst/>
              <a:cxnLst/>
              <a:rect l="l" t="t" r="r" b="b"/>
              <a:pathLst>
                <a:path w="407035" h="338455">
                  <a:moveTo>
                    <a:pt x="153025" y="338449"/>
                  </a:moveTo>
                  <a:lnTo>
                    <a:pt x="94554" y="315506"/>
                  </a:lnTo>
                  <a:lnTo>
                    <a:pt x="48074" y="291025"/>
                  </a:lnTo>
                  <a:lnTo>
                    <a:pt x="15814" y="266257"/>
                  </a:lnTo>
                  <a:lnTo>
                    <a:pt x="0" y="242451"/>
                  </a:lnTo>
                  <a:lnTo>
                    <a:pt x="479" y="238505"/>
                  </a:lnTo>
                  <a:lnTo>
                    <a:pt x="15542" y="185030"/>
                  </a:lnTo>
                  <a:lnTo>
                    <a:pt x="35319" y="143761"/>
                  </a:lnTo>
                  <a:lnTo>
                    <a:pt x="60855" y="106751"/>
                  </a:lnTo>
                  <a:lnTo>
                    <a:pt x="91454" y="74463"/>
                  </a:lnTo>
                  <a:lnTo>
                    <a:pt x="126425" y="47358"/>
                  </a:lnTo>
                  <a:lnTo>
                    <a:pt x="165073" y="25897"/>
                  </a:lnTo>
                  <a:lnTo>
                    <a:pt x="206705" y="10543"/>
                  </a:lnTo>
                  <a:lnTo>
                    <a:pt x="250627" y="1757"/>
                  </a:lnTo>
                  <a:lnTo>
                    <a:pt x="296147" y="0"/>
                  </a:lnTo>
                  <a:lnTo>
                    <a:pt x="342570" y="5734"/>
                  </a:lnTo>
                  <a:lnTo>
                    <a:pt x="359435" y="9722"/>
                  </a:lnTo>
                  <a:lnTo>
                    <a:pt x="375768" y="14613"/>
                  </a:lnTo>
                  <a:lnTo>
                    <a:pt x="391599" y="20411"/>
                  </a:lnTo>
                  <a:lnTo>
                    <a:pt x="406957" y="27123"/>
                  </a:lnTo>
                  <a:lnTo>
                    <a:pt x="377672" y="37310"/>
                  </a:lnTo>
                  <a:lnTo>
                    <a:pt x="349735" y="50873"/>
                  </a:lnTo>
                  <a:lnTo>
                    <a:pt x="323189" y="67757"/>
                  </a:lnTo>
                  <a:lnTo>
                    <a:pt x="298076" y="87908"/>
                  </a:lnTo>
                  <a:lnTo>
                    <a:pt x="292723" y="83405"/>
                  </a:lnTo>
                  <a:lnTo>
                    <a:pt x="286779" y="79633"/>
                  </a:lnTo>
                  <a:lnTo>
                    <a:pt x="280285" y="76696"/>
                  </a:lnTo>
                  <a:lnTo>
                    <a:pt x="273283" y="74697"/>
                  </a:lnTo>
                  <a:lnTo>
                    <a:pt x="253629" y="74609"/>
                  </a:lnTo>
                  <a:lnTo>
                    <a:pt x="236021" y="81835"/>
                  </a:lnTo>
                  <a:lnTo>
                    <a:pt x="222371" y="95188"/>
                  </a:lnTo>
                  <a:lnTo>
                    <a:pt x="214591" y="113483"/>
                  </a:lnTo>
                  <a:lnTo>
                    <a:pt x="213724" y="127864"/>
                  </a:lnTo>
                  <a:lnTo>
                    <a:pt x="216834" y="141423"/>
                  </a:lnTo>
                  <a:lnTo>
                    <a:pt x="223473" y="153435"/>
                  </a:lnTo>
                  <a:lnTo>
                    <a:pt x="233193" y="163175"/>
                  </a:lnTo>
                  <a:lnTo>
                    <a:pt x="210467" y="200640"/>
                  </a:lnTo>
                  <a:lnTo>
                    <a:pt x="189567" y="242369"/>
                  </a:lnTo>
                  <a:lnTo>
                    <a:pt x="170437" y="288319"/>
                  </a:lnTo>
                  <a:lnTo>
                    <a:pt x="153025" y="338449"/>
                  </a:lnTo>
                  <a:close/>
                </a:path>
              </a:pathLst>
            </a:custGeom>
            <a:solidFill>
              <a:srgbClr val="00CCFF">
                <a:alpha val="4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21064" y="189385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17139" y="43359"/>
                  </a:moveTo>
                  <a:lnTo>
                    <a:pt x="9096" y="39922"/>
                  </a:lnTo>
                  <a:lnTo>
                    <a:pt x="3200" y="33864"/>
                  </a:lnTo>
                  <a:lnTo>
                    <a:pt x="0" y="26023"/>
                  </a:lnTo>
                  <a:lnTo>
                    <a:pt x="46" y="17240"/>
                  </a:lnTo>
                  <a:lnTo>
                    <a:pt x="3483" y="9158"/>
                  </a:lnTo>
                  <a:lnTo>
                    <a:pt x="9527" y="3227"/>
                  </a:lnTo>
                  <a:lnTo>
                    <a:pt x="17342" y="0"/>
                  </a:lnTo>
                  <a:lnTo>
                    <a:pt x="26088" y="31"/>
                  </a:lnTo>
                  <a:lnTo>
                    <a:pt x="34131" y="3467"/>
                  </a:lnTo>
                  <a:lnTo>
                    <a:pt x="40028" y="9526"/>
                  </a:lnTo>
                  <a:lnTo>
                    <a:pt x="43228" y="17367"/>
                  </a:lnTo>
                  <a:lnTo>
                    <a:pt x="43181" y="26149"/>
                  </a:lnTo>
                  <a:lnTo>
                    <a:pt x="39745" y="34231"/>
                  </a:lnTo>
                  <a:lnTo>
                    <a:pt x="33700" y="40163"/>
                  </a:lnTo>
                  <a:lnTo>
                    <a:pt x="25886" y="43390"/>
                  </a:lnTo>
                  <a:lnTo>
                    <a:pt x="17139" y="43359"/>
                  </a:lnTo>
                  <a:close/>
                </a:path>
              </a:pathLst>
            </a:custGeom>
            <a:solidFill>
              <a:srgbClr val="FF99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27447" y="1900253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79" h="31114">
                  <a:moveTo>
                    <a:pt x="14122" y="30571"/>
                  </a:moveTo>
                  <a:lnTo>
                    <a:pt x="0" y="16181"/>
                  </a:lnTo>
                  <a:lnTo>
                    <a:pt x="16" y="14206"/>
                  </a:lnTo>
                  <a:lnTo>
                    <a:pt x="14372" y="0"/>
                  </a:lnTo>
                  <a:lnTo>
                    <a:pt x="16339" y="12"/>
                  </a:lnTo>
                  <a:lnTo>
                    <a:pt x="30462" y="14402"/>
                  </a:lnTo>
                  <a:lnTo>
                    <a:pt x="30446" y="16377"/>
                  </a:lnTo>
                  <a:lnTo>
                    <a:pt x="16089" y="30584"/>
                  </a:lnTo>
                  <a:lnTo>
                    <a:pt x="14122" y="30571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72431" y="191499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17139" y="43359"/>
                  </a:moveTo>
                  <a:lnTo>
                    <a:pt x="9096" y="39922"/>
                  </a:lnTo>
                  <a:lnTo>
                    <a:pt x="3200" y="33864"/>
                  </a:lnTo>
                  <a:lnTo>
                    <a:pt x="0" y="26023"/>
                  </a:lnTo>
                  <a:lnTo>
                    <a:pt x="46" y="17240"/>
                  </a:lnTo>
                  <a:lnTo>
                    <a:pt x="3483" y="9158"/>
                  </a:lnTo>
                  <a:lnTo>
                    <a:pt x="9527" y="3227"/>
                  </a:lnTo>
                  <a:lnTo>
                    <a:pt x="17342" y="0"/>
                  </a:lnTo>
                  <a:lnTo>
                    <a:pt x="26088" y="31"/>
                  </a:lnTo>
                  <a:lnTo>
                    <a:pt x="34131" y="3467"/>
                  </a:lnTo>
                  <a:lnTo>
                    <a:pt x="40027" y="9526"/>
                  </a:lnTo>
                  <a:lnTo>
                    <a:pt x="43228" y="17367"/>
                  </a:lnTo>
                  <a:lnTo>
                    <a:pt x="43181" y="26149"/>
                  </a:lnTo>
                  <a:lnTo>
                    <a:pt x="39745" y="34231"/>
                  </a:lnTo>
                  <a:lnTo>
                    <a:pt x="33700" y="40163"/>
                  </a:lnTo>
                  <a:lnTo>
                    <a:pt x="25886" y="43390"/>
                  </a:lnTo>
                  <a:lnTo>
                    <a:pt x="17139" y="43359"/>
                  </a:lnTo>
                  <a:close/>
                </a:path>
              </a:pathLst>
            </a:custGeom>
            <a:solidFill>
              <a:srgbClr val="FF99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78814" y="1921401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79" h="31114">
                  <a:moveTo>
                    <a:pt x="14122" y="30571"/>
                  </a:moveTo>
                  <a:lnTo>
                    <a:pt x="0" y="16181"/>
                  </a:lnTo>
                  <a:lnTo>
                    <a:pt x="16" y="14206"/>
                  </a:lnTo>
                  <a:lnTo>
                    <a:pt x="14372" y="0"/>
                  </a:lnTo>
                  <a:lnTo>
                    <a:pt x="16339" y="12"/>
                  </a:lnTo>
                  <a:lnTo>
                    <a:pt x="30462" y="14402"/>
                  </a:lnTo>
                  <a:lnTo>
                    <a:pt x="30446" y="16377"/>
                  </a:lnTo>
                  <a:lnTo>
                    <a:pt x="16089" y="30584"/>
                  </a:lnTo>
                  <a:lnTo>
                    <a:pt x="14122" y="30571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26341" y="1914083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17139" y="43359"/>
                  </a:moveTo>
                  <a:lnTo>
                    <a:pt x="9096" y="39923"/>
                  </a:lnTo>
                  <a:lnTo>
                    <a:pt x="3200" y="33864"/>
                  </a:lnTo>
                  <a:lnTo>
                    <a:pt x="0" y="26023"/>
                  </a:lnTo>
                  <a:lnTo>
                    <a:pt x="46" y="17240"/>
                  </a:lnTo>
                  <a:lnTo>
                    <a:pt x="3483" y="9158"/>
                  </a:lnTo>
                  <a:lnTo>
                    <a:pt x="9527" y="3227"/>
                  </a:lnTo>
                  <a:lnTo>
                    <a:pt x="17342" y="0"/>
                  </a:lnTo>
                  <a:lnTo>
                    <a:pt x="26088" y="31"/>
                  </a:lnTo>
                  <a:lnTo>
                    <a:pt x="34131" y="3467"/>
                  </a:lnTo>
                  <a:lnTo>
                    <a:pt x="40028" y="9526"/>
                  </a:lnTo>
                  <a:lnTo>
                    <a:pt x="43228" y="17367"/>
                  </a:lnTo>
                  <a:lnTo>
                    <a:pt x="43181" y="26149"/>
                  </a:lnTo>
                  <a:lnTo>
                    <a:pt x="39745" y="34231"/>
                  </a:lnTo>
                  <a:lnTo>
                    <a:pt x="33700" y="40163"/>
                  </a:lnTo>
                  <a:lnTo>
                    <a:pt x="25886" y="43390"/>
                  </a:lnTo>
                  <a:lnTo>
                    <a:pt x="17139" y="43359"/>
                  </a:lnTo>
                  <a:close/>
                </a:path>
              </a:pathLst>
            </a:custGeom>
            <a:solidFill>
              <a:srgbClr val="FF99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32724" y="1920486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79" h="31114">
                  <a:moveTo>
                    <a:pt x="14122" y="30571"/>
                  </a:moveTo>
                  <a:lnTo>
                    <a:pt x="0" y="16181"/>
                  </a:lnTo>
                  <a:lnTo>
                    <a:pt x="16" y="14206"/>
                  </a:lnTo>
                  <a:lnTo>
                    <a:pt x="14372" y="0"/>
                  </a:lnTo>
                  <a:lnTo>
                    <a:pt x="16339" y="12"/>
                  </a:lnTo>
                  <a:lnTo>
                    <a:pt x="30462" y="14403"/>
                  </a:lnTo>
                  <a:lnTo>
                    <a:pt x="30446" y="16377"/>
                  </a:lnTo>
                  <a:lnTo>
                    <a:pt x="16089" y="30584"/>
                  </a:lnTo>
                  <a:lnTo>
                    <a:pt x="14122" y="30571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773704" y="185330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17139" y="43359"/>
                  </a:moveTo>
                  <a:lnTo>
                    <a:pt x="9096" y="39922"/>
                  </a:lnTo>
                  <a:lnTo>
                    <a:pt x="3200" y="33864"/>
                  </a:lnTo>
                  <a:lnTo>
                    <a:pt x="0" y="26023"/>
                  </a:lnTo>
                  <a:lnTo>
                    <a:pt x="46" y="17240"/>
                  </a:lnTo>
                  <a:lnTo>
                    <a:pt x="3483" y="9158"/>
                  </a:lnTo>
                  <a:lnTo>
                    <a:pt x="9527" y="3227"/>
                  </a:lnTo>
                  <a:lnTo>
                    <a:pt x="17342" y="0"/>
                  </a:lnTo>
                  <a:lnTo>
                    <a:pt x="26088" y="31"/>
                  </a:lnTo>
                  <a:lnTo>
                    <a:pt x="34131" y="3467"/>
                  </a:lnTo>
                  <a:lnTo>
                    <a:pt x="40028" y="9526"/>
                  </a:lnTo>
                  <a:lnTo>
                    <a:pt x="43228" y="17367"/>
                  </a:lnTo>
                  <a:lnTo>
                    <a:pt x="43181" y="26149"/>
                  </a:lnTo>
                  <a:lnTo>
                    <a:pt x="39745" y="34231"/>
                  </a:lnTo>
                  <a:lnTo>
                    <a:pt x="33700" y="40163"/>
                  </a:lnTo>
                  <a:lnTo>
                    <a:pt x="25886" y="43390"/>
                  </a:lnTo>
                  <a:lnTo>
                    <a:pt x="17139" y="43359"/>
                  </a:lnTo>
                  <a:close/>
                </a:path>
              </a:pathLst>
            </a:custGeom>
            <a:solidFill>
              <a:srgbClr val="FF99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0087" y="1859705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79" h="31114">
                  <a:moveTo>
                    <a:pt x="14122" y="30571"/>
                  </a:moveTo>
                  <a:lnTo>
                    <a:pt x="0" y="16181"/>
                  </a:lnTo>
                  <a:lnTo>
                    <a:pt x="16" y="14206"/>
                  </a:lnTo>
                  <a:lnTo>
                    <a:pt x="14372" y="0"/>
                  </a:lnTo>
                  <a:lnTo>
                    <a:pt x="16339" y="12"/>
                  </a:lnTo>
                  <a:lnTo>
                    <a:pt x="30462" y="14402"/>
                  </a:lnTo>
                  <a:lnTo>
                    <a:pt x="30446" y="16377"/>
                  </a:lnTo>
                  <a:lnTo>
                    <a:pt x="16089" y="30584"/>
                  </a:lnTo>
                  <a:lnTo>
                    <a:pt x="14122" y="30571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32749" y="179148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17139" y="43359"/>
                  </a:moveTo>
                  <a:lnTo>
                    <a:pt x="9096" y="39923"/>
                  </a:lnTo>
                  <a:lnTo>
                    <a:pt x="3200" y="33864"/>
                  </a:lnTo>
                  <a:lnTo>
                    <a:pt x="0" y="26023"/>
                  </a:lnTo>
                  <a:lnTo>
                    <a:pt x="46" y="17240"/>
                  </a:lnTo>
                  <a:lnTo>
                    <a:pt x="3483" y="9158"/>
                  </a:lnTo>
                  <a:lnTo>
                    <a:pt x="9527" y="3227"/>
                  </a:lnTo>
                  <a:lnTo>
                    <a:pt x="17342" y="0"/>
                  </a:lnTo>
                  <a:lnTo>
                    <a:pt x="26088" y="31"/>
                  </a:lnTo>
                  <a:lnTo>
                    <a:pt x="34131" y="3467"/>
                  </a:lnTo>
                  <a:lnTo>
                    <a:pt x="40028" y="9526"/>
                  </a:lnTo>
                  <a:lnTo>
                    <a:pt x="43228" y="17367"/>
                  </a:lnTo>
                  <a:lnTo>
                    <a:pt x="43181" y="26149"/>
                  </a:lnTo>
                  <a:lnTo>
                    <a:pt x="39745" y="34231"/>
                  </a:lnTo>
                  <a:lnTo>
                    <a:pt x="33700" y="40163"/>
                  </a:lnTo>
                  <a:lnTo>
                    <a:pt x="25886" y="43390"/>
                  </a:lnTo>
                  <a:lnTo>
                    <a:pt x="17139" y="43359"/>
                  </a:lnTo>
                  <a:close/>
                </a:path>
              </a:pathLst>
            </a:custGeom>
            <a:solidFill>
              <a:srgbClr val="FF99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39132" y="1797891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79" h="31114">
                  <a:moveTo>
                    <a:pt x="14122" y="30571"/>
                  </a:moveTo>
                  <a:lnTo>
                    <a:pt x="0" y="16181"/>
                  </a:lnTo>
                  <a:lnTo>
                    <a:pt x="16" y="14206"/>
                  </a:lnTo>
                  <a:lnTo>
                    <a:pt x="14372" y="0"/>
                  </a:lnTo>
                  <a:lnTo>
                    <a:pt x="16339" y="12"/>
                  </a:lnTo>
                  <a:lnTo>
                    <a:pt x="30462" y="14403"/>
                  </a:lnTo>
                  <a:lnTo>
                    <a:pt x="30446" y="16377"/>
                  </a:lnTo>
                  <a:lnTo>
                    <a:pt x="16089" y="30584"/>
                  </a:lnTo>
                  <a:lnTo>
                    <a:pt x="14122" y="30571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7974" y="9144455"/>
              <a:ext cx="228599" cy="2286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45204" y="678367"/>
              <a:ext cx="228599" cy="2286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25426" y="564522"/>
              <a:ext cx="228599" cy="2286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82793" y="5340937"/>
              <a:ext cx="228599" cy="2286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82228" y="1058458"/>
              <a:ext cx="8439149" cy="822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B69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83" y="3877148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83" y="474022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83" y="5603305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83" y="6466385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83" y="7215163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81434" y="3670805"/>
            <a:ext cx="5088890" cy="418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14">
                <a:solidFill>
                  <a:srgbClr val="FAEFE6"/>
                </a:solidFill>
                <a:latin typeface="Verdana"/>
                <a:cs typeface="Verdana"/>
              </a:rPr>
              <a:t>Introduction</a:t>
            </a:r>
            <a:endParaRPr sz="2500">
              <a:latin typeface="Verdana"/>
              <a:cs typeface="Verdana"/>
            </a:endParaRPr>
          </a:p>
          <a:p>
            <a:pPr marL="12700" marR="2393315">
              <a:lnSpc>
                <a:spcPct val="226500"/>
              </a:lnSpc>
            </a:pPr>
            <a:r>
              <a:rPr dirty="0" sz="2500" spc="21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5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2500" spc="14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13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500" spc="16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-36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500" spc="16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39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19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500" spc="160">
                <a:solidFill>
                  <a:srgbClr val="FAEFE6"/>
                </a:solidFill>
                <a:latin typeface="Verdana"/>
                <a:cs typeface="Verdana"/>
              </a:rPr>
              <a:t>t  </a:t>
            </a:r>
            <a:r>
              <a:rPr dirty="0" sz="2500" spc="160">
                <a:solidFill>
                  <a:srgbClr val="FAEFE6"/>
                </a:solidFill>
                <a:latin typeface="Verdana"/>
                <a:cs typeface="Verdana"/>
              </a:rPr>
              <a:t>Flutter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0" spc="33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500" spc="-1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450">
                <a:solidFill>
                  <a:srgbClr val="FAEFE6"/>
                </a:solidFill>
                <a:latin typeface="Verdana"/>
                <a:cs typeface="Verdana"/>
              </a:rPr>
              <a:t>J</a:t>
            </a:r>
            <a:r>
              <a:rPr dirty="0" sz="2500" spc="13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500" spc="39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dirty="0" sz="2500" spc="21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500" spc="-7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500" spc="165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40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21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500" spc="10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500" spc="19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500" spc="30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25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500" spc="10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500" spc="16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5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500" spc="16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500" spc="14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33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500" spc="12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500" spc="-335">
                <a:solidFill>
                  <a:srgbClr val="FAEFE6"/>
                </a:solidFill>
                <a:latin typeface="Verdana"/>
                <a:cs typeface="Verdana"/>
              </a:rPr>
              <a:t>,</a:t>
            </a:r>
            <a:r>
              <a:rPr dirty="0" sz="2500" spc="-28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2500" spc="12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500" spc="160">
                <a:solidFill>
                  <a:srgbClr val="FAEFE6"/>
                </a:solidFill>
                <a:latin typeface="Verdana"/>
                <a:cs typeface="Verdana"/>
              </a:rPr>
              <a:t>t  </a:t>
            </a:r>
            <a:r>
              <a:rPr dirty="0" sz="2500" spc="110">
                <a:solidFill>
                  <a:srgbClr val="FAEFE6"/>
                </a:solidFill>
                <a:latin typeface="Verdana"/>
                <a:cs typeface="Verdana"/>
              </a:rPr>
              <a:t>Why?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126" y="389365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126" y="475673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126" y="5619815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126" y="6311444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957692" y="3703221"/>
            <a:ext cx="5475605" cy="319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31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300" spc="-1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280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23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40">
                <a:solidFill>
                  <a:srgbClr val="FAEFE6"/>
                </a:solidFill>
                <a:latin typeface="Verdana"/>
                <a:cs typeface="Verdana"/>
              </a:rPr>
              <a:t>v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17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-7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36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 spc="13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80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7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12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280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2300" spc="16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7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23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36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7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w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36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k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300" spc="13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3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2300" spc="17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3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130">
                <a:solidFill>
                  <a:srgbClr val="FAEFE6"/>
                </a:solidFill>
                <a:latin typeface="Verdana"/>
                <a:cs typeface="Verdana"/>
              </a:rPr>
              <a:t>/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6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300" spc="-6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2300" spc="13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280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36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h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36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Verdana"/>
              <a:cs typeface="Verdana"/>
            </a:endParaRPr>
          </a:p>
          <a:p>
            <a:pPr marL="12700" marR="184785">
              <a:lnSpc>
                <a:spcPct val="114100"/>
              </a:lnSpc>
            </a:pPr>
            <a:r>
              <a:rPr dirty="0" sz="2300" spc="26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2300" spc="36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45">
                <a:solidFill>
                  <a:srgbClr val="FAEFE6"/>
                </a:solidFill>
                <a:latin typeface="Verdana"/>
                <a:cs typeface="Verdana"/>
              </a:rPr>
              <a:t>&amp;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18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2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2300" spc="15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-7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2300" spc="11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2300" spc="36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2300" spc="13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2300" spc="-26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300" spc="155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2300" spc="36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2300" spc="85">
                <a:solidFill>
                  <a:srgbClr val="FAEFE6"/>
                </a:solidFill>
                <a:latin typeface="Verdana"/>
                <a:cs typeface="Verdana"/>
              </a:rPr>
              <a:t>e  </a:t>
            </a:r>
            <a:r>
              <a:rPr dirty="0" sz="2300" spc="135">
                <a:solidFill>
                  <a:srgbClr val="FAEFE6"/>
                </a:solidFill>
                <a:latin typeface="Verdana"/>
                <a:cs typeface="Verdana"/>
              </a:rPr>
              <a:t>Trends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4581525" cy="10271125"/>
            <a:chOff x="0" y="0"/>
            <a:chExt cx="4581525" cy="10271125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4581525" cy="10271125"/>
            </a:xfrm>
            <a:custGeom>
              <a:avLst/>
              <a:gdLst/>
              <a:ahLst/>
              <a:cxnLst/>
              <a:rect l="l" t="t" r="r" b="b"/>
              <a:pathLst>
                <a:path w="4581525" h="10271125">
                  <a:moveTo>
                    <a:pt x="4580929" y="10270925"/>
                  </a:moveTo>
                  <a:lnTo>
                    <a:pt x="0" y="10270925"/>
                  </a:lnTo>
                  <a:lnTo>
                    <a:pt x="0" y="0"/>
                  </a:lnTo>
                  <a:lnTo>
                    <a:pt x="4580929" y="0"/>
                  </a:lnTo>
                  <a:lnTo>
                    <a:pt x="4580929" y="10270925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1228" y="3775921"/>
              <a:ext cx="3044190" cy="2785745"/>
            </a:xfrm>
            <a:custGeom>
              <a:avLst/>
              <a:gdLst/>
              <a:ahLst/>
              <a:cxnLst/>
              <a:rect l="l" t="t" r="r" b="b"/>
              <a:pathLst>
                <a:path w="3044190" h="2785745">
                  <a:moveTo>
                    <a:pt x="2006992" y="2785704"/>
                  </a:moveTo>
                  <a:lnTo>
                    <a:pt x="1960033" y="2784573"/>
                  </a:lnTo>
                  <a:lnTo>
                    <a:pt x="1913449" y="2779659"/>
                  </a:lnTo>
                  <a:lnTo>
                    <a:pt x="1867484" y="2771025"/>
                  </a:lnTo>
                  <a:lnTo>
                    <a:pt x="1822382" y="2758738"/>
                  </a:lnTo>
                  <a:lnTo>
                    <a:pt x="1778389" y="2742863"/>
                  </a:lnTo>
                  <a:lnTo>
                    <a:pt x="1735748" y="2723464"/>
                  </a:lnTo>
                  <a:lnTo>
                    <a:pt x="1694705" y="2700609"/>
                  </a:lnTo>
                  <a:lnTo>
                    <a:pt x="1655503" y="2674361"/>
                  </a:lnTo>
                  <a:lnTo>
                    <a:pt x="1618387" y="2644786"/>
                  </a:lnTo>
                  <a:lnTo>
                    <a:pt x="1583603" y="2611950"/>
                  </a:lnTo>
                  <a:lnTo>
                    <a:pt x="1551393" y="2575918"/>
                  </a:lnTo>
                  <a:lnTo>
                    <a:pt x="1522004" y="2536755"/>
                  </a:lnTo>
                  <a:lnTo>
                    <a:pt x="1492596" y="2575918"/>
                  </a:lnTo>
                  <a:lnTo>
                    <a:pt x="1460371" y="2611950"/>
                  </a:lnTo>
                  <a:lnTo>
                    <a:pt x="1425573" y="2644786"/>
                  </a:lnTo>
                  <a:lnTo>
                    <a:pt x="1388447" y="2674361"/>
                  </a:lnTo>
                  <a:lnTo>
                    <a:pt x="1349237" y="2700609"/>
                  </a:lnTo>
                  <a:lnTo>
                    <a:pt x="1308187" y="2723464"/>
                  </a:lnTo>
                  <a:lnTo>
                    <a:pt x="1265541" y="2742863"/>
                  </a:lnTo>
                  <a:lnTo>
                    <a:pt x="1221544" y="2758738"/>
                  </a:lnTo>
                  <a:lnTo>
                    <a:pt x="1176439" y="2771025"/>
                  </a:lnTo>
                  <a:lnTo>
                    <a:pt x="1130472" y="2779659"/>
                  </a:lnTo>
                  <a:lnTo>
                    <a:pt x="1083886" y="2784573"/>
                  </a:lnTo>
                  <a:lnTo>
                    <a:pt x="1036925" y="2785704"/>
                  </a:lnTo>
                  <a:lnTo>
                    <a:pt x="989834" y="2782985"/>
                  </a:lnTo>
                  <a:lnTo>
                    <a:pt x="942857" y="2776351"/>
                  </a:lnTo>
                  <a:lnTo>
                    <a:pt x="896238" y="2765736"/>
                  </a:lnTo>
                  <a:lnTo>
                    <a:pt x="850221" y="2751076"/>
                  </a:lnTo>
                  <a:lnTo>
                    <a:pt x="805050" y="2732305"/>
                  </a:lnTo>
                  <a:lnTo>
                    <a:pt x="760971" y="2709358"/>
                  </a:lnTo>
                  <a:lnTo>
                    <a:pt x="719034" y="2682703"/>
                  </a:lnTo>
                  <a:lnTo>
                    <a:pt x="680172" y="2653015"/>
                  </a:lnTo>
                  <a:lnTo>
                    <a:pt x="644452" y="2620538"/>
                  </a:lnTo>
                  <a:lnTo>
                    <a:pt x="611938" y="2585516"/>
                  </a:lnTo>
                  <a:lnTo>
                    <a:pt x="582696" y="2548194"/>
                  </a:lnTo>
                  <a:lnTo>
                    <a:pt x="556792" y="2508816"/>
                  </a:lnTo>
                  <a:lnTo>
                    <a:pt x="534291" y="2467625"/>
                  </a:lnTo>
                  <a:lnTo>
                    <a:pt x="515259" y="2424867"/>
                  </a:lnTo>
                  <a:lnTo>
                    <a:pt x="499762" y="2380785"/>
                  </a:lnTo>
                  <a:lnTo>
                    <a:pt x="487865" y="2335623"/>
                  </a:lnTo>
                  <a:lnTo>
                    <a:pt x="479634" y="2289627"/>
                  </a:lnTo>
                  <a:lnTo>
                    <a:pt x="475135" y="2243039"/>
                  </a:lnTo>
                  <a:lnTo>
                    <a:pt x="474433" y="2196104"/>
                  </a:lnTo>
                  <a:lnTo>
                    <a:pt x="477593" y="2149066"/>
                  </a:lnTo>
                  <a:lnTo>
                    <a:pt x="484682" y="2102170"/>
                  </a:lnTo>
                  <a:lnTo>
                    <a:pt x="495764" y="2055660"/>
                  </a:lnTo>
                  <a:lnTo>
                    <a:pt x="510907" y="2009779"/>
                  </a:lnTo>
                  <a:lnTo>
                    <a:pt x="530174" y="1964773"/>
                  </a:lnTo>
                  <a:lnTo>
                    <a:pt x="481526" y="1958930"/>
                  </a:lnTo>
                  <a:lnTo>
                    <a:pt x="434182" y="1949083"/>
                  </a:lnTo>
                  <a:lnTo>
                    <a:pt x="388319" y="1935411"/>
                  </a:lnTo>
                  <a:lnTo>
                    <a:pt x="344118" y="1918092"/>
                  </a:lnTo>
                  <a:lnTo>
                    <a:pt x="301757" y="1897307"/>
                  </a:lnTo>
                  <a:lnTo>
                    <a:pt x="261416" y="1873232"/>
                  </a:lnTo>
                  <a:lnTo>
                    <a:pt x="223273" y="1846047"/>
                  </a:lnTo>
                  <a:lnTo>
                    <a:pt x="187507" y="1815930"/>
                  </a:lnTo>
                  <a:lnTo>
                    <a:pt x="154298" y="1783061"/>
                  </a:lnTo>
                  <a:lnTo>
                    <a:pt x="123824" y="1747618"/>
                  </a:lnTo>
                  <a:lnTo>
                    <a:pt x="96265" y="1709779"/>
                  </a:lnTo>
                  <a:lnTo>
                    <a:pt x="71799" y="1669724"/>
                  </a:lnTo>
                  <a:lnTo>
                    <a:pt x="50607" y="1627631"/>
                  </a:lnTo>
                  <a:lnTo>
                    <a:pt x="32865" y="1583679"/>
                  </a:lnTo>
                  <a:lnTo>
                    <a:pt x="18755" y="1538046"/>
                  </a:lnTo>
                  <a:lnTo>
                    <a:pt x="8455" y="1490911"/>
                  </a:lnTo>
                  <a:lnTo>
                    <a:pt x="2143" y="1442454"/>
                  </a:lnTo>
                  <a:lnTo>
                    <a:pt x="0" y="1392852"/>
                  </a:lnTo>
                  <a:lnTo>
                    <a:pt x="2143" y="1343250"/>
                  </a:lnTo>
                  <a:lnTo>
                    <a:pt x="8455" y="1294792"/>
                  </a:lnTo>
                  <a:lnTo>
                    <a:pt x="18755" y="1247657"/>
                  </a:lnTo>
                  <a:lnTo>
                    <a:pt x="32865" y="1202024"/>
                  </a:lnTo>
                  <a:lnTo>
                    <a:pt x="50607" y="1158071"/>
                  </a:lnTo>
                  <a:lnTo>
                    <a:pt x="71799" y="1115977"/>
                  </a:lnTo>
                  <a:lnTo>
                    <a:pt x="96265" y="1075920"/>
                  </a:lnTo>
                  <a:lnTo>
                    <a:pt x="123824" y="1038080"/>
                  </a:lnTo>
                  <a:lnTo>
                    <a:pt x="154298" y="1002635"/>
                  </a:lnTo>
                  <a:lnTo>
                    <a:pt x="187507" y="969762"/>
                  </a:lnTo>
                  <a:lnTo>
                    <a:pt x="223273" y="939643"/>
                  </a:lnTo>
                  <a:lnTo>
                    <a:pt x="261416" y="912453"/>
                  </a:lnTo>
                  <a:lnTo>
                    <a:pt x="301757" y="888374"/>
                  </a:lnTo>
                  <a:lnTo>
                    <a:pt x="344118" y="867582"/>
                  </a:lnTo>
                  <a:lnTo>
                    <a:pt x="388319" y="850257"/>
                  </a:lnTo>
                  <a:lnTo>
                    <a:pt x="434182" y="836578"/>
                  </a:lnTo>
                  <a:lnTo>
                    <a:pt x="481526" y="826722"/>
                  </a:lnTo>
                  <a:lnTo>
                    <a:pt x="530174" y="820869"/>
                  </a:lnTo>
                  <a:lnTo>
                    <a:pt x="510916" y="775863"/>
                  </a:lnTo>
                  <a:lnTo>
                    <a:pt x="495781" y="729982"/>
                  </a:lnTo>
                  <a:lnTo>
                    <a:pt x="484703" y="683472"/>
                  </a:lnTo>
                  <a:lnTo>
                    <a:pt x="477618" y="636576"/>
                  </a:lnTo>
                  <a:lnTo>
                    <a:pt x="474459" y="589539"/>
                  </a:lnTo>
                  <a:lnTo>
                    <a:pt x="475162" y="542606"/>
                  </a:lnTo>
                  <a:lnTo>
                    <a:pt x="479661" y="496019"/>
                  </a:lnTo>
                  <a:lnTo>
                    <a:pt x="487891" y="450024"/>
                  </a:lnTo>
                  <a:lnTo>
                    <a:pt x="499785" y="404865"/>
                  </a:lnTo>
                  <a:lnTo>
                    <a:pt x="515279" y="360786"/>
                  </a:lnTo>
                  <a:lnTo>
                    <a:pt x="534308" y="318031"/>
                  </a:lnTo>
                  <a:lnTo>
                    <a:pt x="556805" y="276845"/>
                  </a:lnTo>
                  <a:lnTo>
                    <a:pt x="582706" y="237471"/>
                  </a:lnTo>
                  <a:lnTo>
                    <a:pt x="611945" y="200155"/>
                  </a:lnTo>
                  <a:lnTo>
                    <a:pt x="644456" y="165140"/>
                  </a:lnTo>
                  <a:lnTo>
                    <a:pt x="680174" y="132670"/>
                  </a:lnTo>
                  <a:lnTo>
                    <a:pt x="719035" y="102991"/>
                  </a:lnTo>
                  <a:lnTo>
                    <a:pt x="760971" y="76345"/>
                  </a:lnTo>
                  <a:lnTo>
                    <a:pt x="805060" y="53398"/>
                  </a:lnTo>
                  <a:lnTo>
                    <a:pt x="850239" y="34627"/>
                  </a:lnTo>
                  <a:lnTo>
                    <a:pt x="896263" y="19967"/>
                  </a:lnTo>
                  <a:lnTo>
                    <a:pt x="942889" y="9353"/>
                  </a:lnTo>
                  <a:lnTo>
                    <a:pt x="989871" y="2719"/>
                  </a:lnTo>
                  <a:lnTo>
                    <a:pt x="1036966" y="0"/>
                  </a:lnTo>
                  <a:lnTo>
                    <a:pt x="1083930" y="1130"/>
                  </a:lnTo>
                  <a:lnTo>
                    <a:pt x="1130518" y="6045"/>
                  </a:lnTo>
                  <a:lnTo>
                    <a:pt x="1176486" y="14678"/>
                  </a:lnTo>
                  <a:lnTo>
                    <a:pt x="1221589" y="26965"/>
                  </a:lnTo>
                  <a:lnTo>
                    <a:pt x="1265585" y="42841"/>
                  </a:lnTo>
                  <a:lnTo>
                    <a:pt x="1308228" y="62239"/>
                  </a:lnTo>
                  <a:lnTo>
                    <a:pt x="1349274" y="85095"/>
                  </a:lnTo>
                  <a:lnTo>
                    <a:pt x="1388479" y="111343"/>
                  </a:lnTo>
                  <a:lnTo>
                    <a:pt x="1425598" y="140917"/>
                  </a:lnTo>
                  <a:lnTo>
                    <a:pt x="1460389" y="173753"/>
                  </a:lnTo>
                  <a:lnTo>
                    <a:pt x="1492605" y="209786"/>
                  </a:lnTo>
                  <a:lnTo>
                    <a:pt x="1522004" y="248948"/>
                  </a:lnTo>
                  <a:lnTo>
                    <a:pt x="1551394" y="209786"/>
                  </a:lnTo>
                  <a:lnTo>
                    <a:pt x="1583605" y="173753"/>
                  </a:lnTo>
                  <a:lnTo>
                    <a:pt x="1618392" y="140917"/>
                  </a:lnTo>
                  <a:lnTo>
                    <a:pt x="1655510" y="111343"/>
                  </a:lnTo>
                  <a:lnTo>
                    <a:pt x="1694715" y="85095"/>
                  </a:lnTo>
                  <a:lnTo>
                    <a:pt x="1735762" y="62239"/>
                  </a:lnTo>
                  <a:lnTo>
                    <a:pt x="1778406" y="42841"/>
                  </a:lnTo>
                  <a:lnTo>
                    <a:pt x="1822403" y="26965"/>
                  </a:lnTo>
                  <a:lnTo>
                    <a:pt x="1867507" y="14678"/>
                  </a:lnTo>
                  <a:lnTo>
                    <a:pt x="1913474" y="6045"/>
                  </a:lnTo>
                  <a:lnTo>
                    <a:pt x="1960060" y="1130"/>
                  </a:lnTo>
                  <a:lnTo>
                    <a:pt x="2007019" y="0"/>
                  </a:lnTo>
                  <a:lnTo>
                    <a:pt x="2054107" y="2719"/>
                  </a:lnTo>
                  <a:lnTo>
                    <a:pt x="2101079" y="9353"/>
                  </a:lnTo>
                  <a:lnTo>
                    <a:pt x="2147690" y="19967"/>
                  </a:lnTo>
                  <a:lnTo>
                    <a:pt x="2193697" y="34627"/>
                  </a:lnTo>
                  <a:lnTo>
                    <a:pt x="2238852" y="53398"/>
                  </a:lnTo>
                  <a:lnTo>
                    <a:pt x="2282914" y="76345"/>
                  </a:lnTo>
                  <a:lnTo>
                    <a:pt x="2324851" y="103000"/>
                  </a:lnTo>
                  <a:lnTo>
                    <a:pt x="2363712" y="132687"/>
                  </a:lnTo>
                  <a:lnTo>
                    <a:pt x="2399433" y="165161"/>
                  </a:lnTo>
                  <a:lnTo>
                    <a:pt x="2431948" y="200180"/>
                  </a:lnTo>
                  <a:lnTo>
                    <a:pt x="2461191" y="237498"/>
                  </a:lnTo>
                  <a:lnTo>
                    <a:pt x="2487097" y="276872"/>
                  </a:lnTo>
                  <a:lnTo>
                    <a:pt x="2509601" y="318058"/>
                  </a:lnTo>
                  <a:lnTo>
                    <a:pt x="2528636" y="360811"/>
                  </a:lnTo>
                  <a:lnTo>
                    <a:pt x="2544138" y="404888"/>
                  </a:lnTo>
                  <a:lnTo>
                    <a:pt x="2556040" y="450044"/>
                  </a:lnTo>
                  <a:lnTo>
                    <a:pt x="2564278" y="496036"/>
                  </a:lnTo>
                  <a:lnTo>
                    <a:pt x="2568786" y="542619"/>
                  </a:lnTo>
                  <a:lnTo>
                    <a:pt x="2569498" y="589550"/>
                  </a:lnTo>
                  <a:lnTo>
                    <a:pt x="2566350" y="636583"/>
                  </a:lnTo>
                  <a:lnTo>
                    <a:pt x="2559274" y="683476"/>
                  </a:lnTo>
                  <a:lnTo>
                    <a:pt x="2548207" y="729984"/>
                  </a:lnTo>
                  <a:lnTo>
                    <a:pt x="2533082" y="775863"/>
                  </a:lnTo>
                  <a:lnTo>
                    <a:pt x="2513834" y="820869"/>
                  </a:lnTo>
                  <a:lnTo>
                    <a:pt x="2562472" y="826713"/>
                  </a:lnTo>
                  <a:lnTo>
                    <a:pt x="2609808" y="836561"/>
                  </a:lnTo>
                  <a:lnTo>
                    <a:pt x="2655663" y="850236"/>
                  </a:lnTo>
                  <a:lnTo>
                    <a:pt x="2699857" y="867557"/>
                  </a:lnTo>
                  <a:lnTo>
                    <a:pt x="2742212" y="888347"/>
                  </a:lnTo>
                  <a:lnTo>
                    <a:pt x="2782549" y="912426"/>
                  </a:lnTo>
                  <a:lnTo>
                    <a:pt x="2820688" y="939616"/>
                  </a:lnTo>
                  <a:lnTo>
                    <a:pt x="2856450" y="969737"/>
                  </a:lnTo>
                  <a:lnTo>
                    <a:pt x="2889656" y="1002612"/>
                  </a:lnTo>
                  <a:lnTo>
                    <a:pt x="2920128" y="1038060"/>
                  </a:lnTo>
                  <a:lnTo>
                    <a:pt x="2947685" y="1075903"/>
                  </a:lnTo>
                  <a:lnTo>
                    <a:pt x="2972149" y="1115963"/>
                  </a:lnTo>
                  <a:lnTo>
                    <a:pt x="2993341" y="1158061"/>
                  </a:lnTo>
                  <a:lnTo>
                    <a:pt x="3011081" y="1202017"/>
                  </a:lnTo>
                  <a:lnTo>
                    <a:pt x="3025191" y="1247653"/>
                  </a:lnTo>
                  <a:lnTo>
                    <a:pt x="3035492" y="1294790"/>
                  </a:lnTo>
                  <a:lnTo>
                    <a:pt x="3041803" y="1343249"/>
                  </a:lnTo>
                  <a:lnTo>
                    <a:pt x="3043947" y="1392852"/>
                  </a:lnTo>
                  <a:lnTo>
                    <a:pt x="3041803" y="1442445"/>
                  </a:lnTo>
                  <a:lnTo>
                    <a:pt x="3035492" y="1490895"/>
                  </a:lnTo>
                  <a:lnTo>
                    <a:pt x="3025191" y="1538024"/>
                  </a:lnTo>
                  <a:lnTo>
                    <a:pt x="3011081" y="1583654"/>
                  </a:lnTo>
                  <a:lnTo>
                    <a:pt x="2993341" y="1627604"/>
                  </a:lnTo>
                  <a:lnTo>
                    <a:pt x="2972149" y="1669697"/>
                  </a:lnTo>
                  <a:lnTo>
                    <a:pt x="2947685" y="1709752"/>
                  </a:lnTo>
                  <a:lnTo>
                    <a:pt x="2920128" y="1747593"/>
                  </a:lnTo>
                  <a:lnTo>
                    <a:pt x="2889656" y="1783038"/>
                  </a:lnTo>
                  <a:lnTo>
                    <a:pt x="2856450" y="1815910"/>
                  </a:lnTo>
                  <a:lnTo>
                    <a:pt x="2820688" y="1846030"/>
                  </a:lnTo>
                  <a:lnTo>
                    <a:pt x="2782549" y="1873218"/>
                  </a:lnTo>
                  <a:lnTo>
                    <a:pt x="2742212" y="1897296"/>
                  </a:lnTo>
                  <a:lnTo>
                    <a:pt x="2699857" y="1918085"/>
                  </a:lnTo>
                  <a:lnTo>
                    <a:pt x="2655663" y="1935406"/>
                  </a:lnTo>
                  <a:lnTo>
                    <a:pt x="2609808" y="1949081"/>
                  </a:lnTo>
                  <a:lnTo>
                    <a:pt x="2562472" y="1958929"/>
                  </a:lnTo>
                  <a:lnTo>
                    <a:pt x="2513834" y="1964773"/>
                  </a:lnTo>
                  <a:lnTo>
                    <a:pt x="2533082" y="2009779"/>
                  </a:lnTo>
                  <a:lnTo>
                    <a:pt x="2548207" y="2055660"/>
                  </a:lnTo>
                  <a:lnTo>
                    <a:pt x="2559274" y="2102170"/>
                  </a:lnTo>
                  <a:lnTo>
                    <a:pt x="2566350" y="2149066"/>
                  </a:lnTo>
                  <a:lnTo>
                    <a:pt x="2569499" y="2196104"/>
                  </a:lnTo>
                  <a:lnTo>
                    <a:pt x="2568786" y="2243039"/>
                  </a:lnTo>
                  <a:lnTo>
                    <a:pt x="2564279" y="2289627"/>
                  </a:lnTo>
                  <a:lnTo>
                    <a:pt x="2556041" y="2335623"/>
                  </a:lnTo>
                  <a:lnTo>
                    <a:pt x="2544138" y="2380785"/>
                  </a:lnTo>
                  <a:lnTo>
                    <a:pt x="2528636" y="2424867"/>
                  </a:lnTo>
                  <a:lnTo>
                    <a:pt x="2509601" y="2467625"/>
                  </a:lnTo>
                  <a:lnTo>
                    <a:pt x="2487098" y="2508816"/>
                  </a:lnTo>
                  <a:lnTo>
                    <a:pt x="2461192" y="2548194"/>
                  </a:lnTo>
                  <a:lnTo>
                    <a:pt x="2431948" y="2585516"/>
                  </a:lnTo>
                  <a:lnTo>
                    <a:pt x="2399434" y="2620538"/>
                  </a:lnTo>
                  <a:lnTo>
                    <a:pt x="2363713" y="2653015"/>
                  </a:lnTo>
                  <a:lnTo>
                    <a:pt x="2324851" y="2682703"/>
                  </a:lnTo>
                  <a:lnTo>
                    <a:pt x="2282914" y="2709358"/>
                  </a:lnTo>
                  <a:lnTo>
                    <a:pt x="2238844" y="2732305"/>
                  </a:lnTo>
                  <a:lnTo>
                    <a:pt x="2193680" y="2751076"/>
                  </a:lnTo>
                  <a:lnTo>
                    <a:pt x="2147669" y="2765736"/>
                  </a:lnTo>
                  <a:lnTo>
                    <a:pt x="2101054" y="2776351"/>
                  </a:lnTo>
                  <a:lnTo>
                    <a:pt x="2054080" y="2782985"/>
                  </a:lnTo>
                  <a:lnTo>
                    <a:pt x="2006992" y="2785704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12055" y="4987869"/>
              <a:ext cx="362585" cy="361950"/>
            </a:xfrm>
            <a:custGeom>
              <a:avLst/>
              <a:gdLst/>
              <a:ahLst/>
              <a:cxnLst/>
              <a:rect l="l" t="t" r="r" b="b"/>
              <a:pathLst>
                <a:path w="362585" h="361950">
                  <a:moveTo>
                    <a:pt x="181116" y="361808"/>
                  </a:moveTo>
                  <a:lnTo>
                    <a:pt x="137097" y="356385"/>
                  </a:lnTo>
                  <a:lnTo>
                    <a:pt x="95737" y="340449"/>
                  </a:lnTo>
                  <a:lnTo>
                    <a:pt x="59493" y="314953"/>
                  </a:lnTo>
                  <a:lnTo>
                    <a:pt x="30523" y="281409"/>
                  </a:lnTo>
                  <a:lnTo>
                    <a:pt x="10582" y="241839"/>
                  </a:lnTo>
                  <a:lnTo>
                    <a:pt x="870" y="198636"/>
                  </a:lnTo>
                  <a:lnTo>
                    <a:pt x="0" y="180904"/>
                  </a:lnTo>
                  <a:lnTo>
                    <a:pt x="217" y="172016"/>
                  </a:lnTo>
                  <a:lnTo>
                    <a:pt x="7796" y="128389"/>
                  </a:lnTo>
                  <a:lnTo>
                    <a:pt x="25761" y="87909"/>
                  </a:lnTo>
                  <a:lnTo>
                    <a:pt x="53047" y="52985"/>
                  </a:lnTo>
                  <a:lnTo>
                    <a:pt x="88012" y="25730"/>
                  </a:lnTo>
                  <a:lnTo>
                    <a:pt x="128540" y="7787"/>
                  </a:lnTo>
                  <a:lnTo>
                    <a:pt x="172218" y="217"/>
                  </a:lnTo>
                  <a:lnTo>
                    <a:pt x="181116" y="0"/>
                  </a:lnTo>
                  <a:lnTo>
                    <a:pt x="190014" y="217"/>
                  </a:lnTo>
                  <a:lnTo>
                    <a:pt x="233691" y="7787"/>
                  </a:lnTo>
                  <a:lnTo>
                    <a:pt x="274219" y="25730"/>
                  </a:lnTo>
                  <a:lnTo>
                    <a:pt x="309184" y="52985"/>
                  </a:lnTo>
                  <a:lnTo>
                    <a:pt x="336471" y="87909"/>
                  </a:lnTo>
                  <a:lnTo>
                    <a:pt x="354435" y="128389"/>
                  </a:lnTo>
                  <a:lnTo>
                    <a:pt x="362015" y="172016"/>
                  </a:lnTo>
                  <a:lnTo>
                    <a:pt x="362232" y="180904"/>
                  </a:lnTo>
                  <a:lnTo>
                    <a:pt x="362015" y="189791"/>
                  </a:lnTo>
                  <a:lnTo>
                    <a:pt x="354435" y="233418"/>
                  </a:lnTo>
                  <a:lnTo>
                    <a:pt x="336471" y="273898"/>
                  </a:lnTo>
                  <a:lnTo>
                    <a:pt x="309184" y="308822"/>
                  </a:lnTo>
                  <a:lnTo>
                    <a:pt x="274219" y="336077"/>
                  </a:lnTo>
                  <a:lnTo>
                    <a:pt x="233691" y="354020"/>
                  </a:lnTo>
                  <a:lnTo>
                    <a:pt x="190014" y="361591"/>
                  </a:lnTo>
                  <a:lnTo>
                    <a:pt x="181116" y="361808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9761" y="607967"/>
              <a:ext cx="2722245" cy="2722245"/>
            </a:xfrm>
            <a:custGeom>
              <a:avLst/>
              <a:gdLst/>
              <a:ahLst/>
              <a:cxnLst/>
              <a:rect l="l" t="t" r="r" b="b"/>
              <a:pathLst>
                <a:path w="2722245" h="2722245">
                  <a:moveTo>
                    <a:pt x="2004855" y="2722001"/>
                  </a:moveTo>
                  <a:lnTo>
                    <a:pt x="1959265" y="2722001"/>
                  </a:lnTo>
                  <a:lnTo>
                    <a:pt x="1913745" y="2719234"/>
                  </a:lnTo>
                  <a:lnTo>
                    <a:pt x="1868437" y="2713700"/>
                  </a:lnTo>
                  <a:lnTo>
                    <a:pt x="1823481" y="2705399"/>
                  </a:lnTo>
                  <a:lnTo>
                    <a:pt x="1779019" y="2694331"/>
                  </a:lnTo>
                  <a:lnTo>
                    <a:pt x="1735190" y="2680496"/>
                  </a:lnTo>
                  <a:lnTo>
                    <a:pt x="1692137" y="2663895"/>
                  </a:lnTo>
                  <a:lnTo>
                    <a:pt x="1650000" y="2644526"/>
                  </a:lnTo>
                  <a:lnTo>
                    <a:pt x="1608920" y="2622390"/>
                  </a:lnTo>
                  <a:lnTo>
                    <a:pt x="1569037" y="2597487"/>
                  </a:lnTo>
                  <a:lnTo>
                    <a:pt x="1530493" y="2569817"/>
                  </a:lnTo>
                  <a:lnTo>
                    <a:pt x="1493428" y="2539380"/>
                  </a:lnTo>
                  <a:lnTo>
                    <a:pt x="1457984" y="2506177"/>
                  </a:lnTo>
                  <a:lnTo>
                    <a:pt x="1361000" y="2409193"/>
                  </a:lnTo>
                  <a:lnTo>
                    <a:pt x="1264017" y="2506177"/>
                  </a:lnTo>
                  <a:lnTo>
                    <a:pt x="1228566" y="2539380"/>
                  </a:lnTo>
                  <a:lnTo>
                    <a:pt x="1191496" y="2569817"/>
                  </a:lnTo>
                  <a:lnTo>
                    <a:pt x="1152947" y="2597487"/>
                  </a:lnTo>
                  <a:lnTo>
                    <a:pt x="1113059" y="2622390"/>
                  </a:lnTo>
                  <a:lnTo>
                    <a:pt x="1071975" y="2644526"/>
                  </a:lnTo>
                  <a:lnTo>
                    <a:pt x="1029834" y="2663895"/>
                  </a:lnTo>
                  <a:lnTo>
                    <a:pt x="986778" y="2680496"/>
                  </a:lnTo>
                  <a:lnTo>
                    <a:pt x="942947" y="2694331"/>
                  </a:lnTo>
                  <a:lnTo>
                    <a:pt x="898482" y="2705399"/>
                  </a:lnTo>
                  <a:lnTo>
                    <a:pt x="853525" y="2713700"/>
                  </a:lnTo>
                  <a:lnTo>
                    <a:pt x="808216" y="2719234"/>
                  </a:lnTo>
                  <a:lnTo>
                    <a:pt x="762695" y="2722001"/>
                  </a:lnTo>
                  <a:lnTo>
                    <a:pt x="717105" y="2722001"/>
                  </a:lnTo>
                  <a:lnTo>
                    <a:pt x="671585" y="2719234"/>
                  </a:lnTo>
                  <a:lnTo>
                    <a:pt x="626277" y="2713700"/>
                  </a:lnTo>
                  <a:lnTo>
                    <a:pt x="581321" y="2705399"/>
                  </a:lnTo>
                  <a:lnTo>
                    <a:pt x="536859" y="2694331"/>
                  </a:lnTo>
                  <a:lnTo>
                    <a:pt x="493031" y="2680496"/>
                  </a:lnTo>
                  <a:lnTo>
                    <a:pt x="449978" y="2663895"/>
                  </a:lnTo>
                  <a:lnTo>
                    <a:pt x="407840" y="2644526"/>
                  </a:lnTo>
                  <a:lnTo>
                    <a:pt x="366760" y="2622390"/>
                  </a:lnTo>
                  <a:lnTo>
                    <a:pt x="326877" y="2597487"/>
                  </a:lnTo>
                  <a:lnTo>
                    <a:pt x="288333" y="2569817"/>
                  </a:lnTo>
                  <a:lnTo>
                    <a:pt x="251268" y="2539380"/>
                  </a:lnTo>
                  <a:lnTo>
                    <a:pt x="215824" y="2506177"/>
                  </a:lnTo>
                  <a:lnTo>
                    <a:pt x="182620" y="2470726"/>
                  </a:lnTo>
                  <a:lnTo>
                    <a:pt x="152183" y="2433656"/>
                  </a:lnTo>
                  <a:lnTo>
                    <a:pt x="124514" y="2395106"/>
                  </a:lnTo>
                  <a:lnTo>
                    <a:pt x="99611" y="2355219"/>
                  </a:lnTo>
                  <a:lnTo>
                    <a:pt x="77475" y="2314134"/>
                  </a:lnTo>
                  <a:lnTo>
                    <a:pt x="58106" y="2271993"/>
                  </a:lnTo>
                  <a:lnTo>
                    <a:pt x="41504" y="2228937"/>
                  </a:lnTo>
                  <a:lnTo>
                    <a:pt x="27669" y="2185106"/>
                  </a:lnTo>
                  <a:lnTo>
                    <a:pt x="16601" y="2140642"/>
                  </a:lnTo>
                  <a:lnTo>
                    <a:pt x="8300" y="2095685"/>
                  </a:lnTo>
                  <a:lnTo>
                    <a:pt x="2766" y="2050375"/>
                  </a:lnTo>
                  <a:lnTo>
                    <a:pt x="0" y="2004855"/>
                  </a:lnTo>
                  <a:lnTo>
                    <a:pt x="0" y="1959265"/>
                  </a:lnTo>
                  <a:lnTo>
                    <a:pt x="2766" y="1913745"/>
                  </a:lnTo>
                  <a:lnTo>
                    <a:pt x="8300" y="1868437"/>
                  </a:lnTo>
                  <a:lnTo>
                    <a:pt x="16601" y="1823481"/>
                  </a:lnTo>
                  <a:lnTo>
                    <a:pt x="27669" y="1779019"/>
                  </a:lnTo>
                  <a:lnTo>
                    <a:pt x="41504" y="1735190"/>
                  </a:lnTo>
                  <a:lnTo>
                    <a:pt x="58106" y="1692137"/>
                  </a:lnTo>
                  <a:lnTo>
                    <a:pt x="77475" y="1650000"/>
                  </a:lnTo>
                  <a:lnTo>
                    <a:pt x="99611" y="1608920"/>
                  </a:lnTo>
                  <a:lnTo>
                    <a:pt x="124514" y="1569037"/>
                  </a:lnTo>
                  <a:lnTo>
                    <a:pt x="152183" y="1530493"/>
                  </a:lnTo>
                  <a:lnTo>
                    <a:pt x="182620" y="1493428"/>
                  </a:lnTo>
                  <a:lnTo>
                    <a:pt x="215824" y="1457984"/>
                  </a:lnTo>
                  <a:lnTo>
                    <a:pt x="312807" y="1361000"/>
                  </a:lnTo>
                  <a:lnTo>
                    <a:pt x="215824" y="1264017"/>
                  </a:lnTo>
                  <a:lnTo>
                    <a:pt x="182620" y="1228566"/>
                  </a:lnTo>
                  <a:lnTo>
                    <a:pt x="152183" y="1191496"/>
                  </a:lnTo>
                  <a:lnTo>
                    <a:pt x="124514" y="1152947"/>
                  </a:lnTo>
                  <a:lnTo>
                    <a:pt x="99611" y="1113059"/>
                  </a:lnTo>
                  <a:lnTo>
                    <a:pt x="77475" y="1071975"/>
                  </a:lnTo>
                  <a:lnTo>
                    <a:pt x="58106" y="1029834"/>
                  </a:lnTo>
                  <a:lnTo>
                    <a:pt x="41504" y="986778"/>
                  </a:lnTo>
                  <a:lnTo>
                    <a:pt x="27669" y="942947"/>
                  </a:lnTo>
                  <a:lnTo>
                    <a:pt x="16601" y="898482"/>
                  </a:lnTo>
                  <a:lnTo>
                    <a:pt x="8300" y="853525"/>
                  </a:lnTo>
                  <a:lnTo>
                    <a:pt x="2766" y="808216"/>
                  </a:lnTo>
                  <a:lnTo>
                    <a:pt x="0" y="762695"/>
                  </a:lnTo>
                  <a:lnTo>
                    <a:pt x="0" y="717105"/>
                  </a:lnTo>
                  <a:lnTo>
                    <a:pt x="2766" y="671585"/>
                  </a:lnTo>
                  <a:lnTo>
                    <a:pt x="8300" y="626277"/>
                  </a:lnTo>
                  <a:lnTo>
                    <a:pt x="16601" y="581321"/>
                  </a:lnTo>
                  <a:lnTo>
                    <a:pt x="27669" y="536859"/>
                  </a:lnTo>
                  <a:lnTo>
                    <a:pt x="41504" y="493031"/>
                  </a:lnTo>
                  <a:lnTo>
                    <a:pt x="58106" y="449978"/>
                  </a:lnTo>
                  <a:lnTo>
                    <a:pt x="77475" y="407840"/>
                  </a:lnTo>
                  <a:lnTo>
                    <a:pt x="99611" y="366760"/>
                  </a:lnTo>
                  <a:lnTo>
                    <a:pt x="124514" y="326877"/>
                  </a:lnTo>
                  <a:lnTo>
                    <a:pt x="152183" y="288333"/>
                  </a:lnTo>
                  <a:lnTo>
                    <a:pt x="182620" y="251268"/>
                  </a:lnTo>
                  <a:lnTo>
                    <a:pt x="215824" y="215824"/>
                  </a:lnTo>
                  <a:lnTo>
                    <a:pt x="251275" y="182620"/>
                  </a:lnTo>
                  <a:lnTo>
                    <a:pt x="288345" y="152183"/>
                  </a:lnTo>
                  <a:lnTo>
                    <a:pt x="326895" y="124514"/>
                  </a:lnTo>
                  <a:lnTo>
                    <a:pt x="366782" y="99611"/>
                  </a:lnTo>
                  <a:lnTo>
                    <a:pt x="407866" y="77475"/>
                  </a:lnTo>
                  <a:lnTo>
                    <a:pt x="450007" y="58106"/>
                  </a:lnTo>
                  <a:lnTo>
                    <a:pt x="493064" y="41504"/>
                  </a:lnTo>
                  <a:lnTo>
                    <a:pt x="536894" y="27669"/>
                  </a:lnTo>
                  <a:lnTo>
                    <a:pt x="581359" y="16601"/>
                  </a:lnTo>
                  <a:lnTo>
                    <a:pt x="626316" y="8300"/>
                  </a:lnTo>
                  <a:lnTo>
                    <a:pt x="671625" y="2766"/>
                  </a:lnTo>
                  <a:lnTo>
                    <a:pt x="717146" y="0"/>
                  </a:lnTo>
                  <a:lnTo>
                    <a:pt x="762736" y="0"/>
                  </a:lnTo>
                  <a:lnTo>
                    <a:pt x="808256" y="2766"/>
                  </a:lnTo>
                  <a:lnTo>
                    <a:pt x="853564" y="8300"/>
                  </a:lnTo>
                  <a:lnTo>
                    <a:pt x="898520" y="16601"/>
                  </a:lnTo>
                  <a:lnTo>
                    <a:pt x="942982" y="27669"/>
                  </a:lnTo>
                  <a:lnTo>
                    <a:pt x="986810" y="41504"/>
                  </a:lnTo>
                  <a:lnTo>
                    <a:pt x="1029864" y="58106"/>
                  </a:lnTo>
                  <a:lnTo>
                    <a:pt x="1072001" y="77475"/>
                  </a:lnTo>
                  <a:lnTo>
                    <a:pt x="1113081" y="99611"/>
                  </a:lnTo>
                  <a:lnTo>
                    <a:pt x="1152964" y="124514"/>
                  </a:lnTo>
                  <a:lnTo>
                    <a:pt x="1191508" y="152183"/>
                  </a:lnTo>
                  <a:lnTo>
                    <a:pt x="1228573" y="182620"/>
                  </a:lnTo>
                  <a:lnTo>
                    <a:pt x="1264017" y="215824"/>
                  </a:lnTo>
                  <a:lnTo>
                    <a:pt x="1361000" y="312807"/>
                  </a:lnTo>
                  <a:lnTo>
                    <a:pt x="1457984" y="215824"/>
                  </a:lnTo>
                  <a:lnTo>
                    <a:pt x="1493434" y="182620"/>
                  </a:lnTo>
                  <a:lnTo>
                    <a:pt x="1530505" y="152183"/>
                  </a:lnTo>
                  <a:lnTo>
                    <a:pt x="1569054" y="124514"/>
                  </a:lnTo>
                  <a:lnTo>
                    <a:pt x="1608942" y="99611"/>
                  </a:lnTo>
                  <a:lnTo>
                    <a:pt x="1650026" y="77475"/>
                  </a:lnTo>
                  <a:lnTo>
                    <a:pt x="1692167" y="58106"/>
                  </a:lnTo>
                  <a:lnTo>
                    <a:pt x="1735223" y="41504"/>
                  </a:lnTo>
                  <a:lnTo>
                    <a:pt x="1779054" y="27669"/>
                  </a:lnTo>
                  <a:lnTo>
                    <a:pt x="1823519" y="16601"/>
                  </a:lnTo>
                  <a:lnTo>
                    <a:pt x="1868476" y="8300"/>
                  </a:lnTo>
                  <a:lnTo>
                    <a:pt x="1913785" y="2766"/>
                  </a:lnTo>
                  <a:lnTo>
                    <a:pt x="1959305" y="0"/>
                  </a:lnTo>
                  <a:lnTo>
                    <a:pt x="2004896" y="0"/>
                  </a:lnTo>
                  <a:lnTo>
                    <a:pt x="2050416" y="2766"/>
                  </a:lnTo>
                  <a:lnTo>
                    <a:pt x="2095724" y="8300"/>
                  </a:lnTo>
                  <a:lnTo>
                    <a:pt x="2140679" y="16601"/>
                  </a:lnTo>
                  <a:lnTo>
                    <a:pt x="2185142" y="27669"/>
                  </a:lnTo>
                  <a:lnTo>
                    <a:pt x="2228970" y="41504"/>
                  </a:lnTo>
                  <a:lnTo>
                    <a:pt x="2272023" y="58106"/>
                  </a:lnTo>
                  <a:lnTo>
                    <a:pt x="2314160" y="77475"/>
                  </a:lnTo>
                  <a:lnTo>
                    <a:pt x="2355241" y="99611"/>
                  </a:lnTo>
                  <a:lnTo>
                    <a:pt x="2395124" y="124514"/>
                  </a:lnTo>
                  <a:lnTo>
                    <a:pt x="2433668" y="152183"/>
                  </a:lnTo>
                  <a:lnTo>
                    <a:pt x="2470732" y="182620"/>
                  </a:lnTo>
                  <a:lnTo>
                    <a:pt x="2506177" y="215824"/>
                  </a:lnTo>
                  <a:lnTo>
                    <a:pt x="2539380" y="251275"/>
                  </a:lnTo>
                  <a:lnTo>
                    <a:pt x="2569817" y="288345"/>
                  </a:lnTo>
                  <a:lnTo>
                    <a:pt x="2597487" y="326895"/>
                  </a:lnTo>
                  <a:lnTo>
                    <a:pt x="2622390" y="366782"/>
                  </a:lnTo>
                  <a:lnTo>
                    <a:pt x="2644526" y="407866"/>
                  </a:lnTo>
                  <a:lnTo>
                    <a:pt x="2663895" y="450007"/>
                  </a:lnTo>
                  <a:lnTo>
                    <a:pt x="2680496" y="493064"/>
                  </a:lnTo>
                  <a:lnTo>
                    <a:pt x="2694331" y="536894"/>
                  </a:lnTo>
                  <a:lnTo>
                    <a:pt x="2705399" y="581359"/>
                  </a:lnTo>
                  <a:lnTo>
                    <a:pt x="2713700" y="626316"/>
                  </a:lnTo>
                  <a:lnTo>
                    <a:pt x="2719234" y="671625"/>
                  </a:lnTo>
                  <a:lnTo>
                    <a:pt x="2722001" y="717146"/>
                  </a:lnTo>
                  <a:lnTo>
                    <a:pt x="2722001" y="762736"/>
                  </a:lnTo>
                  <a:lnTo>
                    <a:pt x="2719234" y="808256"/>
                  </a:lnTo>
                  <a:lnTo>
                    <a:pt x="2713700" y="853564"/>
                  </a:lnTo>
                  <a:lnTo>
                    <a:pt x="2705399" y="898520"/>
                  </a:lnTo>
                  <a:lnTo>
                    <a:pt x="2694331" y="942982"/>
                  </a:lnTo>
                  <a:lnTo>
                    <a:pt x="2680496" y="986810"/>
                  </a:lnTo>
                  <a:lnTo>
                    <a:pt x="2663895" y="1029864"/>
                  </a:lnTo>
                  <a:lnTo>
                    <a:pt x="2644526" y="1072001"/>
                  </a:lnTo>
                  <a:lnTo>
                    <a:pt x="2622390" y="1113081"/>
                  </a:lnTo>
                  <a:lnTo>
                    <a:pt x="2597487" y="1152964"/>
                  </a:lnTo>
                  <a:lnTo>
                    <a:pt x="2569817" y="1191508"/>
                  </a:lnTo>
                  <a:lnTo>
                    <a:pt x="2539380" y="1228573"/>
                  </a:lnTo>
                  <a:lnTo>
                    <a:pt x="2506177" y="1264017"/>
                  </a:lnTo>
                  <a:lnTo>
                    <a:pt x="2409193" y="1361000"/>
                  </a:lnTo>
                  <a:lnTo>
                    <a:pt x="2506177" y="1457984"/>
                  </a:lnTo>
                  <a:lnTo>
                    <a:pt x="2539380" y="1493434"/>
                  </a:lnTo>
                  <a:lnTo>
                    <a:pt x="2569817" y="1530505"/>
                  </a:lnTo>
                  <a:lnTo>
                    <a:pt x="2597487" y="1569054"/>
                  </a:lnTo>
                  <a:lnTo>
                    <a:pt x="2622390" y="1608942"/>
                  </a:lnTo>
                  <a:lnTo>
                    <a:pt x="2644526" y="1650026"/>
                  </a:lnTo>
                  <a:lnTo>
                    <a:pt x="2663895" y="1692167"/>
                  </a:lnTo>
                  <a:lnTo>
                    <a:pt x="2680496" y="1735223"/>
                  </a:lnTo>
                  <a:lnTo>
                    <a:pt x="2694331" y="1779054"/>
                  </a:lnTo>
                  <a:lnTo>
                    <a:pt x="2705399" y="1823519"/>
                  </a:lnTo>
                  <a:lnTo>
                    <a:pt x="2713700" y="1868476"/>
                  </a:lnTo>
                  <a:lnTo>
                    <a:pt x="2719234" y="1913785"/>
                  </a:lnTo>
                  <a:lnTo>
                    <a:pt x="2722001" y="1959305"/>
                  </a:lnTo>
                  <a:lnTo>
                    <a:pt x="2722001" y="2004896"/>
                  </a:lnTo>
                  <a:lnTo>
                    <a:pt x="2719234" y="2050416"/>
                  </a:lnTo>
                  <a:lnTo>
                    <a:pt x="2713700" y="2095724"/>
                  </a:lnTo>
                  <a:lnTo>
                    <a:pt x="2705399" y="2140679"/>
                  </a:lnTo>
                  <a:lnTo>
                    <a:pt x="2694331" y="2185142"/>
                  </a:lnTo>
                  <a:lnTo>
                    <a:pt x="2680496" y="2228970"/>
                  </a:lnTo>
                  <a:lnTo>
                    <a:pt x="2663895" y="2272023"/>
                  </a:lnTo>
                  <a:lnTo>
                    <a:pt x="2644526" y="2314160"/>
                  </a:lnTo>
                  <a:lnTo>
                    <a:pt x="2622390" y="2355241"/>
                  </a:lnTo>
                  <a:lnTo>
                    <a:pt x="2597487" y="2395124"/>
                  </a:lnTo>
                  <a:lnTo>
                    <a:pt x="2569817" y="2433668"/>
                  </a:lnTo>
                  <a:lnTo>
                    <a:pt x="2539380" y="2470732"/>
                  </a:lnTo>
                  <a:lnTo>
                    <a:pt x="2506177" y="2506177"/>
                  </a:lnTo>
                  <a:lnTo>
                    <a:pt x="2470726" y="2539380"/>
                  </a:lnTo>
                  <a:lnTo>
                    <a:pt x="2433656" y="2569817"/>
                  </a:lnTo>
                  <a:lnTo>
                    <a:pt x="2395106" y="2597487"/>
                  </a:lnTo>
                  <a:lnTo>
                    <a:pt x="2355219" y="2622390"/>
                  </a:lnTo>
                  <a:lnTo>
                    <a:pt x="2314134" y="2644526"/>
                  </a:lnTo>
                  <a:lnTo>
                    <a:pt x="2271993" y="2663895"/>
                  </a:lnTo>
                  <a:lnTo>
                    <a:pt x="2228937" y="2680496"/>
                  </a:lnTo>
                  <a:lnTo>
                    <a:pt x="2185106" y="2694331"/>
                  </a:lnTo>
                  <a:lnTo>
                    <a:pt x="2140642" y="2705399"/>
                  </a:lnTo>
                  <a:lnTo>
                    <a:pt x="2095685" y="2713700"/>
                  </a:lnTo>
                  <a:lnTo>
                    <a:pt x="2050375" y="2719234"/>
                  </a:lnTo>
                  <a:lnTo>
                    <a:pt x="2004855" y="2722001"/>
                  </a:lnTo>
                  <a:close/>
                </a:path>
              </a:pathLst>
            </a:custGeom>
            <a:solidFill>
              <a:srgbClr val="5CA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61095" y="1655746"/>
              <a:ext cx="659765" cy="626745"/>
            </a:xfrm>
            <a:custGeom>
              <a:avLst/>
              <a:gdLst/>
              <a:ahLst/>
              <a:cxnLst/>
              <a:rect l="l" t="t" r="r" b="b"/>
              <a:pathLst>
                <a:path w="659764" h="626744">
                  <a:moveTo>
                    <a:pt x="399423" y="222827"/>
                  </a:moveTo>
                  <a:lnTo>
                    <a:pt x="259148" y="222827"/>
                  </a:lnTo>
                  <a:lnTo>
                    <a:pt x="246732" y="0"/>
                  </a:lnTo>
                  <a:lnTo>
                    <a:pt x="412601" y="0"/>
                  </a:lnTo>
                  <a:lnTo>
                    <a:pt x="399423" y="222827"/>
                  </a:lnTo>
                  <a:close/>
                </a:path>
                <a:path w="659764" h="626744">
                  <a:moveTo>
                    <a:pt x="208778" y="626443"/>
                  </a:moveTo>
                  <a:lnTo>
                    <a:pt x="74275" y="529079"/>
                  </a:lnTo>
                  <a:lnTo>
                    <a:pt x="216238" y="356567"/>
                  </a:lnTo>
                  <a:lnTo>
                    <a:pt x="0" y="299608"/>
                  </a:lnTo>
                  <a:lnTo>
                    <a:pt x="51187" y="141962"/>
                  </a:lnTo>
                  <a:lnTo>
                    <a:pt x="259092" y="222805"/>
                  </a:lnTo>
                  <a:lnTo>
                    <a:pt x="634457" y="222827"/>
                  </a:lnTo>
                  <a:lnTo>
                    <a:pt x="659388" y="299608"/>
                  </a:lnTo>
                  <a:lnTo>
                    <a:pt x="443149" y="355750"/>
                  </a:lnTo>
                  <a:lnTo>
                    <a:pt x="510374" y="438303"/>
                  </a:lnTo>
                  <a:lnTo>
                    <a:pt x="329285" y="438303"/>
                  </a:lnTo>
                  <a:lnTo>
                    <a:pt x="208778" y="626443"/>
                  </a:lnTo>
                  <a:close/>
                </a:path>
                <a:path w="659764" h="626744">
                  <a:moveTo>
                    <a:pt x="634457" y="222827"/>
                  </a:moveTo>
                  <a:lnTo>
                    <a:pt x="399423" y="222827"/>
                  </a:lnTo>
                  <a:lnTo>
                    <a:pt x="608201" y="141962"/>
                  </a:lnTo>
                  <a:lnTo>
                    <a:pt x="634457" y="222827"/>
                  </a:lnTo>
                  <a:close/>
                </a:path>
                <a:path w="659764" h="626744">
                  <a:moveTo>
                    <a:pt x="259148" y="222827"/>
                  </a:moveTo>
                  <a:close/>
                </a:path>
                <a:path w="659764" h="626744">
                  <a:moveTo>
                    <a:pt x="450610" y="626443"/>
                  </a:moveTo>
                  <a:lnTo>
                    <a:pt x="329285" y="438303"/>
                  </a:lnTo>
                  <a:lnTo>
                    <a:pt x="510374" y="438303"/>
                  </a:lnTo>
                  <a:lnTo>
                    <a:pt x="584295" y="529079"/>
                  </a:lnTo>
                  <a:lnTo>
                    <a:pt x="450610" y="626443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8215" y="6933997"/>
              <a:ext cx="2817495" cy="2785745"/>
            </a:xfrm>
            <a:custGeom>
              <a:avLst/>
              <a:gdLst/>
              <a:ahLst/>
              <a:cxnLst/>
              <a:rect l="l" t="t" r="r" b="b"/>
              <a:pathLst>
                <a:path w="2817495" h="2785745">
                  <a:moveTo>
                    <a:pt x="1081588" y="2785387"/>
                  </a:moveTo>
                  <a:lnTo>
                    <a:pt x="1034040" y="2783189"/>
                  </a:lnTo>
                  <a:lnTo>
                    <a:pt x="986062" y="2777339"/>
                  </a:lnTo>
                  <a:lnTo>
                    <a:pt x="937611" y="2767673"/>
                  </a:lnTo>
                  <a:lnTo>
                    <a:pt x="888645" y="2754028"/>
                  </a:lnTo>
                  <a:lnTo>
                    <a:pt x="839120" y="2736241"/>
                  </a:lnTo>
                  <a:lnTo>
                    <a:pt x="788994" y="2714149"/>
                  </a:lnTo>
                  <a:lnTo>
                    <a:pt x="746870" y="2692041"/>
                  </a:lnTo>
                  <a:lnTo>
                    <a:pt x="706439" y="2667207"/>
                  </a:lnTo>
                  <a:lnTo>
                    <a:pt x="667824" y="2639739"/>
                  </a:lnTo>
                  <a:lnTo>
                    <a:pt x="631147" y="2609727"/>
                  </a:lnTo>
                  <a:lnTo>
                    <a:pt x="596531" y="2577263"/>
                  </a:lnTo>
                  <a:lnTo>
                    <a:pt x="564097" y="2542437"/>
                  </a:lnTo>
                  <a:lnTo>
                    <a:pt x="529271" y="2499405"/>
                  </a:lnTo>
                  <a:lnTo>
                    <a:pt x="499112" y="2456028"/>
                  </a:lnTo>
                  <a:lnTo>
                    <a:pt x="473191" y="2412113"/>
                  </a:lnTo>
                  <a:lnTo>
                    <a:pt x="451072" y="2367467"/>
                  </a:lnTo>
                  <a:lnTo>
                    <a:pt x="432325" y="2321898"/>
                  </a:lnTo>
                  <a:lnTo>
                    <a:pt x="416517" y="2275213"/>
                  </a:lnTo>
                  <a:lnTo>
                    <a:pt x="403215" y="2227218"/>
                  </a:lnTo>
                  <a:lnTo>
                    <a:pt x="360010" y="2203195"/>
                  </a:lnTo>
                  <a:lnTo>
                    <a:pt x="318703" y="2177517"/>
                  </a:lnTo>
                  <a:lnTo>
                    <a:pt x="279392" y="2150044"/>
                  </a:lnTo>
                  <a:lnTo>
                    <a:pt x="242174" y="2120633"/>
                  </a:lnTo>
                  <a:lnTo>
                    <a:pt x="207146" y="2089144"/>
                  </a:lnTo>
                  <a:lnTo>
                    <a:pt x="174404" y="2055434"/>
                  </a:lnTo>
                  <a:lnTo>
                    <a:pt x="144045" y="2019363"/>
                  </a:lnTo>
                  <a:lnTo>
                    <a:pt x="116167" y="1980790"/>
                  </a:lnTo>
                  <a:lnTo>
                    <a:pt x="90867" y="1939572"/>
                  </a:lnTo>
                  <a:lnTo>
                    <a:pt x="68241" y="1895569"/>
                  </a:lnTo>
                  <a:lnTo>
                    <a:pt x="48386" y="1848639"/>
                  </a:lnTo>
                  <a:lnTo>
                    <a:pt x="31400" y="1798640"/>
                  </a:lnTo>
                  <a:lnTo>
                    <a:pt x="17379" y="1745432"/>
                  </a:lnTo>
                  <a:lnTo>
                    <a:pt x="8409" y="1698771"/>
                  </a:lnTo>
                  <a:lnTo>
                    <a:pt x="2614" y="1651623"/>
                  </a:lnTo>
                  <a:lnTo>
                    <a:pt x="0" y="1604199"/>
                  </a:lnTo>
                  <a:lnTo>
                    <a:pt x="569" y="1556709"/>
                  </a:lnTo>
                  <a:lnTo>
                    <a:pt x="4329" y="1509364"/>
                  </a:lnTo>
                  <a:lnTo>
                    <a:pt x="11282" y="1462373"/>
                  </a:lnTo>
                  <a:lnTo>
                    <a:pt x="23151" y="1408307"/>
                  </a:lnTo>
                  <a:lnTo>
                    <a:pt x="38210" y="1357667"/>
                  </a:lnTo>
                  <a:lnTo>
                    <a:pt x="56336" y="1309999"/>
                  </a:lnTo>
                  <a:lnTo>
                    <a:pt x="77409" y="1264846"/>
                  </a:lnTo>
                  <a:lnTo>
                    <a:pt x="101307" y="1221752"/>
                  </a:lnTo>
                  <a:lnTo>
                    <a:pt x="127909" y="1180262"/>
                  </a:lnTo>
                  <a:lnTo>
                    <a:pt x="157093" y="1139920"/>
                  </a:lnTo>
                  <a:lnTo>
                    <a:pt x="148919" y="1091134"/>
                  </a:lnTo>
                  <a:lnTo>
                    <a:pt x="143220" y="1042804"/>
                  </a:lnTo>
                  <a:lnTo>
                    <a:pt x="140165" y="994916"/>
                  </a:lnTo>
                  <a:lnTo>
                    <a:pt x="139925" y="947457"/>
                  </a:lnTo>
                  <a:lnTo>
                    <a:pt x="142673" y="900416"/>
                  </a:lnTo>
                  <a:lnTo>
                    <a:pt x="148577" y="853778"/>
                  </a:lnTo>
                  <a:lnTo>
                    <a:pt x="157811" y="807533"/>
                  </a:lnTo>
                  <a:lnTo>
                    <a:pt x="170544" y="761666"/>
                  </a:lnTo>
                  <a:lnTo>
                    <a:pt x="186947" y="716165"/>
                  </a:lnTo>
                  <a:lnTo>
                    <a:pt x="207192" y="671018"/>
                  </a:lnTo>
                  <a:lnTo>
                    <a:pt x="231450" y="626212"/>
                  </a:lnTo>
                  <a:lnTo>
                    <a:pt x="259891" y="581735"/>
                  </a:lnTo>
                  <a:lnTo>
                    <a:pt x="292686" y="537573"/>
                  </a:lnTo>
                  <a:lnTo>
                    <a:pt x="323587" y="501369"/>
                  </a:lnTo>
                  <a:lnTo>
                    <a:pt x="356769" y="467430"/>
                  </a:lnTo>
                  <a:lnTo>
                    <a:pt x="392115" y="435856"/>
                  </a:lnTo>
                  <a:lnTo>
                    <a:pt x="429508" y="406745"/>
                  </a:lnTo>
                  <a:lnTo>
                    <a:pt x="468829" y="380197"/>
                  </a:lnTo>
                  <a:lnTo>
                    <a:pt x="509962" y="356309"/>
                  </a:lnTo>
                  <a:lnTo>
                    <a:pt x="559580" y="331888"/>
                  </a:lnTo>
                  <a:lnTo>
                    <a:pt x="608510" y="312099"/>
                  </a:lnTo>
                  <a:lnTo>
                    <a:pt x="657034" y="296563"/>
                  </a:lnTo>
                  <a:lnTo>
                    <a:pt x="705432" y="284901"/>
                  </a:lnTo>
                  <a:lnTo>
                    <a:pt x="753983" y="276736"/>
                  </a:lnTo>
                  <a:lnTo>
                    <a:pt x="802969" y="271689"/>
                  </a:lnTo>
                  <a:lnTo>
                    <a:pt x="852670" y="269380"/>
                  </a:lnTo>
                  <a:lnTo>
                    <a:pt x="885699" y="232568"/>
                  </a:lnTo>
                  <a:lnTo>
                    <a:pt x="919910" y="197975"/>
                  </a:lnTo>
                  <a:lnTo>
                    <a:pt x="955421" y="165725"/>
                  </a:lnTo>
                  <a:lnTo>
                    <a:pt x="992349" y="135946"/>
                  </a:lnTo>
                  <a:lnTo>
                    <a:pt x="1030809" y="108764"/>
                  </a:lnTo>
                  <a:lnTo>
                    <a:pt x="1070920" y="84306"/>
                  </a:lnTo>
                  <a:lnTo>
                    <a:pt x="1112796" y="62698"/>
                  </a:lnTo>
                  <a:lnTo>
                    <a:pt x="1156556" y="44068"/>
                  </a:lnTo>
                  <a:lnTo>
                    <a:pt x="1202316" y="28541"/>
                  </a:lnTo>
                  <a:lnTo>
                    <a:pt x="1250192" y="16244"/>
                  </a:lnTo>
                  <a:lnTo>
                    <a:pt x="1300301" y="7304"/>
                  </a:lnTo>
                  <a:lnTo>
                    <a:pt x="1352760" y="1847"/>
                  </a:lnTo>
                  <a:lnTo>
                    <a:pt x="1407686" y="0"/>
                  </a:lnTo>
                  <a:lnTo>
                    <a:pt x="1455215" y="1610"/>
                  </a:lnTo>
                  <a:lnTo>
                    <a:pt x="1502410" y="6420"/>
                  </a:lnTo>
                  <a:lnTo>
                    <a:pt x="1549115" y="14398"/>
                  </a:lnTo>
                  <a:lnTo>
                    <a:pt x="1595176" y="25514"/>
                  </a:lnTo>
                  <a:lnTo>
                    <a:pt x="1640437" y="39734"/>
                  </a:lnTo>
                  <a:lnTo>
                    <a:pt x="1684743" y="57029"/>
                  </a:lnTo>
                  <a:lnTo>
                    <a:pt x="1734745" y="80659"/>
                  </a:lnTo>
                  <a:lnTo>
                    <a:pt x="1780698" y="106630"/>
                  </a:lnTo>
                  <a:lnTo>
                    <a:pt x="1823072" y="134930"/>
                  </a:lnTo>
                  <a:lnTo>
                    <a:pt x="1862338" y="165548"/>
                  </a:lnTo>
                  <a:lnTo>
                    <a:pt x="1898968" y="198472"/>
                  </a:lnTo>
                  <a:lnTo>
                    <a:pt x="1933433" y="233689"/>
                  </a:lnTo>
                  <a:lnTo>
                    <a:pt x="1966203" y="271188"/>
                  </a:lnTo>
                  <a:lnTo>
                    <a:pt x="2015530" y="274051"/>
                  </a:lnTo>
                  <a:lnTo>
                    <a:pt x="2063866" y="279231"/>
                  </a:lnTo>
                  <a:lnTo>
                    <a:pt x="2111183" y="286896"/>
                  </a:lnTo>
                  <a:lnTo>
                    <a:pt x="2157455" y="297218"/>
                  </a:lnTo>
                  <a:lnTo>
                    <a:pt x="2202657" y="310366"/>
                  </a:lnTo>
                  <a:lnTo>
                    <a:pt x="2246761" y="326509"/>
                  </a:lnTo>
                  <a:lnTo>
                    <a:pt x="2289742" y="345817"/>
                  </a:lnTo>
                  <a:lnTo>
                    <a:pt x="2331574" y="368460"/>
                  </a:lnTo>
                  <a:lnTo>
                    <a:pt x="2372230" y="394606"/>
                  </a:lnTo>
                  <a:lnTo>
                    <a:pt x="2411684" y="424427"/>
                  </a:lnTo>
                  <a:lnTo>
                    <a:pt x="2449911" y="458092"/>
                  </a:lnTo>
                  <a:lnTo>
                    <a:pt x="2486883" y="495769"/>
                  </a:lnTo>
                  <a:lnTo>
                    <a:pt x="2522574" y="537629"/>
                  </a:lnTo>
                  <a:lnTo>
                    <a:pt x="2550942" y="575843"/>
                  </a:lnTo>
                  <a:lnTo>
                    <a:pt x="2576609" y="615782"/>
                  </a:lnTo>
                  <a:lnTo>
                    <a:pt x="2599501" y="657306"/>
                  </a:lnTo>
                  <a:lnTo>
                    <a:pt x="2619543" y="700277"/>
                  </a:lnTo>
                  <a:lnTo>
                    <a:pt x="2636658" y="744553"/>
                  </a:lnTo>
                  <a:lnTo>
                    <a:pt x="2650772" y="789997"/>
                  </a:lnTo>
                  <a:lnTo>
                    <a:pt x="2663448" y="843672"/>
                  </a:lnTo>
                  <a:lnTo>
                    <a:pt x="2671779" y="895765"/>
                  </a:lnTo>
                  <a:lnTo>
                    <a:pt x="2676069" y="946604"/>
                  </a:lnTo>
                  <a:lnTo>
                    <a:pt x="2676626" y="996518"/>
                  </a:lnTo>
                  <a:lnTo>
                    <a:pt x="2673756" y="1045834"/>
                  </a:lnTo>
                  <a:lnTo>
                    <a:pt x="2667764" y="1094882"/>
                  </a:lnTo>
                  <a:lnTo>
                    <a:pt x="2658957" y="1143989"/>
                  </a:lnTo>
                  <a:lnTo>
                    <a:pt x="2687353" y="1184450"/>
                  </a:lnTo>
                  <a:lnTo>
                    <a:pt x="2713350" y="1225611"/>
                  </a:lnTo>
                  <a:lnTo>
                    <a:pt x="2736797" y="1267546"/>
                  </a:lnTo>
                  <a:lnTo>
                    <a:pt x="2757544" y="1310327"/>
                  </a:lnTo>
                  <a:lnTo>
                    <a:pt x="2775440" y="1354027"/>
                  </a:lnTo>
                  <a:lnTo>
                    <a:pt x="2790335" y="1398719"/>
                  </a:lnTo>
                  <a:lnTo>
                    <a:pt x="2802079" y="1444475"/>
                  </a:lnTo>
                  <a:lnTo>
                    <a:pt x="2810522" y="1491367"/>
                  </a:lnTo>
                  <a:lnTo>
                    <a:pt x="2815511" y="1539470"/>
                  </a:lnTo>
                  <a:lnTo>
                    <a:pt x="2816898" y="1588855"/>
                  </a:lnTo>
                  <a:lnTo>
                    <a:pt x="2814532" y="1639595"/>
                  </a:lnTo>
                  <a:lnTo>
                    <a:pt x="2808262" y="1691763"/>
                  </a:lnTo>
                  <a:lnTo>
                    <a:pt x="2797937" y="1745432"/>
                  </a:lnTo>
                  <a:lnTo>
                    <a:pt x="2785807" y="1791473"/>
                  </a:lnTo>
                  <a:lnTo>
                    <a:pt x="2770630" y="1836471"/>
                  </a:lnTo>
                  <a:lnTo>
                    <a:pt x="2752474" y="1880284"/>
                  </a:lnTo>
                  <a:lnTo>
                    <a:pt x="2731406" y="1922774"/>
                  </a:lnTo>
                  <a:lnTo>
                    <a:pt x="2707493" y="1963801"/>
                  </a:lnTo>
                  <a:lnTo>
                    <a:pt x="2680804" y="2003225"/>
                  </a:lnTo>
                  <a:lnTo>
                    <a:pt x="2646677" y="2046765"/>
                  </a:lnTo>
                  <a:lnTo>
                    <a:pt x="2611157" y="2085839"/>
                  </a:lnTo>
                  <a:lnTo>
                    <a:pt x="2574157" y="2120906"/>
                  </a:lnTo>
                  <a:lnTo>
                    <a:pt x="2535590" y="2152428"/>
                  </a:lnTo>
                  <a:lnTo>
                    <a:pt x="2495369" y="2180865"/>
                  </a:lnTo>
                  <a:lnTo>
                    <a:pt x="2453407" y="2206678"/>
                  </a:lnTo>
                  <a:lnTo>
                    <a:pt x="2409618" y="2230327"/>
                  </a:lnTo>
                  <a:lnTo>
                    <a:pt x="2395849" y="2277841"/>
                  </a:lnTo>
                  <a:lnTo>
                    <a:pt x="2380046" y="2323870"/>
                  </a:lnTo>
                  <a:lnTo>
                    <a:pt x="2362051" y="2368352"/>
                  </a:lnTo>
                  <a:lnTo>
                    <a:pt x="2341704" y="2411222"/>
                  </a:lnTo>
                  <a:lnTo>
                    <a:pt x="2318846" y="2452418"/>
                  </a:lnTo>
                  <a:lnTo>
                    <a:pt x="2293316" y="2491876"/>
                  </a:lnTo>
                  <a:lnTo>
                    <a:pt x="2264957" y="2529533"/>
                  </a:lnTo>
                  <a:lnTo>
                    <a:pt x="2233607" y="2565325"/>
                  </a:lnTo>
                  <a:lnTo>
                    <a:pt x="2199109" y="2599189"/>
                  </a:lnTo>
                  <a:lnTo>
                    <a:pt x="2161302" y="2631061"/>
                  </a:lnTo>
                  <a:lnTo>
                    <a:pt x="2120026" y="2660878"/>
                  </a:lnTo>
                  <a:lnTo>
                    <a:pt x="2075124" y="2688576"/>
                  </a:lnTo>
                  <a:lnTo>
                    <a:pt x="2026435" y="2714092"/>
                  </a:lnTo>
                  <a:lnTo>
                    <a:pt x="1982918" y="2733303"/>
                  </a:lnTo>
                  <a:lnTo>
                    <a:pt x="1938325" y="2749481"/>
                  </a:lnTo>
                  <a:lnTo>
                    <a:pt x="1892804" y="2762588"/>
                  </a:lnTo>
                  <a:lnTo>
                    <a:pt x="1846502" y="2772586"/>
                  </a:lnTo>
                  <a:lnTo>
                    <a:pt x="1799566" y="2779437"/>
                  </a:lnTo>
                  <a:lnTo>
                    <a:pt x="1752144" y="2783105"/>
                  </a:lnTo>
                  <a:lnTo>
                    <a:pt x="1697462" y="2783503"/>
                  </a:lnTo>
                  <a:lnTo>
                    <a:pt x="1645101" y="2780008"/>
                  </a:lnTo>
                  <a:lnTo>
                    <a:pt x="1594712" y="2772851"/>
                  </a:lnTo>
                  <a:lnTo>
                    <a:pt x="1545949" y="2762263"/>
                  </a:lnTo>
                  <a:lnTo>
                    <a:pt x="1498464" y="2748475"/>
                  </a:lnTo>
                  <a:lnTo>
                    <a:pt x="1451909" y="2731720"/>
                  </a:lnTo>
                  <a:lnTo>
                    <a:pt x="1405936" y="2712227"/>
                  </a:lnTo>
                  <a:lnTo>
                    <a:pt x="1360212" y="2731022"/>
                  </a:lnTo>
                  <a:lnTo>
                    <a:pt x="1314354" y="2747309"/>
                  </a:lnTo>
                  <a:lnTo>
                    <a:pt x="1268322" y="2760922"/>
                  </a:lnTo>
                  <a:lnTo>
                    <a:pt x="1222071" y="2771701"/>
                  </a:lnTo>
                  <a:lnTo>
                    <a:pt x="1175561" y="2779480"/>
                  </a:lnTo>
                  <a:lnTo>
                    <a:pt x="1128747" y="2784096"/>
                  </a:lnTo>
                  <a:lnTo>
                    <a:pt x="1081588" y="2785387"/>
                  </a:lnTo>
                  <a:close/>
                </a:path>
              </a:pathLst>
            </a:custGeom>
            <a:solidFill>
              <a:srgbClr val="D46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26082" y="7802625"/>
              <a:ext cx="1092835" cy="1048385"/>
            </a:xfrm>
            <a:custGeom>
              <a:avLst/>
              <a:gdLst/>
              <a:ahLst/>
              <a:cxnLst/>
              <a:rect l="l" t="t" r="r" b="b"/>
              <a:pathLst>
                <a:path w="1092835" h="1048384">
                  <a:moveTo>
                    <a:pt x="473722" y="507161"/>
                  </a:moveTo>
                  <a:lnTo>
                    <a:pt x="215633" y="220141"/>
                  </a:lnTo>
                  <a:lnTo>
                    <a:pt x="190144" y="201269"/>
                  </a:lnTo>
                  <a:lnTo>
                    <a:pt x="160362" y="193865"/>
                  </a:lnTo>
                  <a:lnTo>
                    <a:pt x="129971" y="198107"/>
                  </a:lnTo>
                  <a:lnTo>
                    <a:pt x="94805" y="222389"/>
                  </a:lnTo>
                  <a:lnTo>
                    <a:pt x="4559" y="482231"/>
                  </a:lnTo>
                  <a:lnTo>
                    <a:pt x="0" y="514565"/>
                  </a:lnTo>
                  <a:lnTo>
                    <a:pt x="1574" y="525818"/>
                  </a:lnTo>
                  <a:lnTo>
                    <a:pt x="14198" y="554901"/>
                  </a:lnTo>
                  <a:lnTo>
                    <a:pt x="36283" y="576224"/>
                  </a:lnTo>
                  <a:lnTo>
                    <a:pt x="64731" y="587756"/>
                  </a:lnTo>
                  <a:lnTo>
                    <a:pt x="96405" y="587476"/>
                  </a:lnTo>
                  <a:lnTo>
                    <a:pt x="473722" y="507161"/>
                  </a:lnTo>
                  <a:close/>
                </a:path>
                <a:path w="1092835" h="1048384">
                  <a:moveTo>
                    <a:pt x="501434" y="592391"/>
                  </a:moveTo>
                  <a:lnTo>
                    <a:pt x="149021" y="749465"/>
                  </a:lnTo>
                  <a:lnTo>
                    <a:pt x="123215" y="767892"/>
                  </a:lnTo>
                  <a:lnTo>
                    <a:pt x="106972" y="793965"/>
                  </a:lnTo>
                  <a:lnTo>
                    <a:pt x="101612" y="824242"/>
                  </a:lnTo>
                  <a:lnTo>
                    <a:pt x="108483" y="855218"/>
                  </a:lnTo>
                  <a:lnTo>
                    <a:pt x="113830" y="865251"/>
                  </a:lnTo>
                  <a:lnTo>
                    <a:pt x="120370" y="874229"/>
                  </a:lnTo>
                  <a:lnTo>
                    <a:pt x="127965" y="882065"/>
                  </a:lnTo>
                  <a:lnTo>
                    <a:pt x="136486" y="888733"/>
                  </a:lnTo>
                  <a:lnTo>
                    <a:pt x="332765" y="1031455"/>
                  </a:lnTo>
                  <a:lnTo>
                    <a:pt x="341718" y="1037488"/>
                  </a:lnTo>
                  <a:lnTo>
                    <a:pt x="351523" y="1042314"/>
                  </a:lnTo>
                  <a:lnTo>
                    <a:pt x="362051" y="1045781"/>
                  </a:lnTo>
                  <a:lnTo>
                    <a:pt x="373240" y="1047788"/>
                  </a:lnTo>
                  <a:lnTo>
                    <a:pt x="404787" y="1044740"/>
                  </a:lnTo>
                  <a:lnTo>
                    <a:pt x="431876" y="1030287"/>
                  </a:lnTo>
                  <a:lnTo>
                    <a:pt x="451624" y="1006779"/>
                  </a:lnTo>
                  <a:lnTo>
                    <a:pt x="461124" y="976515"/>
                  </a:lnTo>
                  <a:lnTo>
                    <a:pt x="501434" y="592391"/>
                  </a:lnTo>
                  <a:close/>
                </a:path>
                <a:path w="1092835" h="1048384">
                  <a:moveTo>
                    <a:pt x="749058" y="89903"/>
                  </a:moveTo>
                  <a:lnTo>
                    <a:pt x="733475" y="31648"/>
                  </a:lnTo>
                  <a:lnTo>
                    <a:pt x="699528" y="5651"/>
                  </a:lnTo>
                  <a:lnTo>
                    <a:pt x="667397" y="0"/>
                  </a:lnTo>
                  <a:lnTo>
                    <a:pt x="424827" y="0"/>
                  </a:lnTo>
                  <a:lnTo>
                    <a:pt x="382498" y="10617"/>
                  </a:lnTo>
                  <a:lnTo>
                    <a:pt x="345300" y="59245"/>
                  </a:lnTo>
                  <a:lnTo>
                    <a:pt x="343128" y="89903"/>
                  </a:lnTo>
                  <a:lnTo>
                    <a:pt x="353199" y="119989"/>
                  </a:lnTo>
                  <a:lnTo>
                    <a:pt x="546087" y="454482"/>
                  </a:lnTo>
                  <a:lnTo>
                    <a:pt x="738974" y="119989"/>
                  </a:lnTo>
                  <a:lnTo>
                    <a:pt x="749058" y="89903"/>
                  </a:lnTo>
                  <a:close/>
                </a:path>
                <a:path w="1092835" h="1048384">
                  <a:moveTo>
                    <a:pt x="990727" y="824268"/>
                  </a:moveTo>
                  <a:lnTo>
                    <a:pt x="985380" y="794016"/>
                  </a:lnTo>
                  <a:lnTo>
                    <a:pt x="969137" y="767943"/>
                  </a:lnTo>
                  <a:lnTo>
                    <a:pt x="943330" y="749528"/>
                  </a:lnTo>
                  <a:lnTo>
                    <a:pt x="590905" y="592455"/>
                  </a:lnTo>
                  <a:lnTo>
                    <a:pt x="631215" y="976566"/>
                  </a:lnTo>
                  <a:lnTo>
                    <a:pt x="640727" y="1006843"/>
                  </a:lnTo>
                  <a:lnTo>
                    <a:pt x="660463" y="1030376"/>
                  </a:lnTo>
                  <a:lnTo>
                    <a:pt x="687565" y="1044816"/>
                  </a:lnTo>
                  <a:lnTo>
                    <a:pt x="719112" y="1047838"/>
                  </a:lnTo>
                  <a:lnTo>
                    <a:pt x="730288" y="1045845"/>
                  </a:lnTo>
                  <a:lnTo>
                    <a:pt x="955852" y="888733"/>
                  </a:lnTo>
                  <a:lnTo>
                    <a:pt x="983856" y="855218"/>
                  </a:lnTo>
                  <a:lnTo>
                    <a:pt x="990727" y="824268"/>
                  </a:lnTo>
                  <a:close/>
                </a:path>
                <a:path w="1092835" h="1048384">
                  <a:moveTo>
                    <a:pt x="1092288" y="514565"/>
                  </a:moveTo>
                  <a:lnTo>
                    <a:pt x="1012761" y="251231"/>
                  </a:lnTo>
                  <a:lnTo>
                    <a:pt x="989609" y="214210"/>
                  </a:lnTo>
                  <a:lnTo>
                    <a:pt x="931913" y="193865"/>
                  </a:lnTo>
                  <a:lnTo>
                    <a:pt x="902119" y="201269"/>
                  </a:lnTo>
                  <a:lnTo>
                    <a:pt x="876655" y="220141"/>
                  </a:lnTo>
                  <a:lnTo>
                    <a:pt x="618566" y="507161"/>
                  </a:lnTo>
                  <a:lnTo>
                    <a:pt x="995883" y="587476"/>
                  </a:lnTo>
                  <a:lnTo>
                    <a:pt x="1027557" y="587756"/>
                  </a:lnTo>
                  <a:lnTo>
                    <a:pt x="1056005" y="576224"/>
                  </a:lnTo>
                  <a:lnTo>
                    <a:pt x="1078090" y="554901"/>
                  </a:lnTo>
                  <a:lnTo>
                    <a:pt x="1090714" y="525818"/>
                  </a:lnTo>
                  <a:lnTo>
                    <a:pt x="1092288" y="514565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75804" y="958850"/>
            <a:ext cx="576326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30" b="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9000" spc="190" b="0">
                <a:solidFill>
                  <a:srgbClr val="FAEFE6"/>
                </a:solidFill>
                <a:latin typeface="Verdana"/>
                <a:cs typeface="Verdana"/>
              </a:rPr>
              <a:t>v</a:t>
            </a:r>
            <a:r>
              <a:rPr dirty="0" sz="9000" spc="459" b="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9000" spc="1440" b="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9000" spc="190" b="0">
                <a:solidFill>
                  <a:srgbClr val="FAEFE6"/>
                </a:solidFill>
                <a:latin typeface="Verdana"/>
                <a:cs typeface="Verdana"/>
              </a:rPr>
              <a:t>v</a:t>
            </a:r>
            <a:r>
              <a:rPr dirty="0" sz="9000" spc="-204" b="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9000" spc="459" b="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9000" spc="625" b="0">
                <a:solidFill>
                  <a:srgbClr val="FAEFE6"/>
                </a:solidFill>
                <a:latin typeface="Verdana"/>
                <a:cs typeface="Verdana"/>
              </a:rPr>
              <a:t>w</a:t>
            </a:r>
            <a:endParaRPr sz="9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F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7855584" cy="10224135"/>
            <a:chOff x="0" y="1"/>
            <a:chExt cx="7855584" cy="10224135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7855584" cy="10224135"/>
            </a:xfrm>
            <a:custGeom>
              <a:avLst/>
              <a:gdLst/>
              <a:ahLst/>
              <a:cxnLst/>
              <a:rect l="l" t="t" r="r" b="b"/>
              <a:pathLst>
                <a:path w="7855584" h="10224135">
                  <a:moveTo>
                    <a:pt x="7855435" y="10223726"/>
                  </a:moveTo>
                  <a:lnTo>
                    <a:pt x="0" y="10223726"/>
                  </a:lnTo>
                  <a:lnTo>
                    <a:pt x="0" y="0"/>
                  </a:lnTo>
                  <a:lnTo>
                    <a:pt x="7855435" y="0"/>
                  </a:lnTo>
                  <a:lnTo>
                    <a:pt x="7855435" y="10223726"/>
                  </a:lnTo>
                  <a:close/>
                </a:path>
              </a:pathLst>
            </a:custGeom>
            <a:solidFill>
              <a:srgbClr val="5B69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3484" y="2306145"/>
              <a:ext cx="5399405" cy="5672455"/>
            </a:xfrm>
            <a:custGeom>
              <a:avLst/>
              <a:gdLst/>
              <a:ahLst/>
              <a:cxnLst/>
              <a:rect l="l" t="t" r="r" b="b"/>
              <a:pathLst>
                <a:path w="5399405" h="5672455">
                  <a:moveTo>
                    <a:pt x="5398880" y="5672155"/>
                  </a:moveTo>
                  <a:lnTo>
                    <a:pt x="0" y="5672155"/>
                  </a:lnTo>
                  <a:lnTo>
                    <a:pt x="0" y="0"/>
                  </a:lnTo>
                  <a:lnTo>
                    <a:pt x="5398880" y="0"/>
                  </a:lnTo>
                  <a:lnTo>
                    <a:pt x="5398880" y="5672155"/>
                  </a:lnTo>
                  <a:close/>
                </a:path>
              </a:pathLst>
            </a:custGeom>
            <a:solidFill>
              <a:srgbClr val="863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3484" y="2306145"/>
              <a:ext cx="5399405" cy="5672455"/>
            </a:xfrm>
            <a:custGeom>
              <a:avLst/>
              <a:gdLst/>
              <a:ahLst/>
              <a:cxnLst/>
              <a:rect l="l" t="t" r="r" b="b"/>
              <a:pathLst>
                <a:path w="5399405" h="5672455">
                  <a:moveTo>
                    <a:pt x="5398880" y="5672155"/>
                  </a:moveTo>
                  <a:lnTo>
                    <a:pt x="4555305" y="5672155"/>
                  </a:lnTo>
                  <a:lnTo>
                    <a:pt x="2699440" y="5672155"/>
                  </a:lnTo>
                  <a:lnTo>
                    <a:pt x="843575" y="5672155"/>
                  </a:lnTo>
                  <a:lnTo>
                    <a:pt x="0" y="5672155"/>
                  </a:lnTo>
                  <a:lnTo>
                    <a:pt x="0" y="4785881"/>
                  </a:lnTo>
                  <a:lnTo>
                    <a:pt x="0" y="2836077"/>
                  </a:lnTo>
                  <a:lnTo>
                    <a:pt x="0" y="886274"/>
                  </a:lnTo>
                  <a:lnTo>
                    <a:pt x="0" y="0"/>
                  </a:lnTo>
                  <a:lnTo>
                    <a:pt x="843575" y="0"/>
                  </a:lnTo>
                  <a:lnTo>
                    <a:pt x="2699440" y="0"/>
                  </a:lnTo>
                  <a:lnTo>
                    <a:pt x="4555305" y="0"/>
                  </a:lnTo>
                  <a:lnTo>
                    <a:pt x="5398880" y="0"/>
                  </a:lnTo>
                  <a:lnTo>
                    <a:pt x="5398880" y="886274"/>
                  </a:lnTo>
                  <a:lnTo>
                    <a:pt x="5398880" y="2836077"/>
                  </a:lnTo>
                  <a:lnTo>
                    <a:pt x="5398880" y="4785881"/>
                  </a:lnTo>
                  <a:lnTo>
                    <a:pt x="5398880" y="5672155"/>
                  </a:lnTo>
                  <a:close/>
                </a:path>
              </a:pathLst>
            </a:custGeom>
            <a:ln w="4215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484" y="3094796"/>
              <a:ext cx="4664197" cy="442473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05804" y="967130"/>
            <a:ext cx="9663430" cy="7171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95"/>
              </a:spcBef>
            </a:pPr>
            <a:r>
              <a:rPr dirty="0" sz="3350" spc="20">
                <a:solidFill>
                  <a:srgbClr val="5B6945"/>
                </a:solidFill>
                <a:latin typeface="Lucida Sans Unicode"/>
                <a:cs typeface="Lucida Sans Unicode"/>
              </a:rPr>
              <a:t>As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254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first-year</a:t>
            </a:r>
            <a:r>
              <a:rPr dirty="0" sz="3350" spc="-21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35">
                <a:solidFill>
                  <a:srgbClr val="5B6945"/>
                </a:solidFill>
                <a:latin typeface="Lucida Sans Unicode"/>
                <a:cs typeface="Lucida Sans Unicode"/>
              </a:rPr>
              <a:t>software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engineering</a:t>
            </a:r>
            <a:r>
              <a:rPr dirty="0" sz="3350" spc="-21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25">
                <a:solidFill>
                  <a:srgbClr val="5B6945"/>
                </a:solidFill>
                <a:latin typeface="Lucida Sans Unicode"/>
                <a:cs typeface="Lucida Sans Unicode"/>
              </a:rPr>
              <a:t>student,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145">
                <a:solidFill>
                  <a:srgbClr val="5B6945"/>
                </a:solidFill>
                <a:latin typeface="Lucida Sans Unicode"/>
                <a:cs typeface="Lucida Sans Unicode"/>
              </a:rPr>
              <a:t>I </a:t>
            </a:r>
            <a:r>
              <a:rPr dirty="0" sz="3350" spc="-104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30">
                <a:solidFill>
                  <a:srgbClr val="5B6945"/>
                </a:solidFill>
                <a:latin typeface="Lucida Sans Unicode"/>
                <a:cs typeface="Lucida Sans Unicode"/>
              </a:rPr>
              <a:t>began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by </a:t>
            </a:r>
            <a:r>
              <a:rPr dirty="0" sz="3350" spc="15">
                <a:solidFill>
                  <a:srgbClr val="5B6945"/>
                </a:solidFill>
                <a:latin typeface="Lucida Sans Unicode"/>
                <a:cs typeface="Lucida Sans Unicode"/>
              </a:rPr>
              <a:t>experimenting </a:t>
            </a:r>
            <a:r>
              <a:rPr dirty="0" sz="3350" spc="110">
                <a:solidFill>
                  <a:srgbClr val="5B6945"/>
                </a:solidFill>
                <a:latin typeface="Lucida Sans Unicode"/>
                <a:cs typeface="Lucida Sans Unicode"/>
              </a:rPr>
              <a:t>with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various 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60">
                <a:solidFill>
                  <a:srgbClr val="5B6945"/>
                </a:solidFill>
                <a:latin typeface="Lucida Sans Unicode"/>
                <a:cs typeface="Lucida Sans Unicode"/>
              </a:rPr>
              <a:t>platforms. </a:t>
            </a:r>
            <a:r>
              <a:rPr dirty="0" sz="3350" spc="-145">
                <a:solidFill>
                  <a:srgbClr val="5B6945"/>
                </a:solidFill>
                <a:latin typeface="Lucida Sans Unicode"/>
                <a:cs typeface="Lucida Sans Unicode"/>
              </a:rPr>
              <a:t>I </a:t>
            </a:r>
            <a:r>
              <a:rPr dirty="0" sz="3350" spc="110">
                <a:solidFill>
                  <a:srgbClr val="5B6945"/>
                </a:solidFill>
                <a:latin typeface="Lucida Sans Unicode"/>
                <a:cs typeface="Lucida Sans Unicode"/>
              </a:rPr>
              <a:t>wasn't </a:t>
            </a:r>
            <a:r>
              <a:rPr dirty="0" sz="3350" spc="60">
                <a:solidFill>
                  <a:srgbClr val="5B6945"/>
                </a:solidFill>
                <a:latin typeface="Lucida Sans Unicode"/>
                <a:cs typeface="Lucida Sans Unicode"/>
              </a:rPr>
              <a:t>initially </a:t>
            </a:r>
            <a:r>
              <a:rPr dirty="0" sz="3350" spc="165">
                <a:solidFill>
                  <a:srgbClr val="5B6945"/>
                </a:solidFill>
                <a:latin typeface="Lucida Sans Unicode"/>
                <a:cs typeface="Lucida Sans Unicode"/>
              </a:rPr>
              <a:t>meant </a:t>
            </a:r>
            <a:r>
              <a:rPr dirty="0" sz="3350" spc="140">
                <a:solidFill>
                  <a:srgbClr val="5B6945"/>
                </a:solidFill>
                <a:latin typeface="Lucida Sans Unicode"/>
                <a:cs typeface="Lucida Sans Unicode"/>
              </a:rPr>
              <a:t>to </a:t>
            </a:r>
            <a:r>
              <a:rPr dirty="0" sz="3350" spc="35">
                <a:solidFill>
                  <a:srgbClr val="5B6945"/>
                </a:solidFill>
                <a:latin typeface="Lucida Sans Unicode"/>
                <a:cs typeface="Lucida Sans Unicode"/>
              </a:rPr>
              <a:t>become </a:t>
            </a:r>
            <a:r>
              <a:rPr dirty="0" sz="3350" spc="-104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90">
                <a:solidFill>
                  <a:srgbClr val="5B6945"/>
                </a:solidFill>
                <a:latin typeface="Lucida Sans Unicode"/>
                <a:cs typeface="Lucida Sans Unicode"/>
              </a:rPr>
              <a:t>familiar </a:t>
            </a:r>
            <a:r>
              <a:rPr dirty="0" sz="3350" spc="110">
                <a:solidFill>
                  <a:srgbClr val="5B6945"/>
                </a:solidFill>
                <a:latin typeface="Lucida Sans Unicode"/>
                <a:cs typeface="Lucida Sans Unicode"/>
              </a:rPr>
              <a:t>with </a:t>
            </a:r>
            <a:r>
              <a:rPr dirty="0" sz="3350" spc="254">
                <a:solidFill>
                  <a:srgbClr val="5B6945"/>
                </a:solidFill>
                <a:latin typeface="Lucida Sans Unicode"/>
                <a:cs typeface="Lucida Sans Unicode"/>
              </a:rPr>
              <a:t>a </a:t>
            </a:r>
            <a:r>
              <a:rPr dirty="0" sz="3350" spc="15">
                <a:solidFill>
                  <a:srgbClr val="5B6945"/>
                </a:solidFill>
                <a:latin typeface="Lucida Sans Unicode"/>
                <a:cs typeface="Lucida Sans Unicode"/>
              </a:rPr>
              <a:t>code </a:t>
            </a:r>
            <a:r>
              <a:rPr dirty="0" sz="3350" spc="55">
                <a:solidFill>
                  <a:srgbClr val="5B6945"/>
                </a:solidFill>
                <a:latin typeface="Lucida Sans Unicode"/>
                <a:cs typeface="Lucida Sans Unicode"/>
              </a:rPr>
              <a:t>language </a:t>
            </a:r>
            <a:r>
              <a:rPr dirty="0" sz="3350" spc="110">
                <a:solidFill>
                  <a:srgbClr val="5B6945"/>
                </a:solidFill>
                <a:latin typeface="Lucida Sans Unicode"/>
                <a:cs typeface="Lucida Sans Unicode"/>
              </a:rPr>
              <a:t>with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various 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65">
                <a:solidFill>
                  <a:srgbClr val="5B6945"/>
                </a:solidFill>
                <a:latin typeface="Lucida Sans Unicode"/>
                <a:cs typeface="Lucida Sans Unicode"/>
              </a:rPr>
              <a:t>formats.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260">
                <a:solidFill>
                  <a:srgbClr val="5B6945"/>
                </a:solidFill>
                <a:latin typeface="Lucida Sans Unicode"/>
                <a:cs typeface="Lucida Sans Unicode"/>
              </a:rPr>
              <a:t>My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40">
                <a:solidFill>
                  <a:srgbClr val="5B6945"/>
                </a:solidFill>
                <a:latin typeface="Lucida Sans Unicode"/>
                <a:cs typeface="Lucida Sans Unicode"/>
              </a:rPr>
              <a:t>initial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20">
                <a:solidFill>
                  <a:srgbClr val="5B6945"/>
                </a:solidFill>
                <a:latin typeface="Lucida Sans Unicode"/>
                <a:cs typeface="Lucida Sans Unicode"/>
              </a:rPr>
              <a:t>objective,</a:t>
            </a:r>
            <a:r>
              <a:rPr dirty="0" sz="3350" spc="-21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40">
                <a:solidFill>
                  <a:srgbClr val="5B6945"/>
                </a:solidFill>
                <a:latin typeface="Lucida Sans Unicode"/>
                <a:cs typeface="Lucida Sans Unicode"/>
              </a:rPr>
              <a:t>however,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75">
                <a:solidFill>
                  <a:srgbClr val="5B6945"/>
                </a:solidFill>
                <a:latin typeface="Lucida Sans Unicode"/>
                <a:cs typeface="Lucida Sans Unicode"/>
              </a:rPr>
              <a:t>was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40">
                <a:solidFill>
                  <a:srgbClr val="5B6945"/>
                </a:solidFill>
                <a:latin typeface="Lucida Sans Unicode"/>
                <a:cs typeface="Lucida Sans Unicode"/>
              </a:rPr>
              <a:t>to </a:t>
            </a:r>
            <a:r>
              <a:rPr dirty="0" sz="3350" spc="14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00">
                <a:solidFill>
                  <a:srgbClr val="5B6945"/>
                </a:solidFill>
                <a:latin typeface="Lucida Sans Unicode"/>
                <a:cs typeface="Lucida Sans Unicode"/>
              </a:rPr>
              <a:t>learn and </a:t>
            </a:r>
            <a:r>
              <a:rPr dirty="0" sz="3350" spc="180">
                <a:solidFill>
                  <a:srgbClr val="5B6945"/>
                </a:solidFill>
                <a:latin typeface="Lucida Sans Unicode"/>
                <a:cs typeface="Lucida Sans Unicode"/>
              </a:rPr>
              <a:t>try </a:t>
            </a:r>
            <a:r>
              <a:rPr dirty="0" sz="3350" spc="25">
                <a:solidFill>
                  <a:srgbClr val="5B6945"/>
                </a:solidFill>
                <a:latin typeface="Lucida Sans Unicode"/>
                <a:cs typeface="Lucida Sans Unicode"/>
              </a:rPr>
              <a:t>something </a:t>
            </a:r>
            <a:r>
              <a:rPr dirty="0" sz="3350" spc="20">
                <a:solidFill>
                  <a:srgbClr val="5B6945"/>
                </a:solidFill>
                <a:latin typeface="Lucida Sans Unicode"/>
                <a:cs typeface="Lucida Sans Unicode"/>
              </a:rPr>
              <a:t>new, </a:t>
            </a:r>
            <a:r>
              <a:rPr dirty="0" sz="3350" spc="-30">
                <a:solidFill>
                  <a:srgbClr val="5B6945"/>
                </a:solidFill>
                <a:latin typeface="Lucida Sans Unicode"/>
                <a:cs typeface="Lucida Sans Unicode"/>
              </a:rPr>
              <a:t>so </a:t>
            </a:r>
            <a:r>
              <a:rPr dirty="0" sz="3350" spc="-145">
                <a:solidFill>
                  <a:srgbClr val="5B6945"/>
                </a:solidFill>
                <a:latin typeface="Lucida Sans Unicode"/>
                <a:cs typeface="Lucida Sans Unicode"/>
              </a:rPr>
              <a:t>I </a:t>
            </a:r>
            <a:r>
              <a:rPr dirty="0" sz="3350" spc="175">
                <a:solidFill>
                  <a:srgbClr val="5B6945"/>
                </a:solidFill>
                <a:latin typeface="Lucida Sans Unicode"/>
                <a:cs typeface="Lucida Sans Unicode"/>
              </a:rPr>
              <a:t>was </a:t>
            </a:r>
            <a:r>
              <a:rPr dirty="0" sz="3350" spc="140">
                <a:solidFill>
                  <a:srgbClr val="5B6945"/>
                </a:solidFill>
                <a:latin typeface="Lucida Sans Unicode"/>
                <a:cs typeface="Lucida Sans Unicode"/>
              </a:rPr>
              <a:t>drawn </a:t>
            </a:r>
            <a:r>
              <a:rPr dirty="0" sz="3350" spc="-105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40">
                <a:solidFill>
                  <a:srgbClr val="5B6945"/>
                </a:solidFill>
                <a:latin typeface="Lucida Sans Unicode"/>
                <a:cs typeface="Lucida Sans Unicode"/>
              </a:rPr>
              <a:t>to </a:t>
            </a:r>
            <a:r>
              <a:rPr dirty="0" sz="3350" spc="15">
                <a:solidFill>
                  <a:srgbClr val="5B6945"/>
                </a:solidFill>
                <a:latin typeface="Lucida Sans Unicode"/>
                <a:cs typeface="Lucida Sans Unicode"/>
              </a:rPr>
              <a:t>mobile </a:t>
            </a:r>
            <a:r>
              <a:rPr dirty="0" sz="3350" spc="60">
                <a:solidFill>
                  <a:srgbClr val="5B6945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development. </a:t>
            </a:r>
            <a:r>
              <a:rPr dirty="0" sz="3350" spc="-145">
                <a:solidFill>
                  <a:srgbClr val="5B6945"/>
                </a:solidFill>
                <a:latin typeface="Lucida Sans Unicode"/>
                <a:cs typeface="Lucida Sans Unicode"/>
              </a:rPr>
              <a:t>I </a:t>
            </a:r>
            <a:r>
              <a:rPr dirty="0" sz="3350" spc="55">
                <a:solidFill>
                  <a:srgbClr val="5B6945"/>
                </a:solidFill>
                <a:latin typeface="Lucida Sans Unicode"/>
                <a:cs typeface="Lucida Sans Unicode"/>
              </a:rPr>
              <a:t>tried </a:t>
            </a:r>
            <a:r>
              <a:rPr dirty="0" sz="3350" spc="6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320">
                <a:solidFill>
                  <a:srgbClr val="5B6945"/>
                </a:solidFill>
                <a:latin typeface="Lucida Sans Unicode"/>
                <a:cs typeface="Lucida Sans Unicode"/>
              </a:rPr>
              <a:t>Java </a:t>
            </a:r>
            <a:r>
              <a:rPr dirty="0" sz="3350" spc="270">
                <a:solidFill>
                  <a:srgbClr val="5B6945"/>
                </a:solidFill>
                <a:latin typeface="Lucida Sans Unicode"/>
                <a:cs typeface="Lucida Sans Unicode"/>
              </a:rPr>
              <a:t>at </a:t>
            </a:r>
            <a:r>
              <a:rPr dirty="0" sz="3350" spc="-5">
                <a:solidFill>
                  <a:srgbClr val="5B6945"/>
                </a:solidFill>
                <a:latin typeface="Lucida Sans Unicode"/>
                <a:cs typeface="Lucida Sans Unicode"/>
              </a:rPr>
              <a:t>first, </a:t>
            </a:r>
            <a:r>
              <a:rPr dirty="0" sz="3350" spc="85">
                <a:solidFill>
                  <a:srgbClr val="5B6945"/>
                </a:solidFill>
                <a:latin typeface="Lucida Sans Unicode"/>
                <a:cs typeface="Lucida Sans Unicode"/>
              </a:rPr>
              <a:t>then </a:t>
            </a:r>
            <a:r>
              <a:rPr dirty="0" sz="3350" spc="80">
                <a:solidFill>
                  <a:srgbClr val="5B6945"/>
                </a:solidFill>
                <a:latin typeface="Lucida Sans Unicode"/>
                <a:cs typeface="Lucida Sans Unicode"/>
              </a:rPr>
              <a:t>learned </a:t>
            </a:r>
            <a:r>
              <a:rPr dirty="0" sz="3350" spc="75">
                <a:solidFill>
                  <a:srgbClr val="5B6945"/>
                </a:solidFill>
                <a:latin typeface="Lucida Sans Unicode"/>
                <a:cs typeface="Lucida Sans Unicode"/>
              </a:rPr>
              <a:t>about </a:t>
            </a:r>
            <a:r>
              <a:rPr dirty="0" sz="3350" spc="10">
                <a:solidFill>
                  <a:srgbClr val="5B6945"/>
                </a:solidFill>
                <a:latin typeface="Lucida Sans Unicode"/>
                <a:cs typeface="Lucida Sans Unicode"/>
              </a:rPr>
              <a:t>Kotlin,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but 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00">
                <a:solidFill>
                  <a:srgbClr val="5B6945"/>
                </a:solidFill>
                <a:latin typeface="Lucida Sans Unicode"/>
                <a:cs typeface="Lucida Sans Unicode"/>
              </a:rPr>
              <a:t>the </a:t>
            </a:r>
            <a:r>
              <a:rPr dirty="0" sz="3350" spc="45">
                <a:solidFill>
                  <a:srgbClr val="5B6945"/>
                </a:solidFill>
                <a:latin typeface="Lucida Sans Unicode"/>
                <a:cs typeface="Lucida Sans Unicode"/>
              </a:rPr>
              <a:t>complexity </a:t>
            </a:r>
            <a:r>
              <a:rPr dirty="0" sz="3350" spc="85">
                <a:solidFill>
                  <a:srgbClr val="5B6945"/>
                </a:solidFill>
                <a:latin typeface="Lucida Sans Unicode"/>
                <a:cs typeface="Lucida Sans Unicode"/>
              </a:rPr>
              <a:t>prevented </a:t>
            </a:r>
            <a:r>
              <a:rPr dirty="0" sz="3350" spc="120">
                <a:solidFill>
                  <a:srgbClr val="5B6945"/>
                </a:solidFill>
                <a:latin typeface="Lucida Sans Unicode"/>
                <a:cs typeface="Lucida Sans Unicode"/>
              </a:rPr>
              <a:t>me </a:t>
            </a:r>
            <a:r>
              <a:rPr dirty="0" sz="3350" spc="100">
                <a:solidFill>
                  <a:srgbClr val="5B6945"/>
                </a:solidFill>
                <a:latin typeface="Lucida Sans Unicode"/>
                <a:cs typeface="Lucida Sans Unicode"/>
              </a:rPr>
              <a:t>from </a:t>
            </a:r>
            <a:r>
              <a:rPr dirty="0" sz="3350" spc="10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20">
                <a:solidFill>
                  <a:srgbClr val="5B6945"/>
                </a:solidFill>
                <a:latin typeface="Lucida Sans Unicode"/>
                <a:cs typeface="Lucida Sans Unicode"/>
              </a:rPr>
              <a:t>developing </a:t>
            </a:r>
            <a:r>
              <a:rPr dirty="0" sz="3350" spc="155">
                <a:solidFill>
                  <a:srgbClr val="5B6945"/>
                </a:solidFill>
                <a:latin typeface="Lucida Sans Unicode"/>
                <a:cs typeface="Lucida Sans Unicode"/>
              </a:rPr>
              <a:t>an </a:t>
            </a:r>
            <a:r>
              <a:rPr dirty="0" sz="3350" spc="75">
                <a:solidFill>
                  <a:srgbClr val="5B6945"/>
                </a:solidFill>
                <a:latin typeface="Lucida Sans Unicode"/>
                <a:cs typeface="Lucida Sans Unicode"/>
              </a:rPr>
              <a:t>interest </a:t>
            </a:r>
            <a:r>
              <a:rPr dirty="0" sz="3350" spc="-40">
                <a:solidFill>
                  <a:srgbClr val="5B6945"/>
                </a:solidFill>
                <a:latin typeface="Lucida Sans Unicode"/>
                <a:cs typeface="Lucida Sans Unicode"/>
              </a:rPr>
              <a:t>in 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either, </a:t>
            </a:r>
            <a:r>
              <a:rPr dirty="0" sz="3350" spc="-30">
                <a:solidFill>
                  <a:srgbClr val="5B6945"/>
                </a:solidFill>
                <a:latin typeface="Lucida Sans Unicode"/>
                <a:cs typeface="Lucida Sans Unicode"/>
              </a:rPr>
              <a:t>so </a:t>
            </a:r>
            <a:r>
              <a:rPr dirty="0" sz="3350" spc="95">
                <a:solidFill>
                  <a:srgbClr val="5B6945"/>
                </a:solidFill>
                <a:latin typeface="Lucida Sans Unicode"/>
                <a:cs typeface="Lucida Sans Unicode"/>
              </a:rPr>
              <a:t>when </a:t>
            </a:r>
            <a:r>
              <a:rPr dirty="0" sz="3350" spc="10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190">
                <a:solidFill>
                  <a:srgbClr val="5B6945"/>
                </a:solidFill>
                <a:latin typeface="Lucida Sans Unicode"/>
                <a:cs typeface="Lucida Sans Unicode"/>
              </a:rPr>
              <a:t>F</a:t>
            </a:r>
            <a:r>
              <a:rPr dirty="0" sz="3350" spc="85">
                <a:solidFill>
                  <a:srgbClr val="5B6945"/>
                </a:solidFill>
                <a:latin typeface="Lucida Sans Unicode"/>
                <a:cs typeface="Lucida Sans Unicode"/>
              </a:rPr>
              <a:t>l</a:t>
            </a:r>
            <a:r>
              <a:rPr dirty="0" sz="3350" spc="-55">
                <a:solidFill>
                  <a:srgbClr val="5B6945"/>
                </a:solidFill>
                <a:latin typeface="Lucida Sans Unicode"/>
                <a:cs typeface="Lucida Sans Unicode"/>
              </a:rPr>
              <a:t>u</a:t>
            </a:r>
            <a:r>
              <a:rPr dirty="0" sz="3350" spc="285">
                <a:solidFill>
                  <a:srgbClr val="5B6945"/>
                </a:solidFill>
                <a:latin typeface="Lucida Sans Unicode"/>
                <a:cs typeface="Lucida Sans Unicode"/>
              </a:rPr>
              <a:t>tt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75">
                <a:solidFill>
                  <a:srgbClr val="5B6945"/>
                </a:solidFill>
                <a:latin typeface="Lucida Sans Unicode"/>
                <a:cs typeface="Lucida Sans Unicode"/>
              </a:rPr>
              <a:t>r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250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pp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250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70">
                <a:solidFill>
                  <a:srgbClr val="5B6945"/>
                </a:solidFill>
                <a:latin typeface="Lucida Sans Unicode"/>
                <a:cs typeface="Lucida Sans Unicode"/>
              </a:rPr>
              <a:t>r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d</a:t>
            </a:r>
            <a:r>
              <a:rPr dirty="0" sz="3350" spc="-345">
                <a:solidFill>
                  <a:srgbClr val="5B6945"/>
                </a:solidFill>
                <a:latin typeface="Lucida Sans Unicode"/>
                <a:cs typeface="Lucida Sans Unicode"/>
              </a:rPr>
              <a:t>,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145">
                <a:solidFill>
                  <a:srgbClr val="5B6945"/>
                </a:solidFill>
                <a:latin typeface="Lucida Sans Unicode"/>
                <a:cs typeface="Lucida Sans Unicode"/>
              </a:rPr>
              <a:t>I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105">
                <a:solidFill>
                  <a:srgbClr val="5B6945"/>
                </a:solidFill>
                <a:latin typeface="Lucida Sans Unicode"/>
                <a:cs typeface="Lucida Sans Unicode"/>
              </a:rPr>
              <a:t>b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30">
                <a:solidFill>
                  <a:srgbClr val="5B6945"/>
                </a:solidFill>
                <a:latin typeface="Lucida Sans Unicode"/>
                <a:cs typeface="Lucida Sans Unicode"/>
              </a:rPr>
              <a:t>c</a:t>
            </a:r>
            <a:r>
              <a:rPr dirty="0" sz="3350" spc="250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190">
                <a:solidFill>
                  <a:srgbClr val="5B6945"/>
                </a:solidFill>
                <a:latin typeface="Lucida Sans Unicode"/>
                <a:cs typeface="Lucida Sans Unicode"/>
              </a:rPr>
              <a:t>m</a:t>
            </a:r>
            <a:r>
              <a:rPr dirty="0" sz="3350" spc="55">
                <a:solidFill>
                  <a:srgbClr val="5B6945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45">
                <a:solidFill>
                  <a:srgbClr val="5B6945"/>
                </a:solidFill>
                <a:latin typeface="Lucida Sans Unicode"/>
                <a:cs typeface="Lucida Sans Unicode"/>
              </a:rPr>
              <a:t>h</a:t>
            </a:r>
            <a:r>
              <a:rPr dirty="0" sz="3350" spc="-130">
                <a:solidFill>
                  <a:srgbClr val="5B6945"/>
                </a:solidFill>
                <a:latin typeface="Lucida Sans Unicode"/>
                <a:cs typeface="Lucida Sans Unicode"/>
              </a:rPr>
              <a:t>i</a:t>
            </a:r>
            <a:r>
              <a:rPr dirty="0" sz="3350" spc="-105">
                <a:solidFill>
                  <a:srgbClr val="5B6945"/>
                </a:solidFill>
                <a:latin typeface="Lucida Sans Unicode"/>
                <a:cs typeface="Lucida Sans Unicode"/>
              </a:rPr>
              <a:t>g</a:t>
            </a:r>
            <a:r>
              <a:rPr dirty="0" sz="3350" spc="-45">
                <a:solidFill>
                  <a:srgbClr val="5B6945"/>
                </a:solidFill>
                <a:latin typeface="Lucida Sans Unicode"/>
                <a:cs typeface="Lucida Sans Unicode"/>
              </a:rPr>
              <a:t>h</a:t>
            </a:r>
            <a:r>
              <a:rPr dirty="0" sz="3350" spc="85">
                <a:solidFill>
                  <a:srgbClr val="5B6945"/>
                </a:solidFill>
                <a:latin typeface="Lucida Sans Unicode"/>
                <a:cs typeface="Lucida Sans Unicode"/>
              </a:rPr>
              <a:t>l</a:t>
            </a:r>
            <a:r>
              <a:rPr dirty="0" sz="3350" spc="190">
                <a:solidFill>
                  <a:srgbClr val="5B6945"/>
                </a:solidFill>
                <a:latin typeface="Lucida Sans Unicode"/>
                <a:cs typeface="Lucida Sans Unicode"/>
              </a:rPr>
              <a:t>y</a:t>
            </a:r>
            <a:r>
              <a:rPr dirty="0" sz="3350" spc="-220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p</a:t>
            </a:r>
            <a:r>
              <a:rPr dirty="0" sz="3350" spc="250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-50">
                <a:solidFill>
                  <a:srgbClr val="5B6945"/>
                </a:solidFill>
                <a:latin typeface="Lucida Sans Unicode"/>
                <a:cs typeface="Lucida Sans Unicode"/>
              </a:rPr>
              <a:t>ss</a:t>
            </a:r>
            <a:r>
              <a:rPr dirty="0" sz="3350" spc="-130">
                <a:solidFill>
                  <a:srgbClr val="5B6945"/>
                </a:solidFill>
                <a:latin typeface="Lucida Sans Unicode"/>
                <a:cs typeface="Lucida Sans Unicode"/>
              </a:rPr>
              <a:t>i</a:t>
            </a:r>
            <a:r>
              <a:rPr dirty="0" sz="3350" spc="-10">
                <a:solidFill>
                  <a:srgbClr val="5B6945"/>
                </a:solidFill>
                <a:latin typeface="Lucida Sans Unicode"/>
                <a:cs typeface="Lucida Sans Unicode"/>
              </a:rPr>
              <a:t>o</a:t>
            </a:r>
            <a:r>
              <a:rPr dirty="0" sz="3350" spc="50">
                <a:solidFill>
                  <a:srgbClr val="5B6945"/>
                </a:solidFill>
                <a:latin typeface="Lucida Sans Unicode"/>
                <a:cs typeface="Lucida Sans Unicode"/>
              </a:rPr>
              <a:t>n</a:t>
            </a:r>
            <a:r>
              <a:rPr dirty="0" sz="3350" spc="250">
                <a:solidFill>
                  <a:srgbClr val="5B6945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285">
                <a:solidFill>
                  <a:srgbClr val="5B6945"/>
                </a:solidFill>
                <a:latin typeface="Lucida Sans Unicode"/>
                <a:cs typeface="Lucida Sans Unicode"/>
              </a:rPr>
              <a:t>t</a:t>
            </a:r>
            <a:r>
              <a:rPr dirty="0" sz="3350" spc="35">
                <a:solidFill>
                  <a:srgbClr val="5B6945"/>
                </a:solidFill>
                <a:latin typeface="Lucida Sans Unicode"/>
                <a:cs typeface="Lucida Sans Unicode"/>
              </a:rPr>
              <a:t>e  </a:t>
            </a:r>
            <a:r>
              <a:rPr dirty="0" sz="3350" spc="75">
                <a:solidFill>
                  <a:srgbClr val="5B6945"/>
                </a:solidFill>
                <a:latin typeface="Lucida Sans Unicode"/>
                <a:cs typeface="Lucida Sans Unicode"/>
              </a:rPr>
              <a:t>about</a:t>
            </a:r>
            <a:r>
              <a:rPr dirty="0" sz="3350" spc="-225">
                <a:solidFill>
                  <a:srgbClr val="5B6945"/>
                </a:solidFill>
                <a:latin typeface="Lucida Sans Unicode"/>
                <a:cs typeface="Lucida Sans Unicode"/>
              </a:rPr>
              <a:t> </a:t>
            </a:r>
            <a:r>
              <a:rPr dirty="0" sz="3350" spc="-65">
                <a:solidFill>
                  <a:srgbClr val="5B6945"/>
                </a:solidFill>
                <a:latin typeface="Lucida Sans Unicode"/>
                <a:cs typeface="Lucida Sans Unicode"/>
              </a:rPr>
              <a:t>it.</a:t>
            </a:r>
            <a:endParaRPr sz="3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3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2508" y="2836314"/>
            <a:ext cx="11483975" cy="68357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 spc="130">
                <a:solidFill>
                  <a:srgbClr val="FAEFE6"/>
                </a:solidFill>
                <a:latin typeface="Lucida Sans Unicode"/>
                <a:cs typeface="Lucida Sans Unicode"/>
              </a:rPr>
              <a:t>Flutter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0">
                <a:solidFill>
                  <a:srgbClr val="FAEFE6"/>
                </a:solidFill>
                <a:latin typeface="Lucida Sans Unicode"/>
                <a:cs typeface="Lucida Sans Unicode"/>
              </a:rPr>
              <a:t>brings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">
                <a:solidFill>
                  <a:srgbClr val="FAEFE6"/>
                </a:solidFill>
                <a:latin typeface="Lucida Sans Unicode"/>
                <a:cs typeface="Lucida Sans Unicode"/>
              </a:rPr>
              <a:t>stunning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apps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AEFE6"/>
                </a:solidFill>
                <a:latin typeface="Lucida Sans Unicode"/>
                <a:cs typeface="Lucida Sans Unicode"/>
              </a:rPr>
              <a:t>to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0">
                <a:solidFill>
                  <a:srgbClr val="FAEFE6"/>
                </a:solidFill>
                <a:latin typeface="Lucida Sans Unicode"/>
                <a:cs typeface="Lucida Sans Unicode"/>
              </a:rPr>
              <a:t>life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0">
                <a:solidFill>
                  <a:srgbClr val="FAEFE6"/>
                </a:solidFill>
                <a:latin typeface="Lucida Sans Unicode"/>
                <a:cs typeface="Lucida Sans Unicode"/>
              </a:rPr>
              <a:t>users.</a:t>
            </a:r>
            <a:endParaRPr sz="3200">
              <a:latin typeface="Lucida Sans Unicode"/>
              <a:cs typeface="Lucida Sans Unicode"/>
            </a:endParaRPr>
          </a:p>
          <a:p>
            <a:pPr marL="12700" marR="115570">
              <a:lnSpc>
                <a:spcPct val="107400"/>
              </a:lnSpc>
            </a:pPr>
            <a:r>
              <a:rPr dirty="0" sz="3200" spc="130">
                <a:solidFill>
                  <a:srgbClr val="FAEFE6"/>
                </a:solidFill>
                <a:latin typeface="Lucida Sans Unicode"/>
                <a:cs typeface="Lucida Sans Unicode"/>
              </a:rPr>
              <a:t>Flutter </a:t>
            </a:r>
            <a:r>
              <a:rPr dirty="0" sz="3200" spc="80">
                <a:solidFill>
                  <a:srgbClr val="FAEFE6"/>
                </a:solidFill>
                <a:latin typeface="Lucida Sans Unicode"/>
                <a:cs typeface="Lucida Sans Unicode"/>
              </a:rPr>
              <a:t>lowers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the </a:t>
            </a:r>
            <a:r>
              <a:rPr dirty="0" sz="3200" spc="40">
                <a:solidFill>
                  <a:srgbClr val="FAEFE6"/>
                </a:solidFill>
                <a:latin typeface="Lucida Sans Unicode"/>
                <a:cs typeface="Lucida Sans Unicode"/>
              </a:rPr>
              <a:t>barrier </a:t>
            </a:r>
            <a:r>
              <a:rPr dirty="0" sz="3200" spc="140">
                <a:solidFill>
                  <a:srgbClr val="FAEFE6"/>
                </a:solidFill>
                <a:latin typeface="Lucida Sans Unicode"/>
                <a:cs typeface="Lucida Sans Unicode"/>
              </a:rPr>
              <a:t>to </a:t>
            </a:r>
            <a:r>
              <a:rPr dirty="0" sz="3200" spc="125">
                <a:solidFill>
                  <a:srgbClr val="FAEFE6"/>
                </a:solidFill>
                <a:latin typeface="Lucida Sans Unicode"/>
                <a:cs typeface="Lucida Sans Unicode"/>
              </a:rPr>
              <a:t>entry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developers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when </a:t>
            </a:r>
            <a:r>
              <a:rPr dirty="0" sz="3200" spc="-10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5">
                <a:solidFill>
                  <a:srgbClr val="FAEFE6"/>
                </a:solidFill>
                <a:latin typeface="Lucida Sans Unicode"/>
                <a:cs typeface="Lucida Sans Unicode"/>
              </a:rPr>
              <a:t>creating</a:t>
            </a:r>
            <a:r>
              <a:rPr dirty="0" sz="3200" spc="-22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0">
                <a:solidFill>
                  <a:srgbClr val="FAEFE6"/>
                </a:solidFill>
                <a:latin typeface="Lucida Sans Unicode"/>
                <a:cs typeface="Lucida Sans Unicode"/>
              </a:rPr>
              <a:t>apps.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It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">
                <a:solidFill>
                  <a:srgbClr val="FAEFE6"/>
                </a:solidFill>
                <a:latin typeface="Lucida Sans Unicode"/>
                <a:cs typeface="Lucida Sans Unicode"/>
              </a:rPr>
              <a:t>expedites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FAEFE6"/>
                </a:solidFill>
                <a:latin typeface="Lucida Sans Unicode"/>
                <a:cs typeface="Lucida Sans Unicode"/>
              </a:rPr>
              <a:t>app</a:t>
            </a:r>
            <a:r>
              <a:rPr dirty="0" sz="3200" spc="-22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AEFE6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AEFE6"/>
                </a:solidFill>
                <a:latin typeface="Lucida Sans Unicode"/>
                <a:cs typeface="Lucida Sans Unicode"/>
              </a:rPr>
              <a:t>and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">
                <a:solidFill>
                  <a:srgbClr val="FAEFE6"/>
                </a:solidFill>
                <a:latin typeface="Lucida Sans Unicode"/>
                <a:cs typeface="Lucida Sans Unicode"/>
              </a:rPr>
              <a:t>lessens </a:t>
            </a:r>
            <a:r>
              <a:rPr dirty="0" sz="3200" spc="-10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the </a:t>
            </a:r>
            <a:r>
              <a:rPr dirty="0" sz="3200" spc="-10">
                <a:solidFill>
                  <a:srgbClr val="FAEFE6"/>
                </a:solidFill>
                <a:latin typeface="Lucida Sans Unicode"/>
                <a:cs typeface="Lucida Sans Unicode"/>
              </a:rPr>
              <a:t>expense </a:t>
            </a:r>
            <a:r>
              <a:rPr dirty="0" sz="3200" spc="100">
                <a:solidFill>
                  <a:srgbClr val="FAEFE6"/>
                </a:solidFill>
                <a:latin typeface="Lucida Sans Unicode"/>
                <a:cs typeface="Lucida Sans Unicode"/>
              </a:rPr>
              <a:t>and </a:t>
            </a:r>
            <a:r>
              <a:rPr dirty="0" sz="3200" spc="55">
                <a:solidFill>
                  <a:srgbClr val="FAEFE6"/>
                </a:solidFill>
                <a:latin typeface="Lucida Sans Unicode"/>
                <a:cs typeface="Lucida Sans Unicode"/>
              </a:rPr>
              <a:t>difficulty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of </a:t>
            </a:r>
            <a:r>
              <a:rPr dirty="0" sz="3200" spc="65">
                <a:solidFill>
                  <a:srgbClr val="FAEFE6"/>
                </a:solidFill>
                <a:latin typeface="Lucida Sans Unicode"/>
                <a:cs typeface="Lucida Sans Unicode"/>
              </a:rPr>
              <a:t>creating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apps </a:t>
            </a:r>
            <a:r>
              <a:rPr dirty="0" sz="3200" spc="40">
                <a:solidFill>
                  <a:srgbClr val="FAEFE6"/>
                </a:solidFill>
                <a:latin typeface="Lucida Sans Unicode"/>
                <a:cs typeface="Lucida Sans Unicode"/>
              </a:rPr>
              <a:t>across </a:t>
            </a:r>
            <a:r>
              <a:rPr dirty="0" sz="3200" spc="4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AEFE6"/>
                </a:solidFill>
                <a:latin typeface="Lucida Sans Unicode"/>
                <a:cs typeface="Lucida Sans Unicode"/>
              </a:rPr>
              <a:t>platforms.</a:t>
            </a:r>
            <a:endParaRPr sz="3200">
              <a:latin typeface="Lucida Sans Unicode"/>
              <a:cs typeface="Lucida Sans Unicode"/>
            </a:endParaRPr>
          </a:p>
          <a:p>
            <a:pPr marL="12700" marR="229870">
              <a:lnSpc>
                <a:spcPct val="107400"/>
              </a:lnSpc>
              <a:spcBef>
                <a:spcPts val="4125"/>
              </a:spcBef>
            </a:pPr>
            <a:r>
              <a:rPr dirty="0" sz="3200" spc="130">
                <a:solidFill>
                  <a:srgbClr val="FAEFE6"/>
                </a:solidFill>
                <a:latin typeface="Lucida Sans Unicode"/>
                <a:cs typeface="Lucida Sans Unicode"/>
              </a:rPr>
              <a:t>Flutter </a:t>
            </a:r>
            <a:r>
              <a:rPr dirty="0" sz="3200" spc="60">
                <a:solidFill>
                  <a:srgbClr val="FAEFE6"/>
                </a:solidFill>
                <a:latin typeface="Lucida Sans Unicode"/>
                <a:cs typeface="Lucida Sans Unicode"/>
              </a:rPr>
              <a:t>offers </a:t>
            </a:r>
            <a:r>
              <a:rPr dirty="0" sz="3200" spc="245">
                <a:solidFill>
                  <a:srgbClr val="FAEFE6"/>
                </a:solidFill>
                <a:latin typeface="Lucida Sans Unicode"/>
                <a:cs typeface="Lucida Sans Unicode"/>
              </a:rPr>
              <a:t>a </a:t>
            </a:r>
            <a:r>
              <a:rPr dirty="0" sz="3200" spc="40">
                <a:solidFill>
                  <a:srgbClr val="FAEFE6"/>
                </a:solidFill>
                <a:latin typeface="Lucida Sans Unicode"/>
                <a:cs typeface="Lucida Sans Unicode"/>
              </a:rPr>
              <a:t>blank </a:t>
            </a:r>
            <a:r>
              <a:rPr dirty="0" sz="3200" spc="125">
                <a:solidFill>
                  <a:srgbClr val="FAEFE6"/>
                </a:solidFill>
                <a:latin typeface="Lucida Sans Unicode"/>
                <a:cs typeface="Lucida Sans Unicode"/>
              </a:rPr>
              <a:t>canvas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 </a:t>
            </a:r>
            <a:r>
              <a:rPr dirty="0" sz="3200" spc="45">
                <a:solidFill>
                  <a:srgbClr val="FAEFE6"/>
                </a:solidFill>
                <a:latin typeface="Lucida Sans Unicode"/>
                <a:cs typeface="Lucida Sans Unicode"/>
              </a:rPr>
              <a:t>premium </a:t>
            </a:r>
            <a:r>
              <a:rPr dirty="0" sz="3200" spc="10">
                <a:solidFill>
                  <a:srgbClr val="FAEFE6"/>
                </a:solidFill>
                <a:latin typeface="Lucida Sans Unicode"/>
                <a:cs typeface="Lucida Sans Unicode"/>
              </a:rPr>
              <a:t>user </a:t>
            </a:r>
            <a:r>
              <a:rPr dirty="0" sz="3200" spc="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">
                <a:solidFill>
                  <a:srgbClr val="FAEFE6"/>
                </a:solidFill>
                <a:latin typeface="Lucida Sans Unicode"/>
                <a:cs typeface="Lucida Sans Unicode"/>
              </a:rPr>
              <a:t>experiences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0">
                <a:solidFill>
                  <a:srgbClr val="FAEFE6"/>
                </a:solidFill>
                <a:latin typeface="Lucida Sans Unicode"/>
                <a:cs typeface="Lucida Sans Unicode"/>
              </a:rPr>
              <a:t>designers.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AEFE6"/>
                </a:solidFill>
                <a:latin typeface="Lucida Sans Unicode"/>
                <a:cs typeface="Lucida Sans Unicode"/>
              </a:rPr>
              <a:t>Flutter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70">
                <a:solidFill>
                  <a:srgbClr val="FAEFE6"/>
                </a:solidFill>
                <a:latin typeface="Lucida Sans Unicode"/>
                <a:cs typeface="Lucida Sans Unicode"/>
              </a:rPr>
              <a:t>was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AEFE6"/>
                </a:solidFill>
                <a:latin typeface="Lucida Sans Unicode"/>
                <a:cs typeface="Lucida Sans Unicode"/>
              </a:rPr>
              <a:t>named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AEFE6"/>
                </a:solidFill>
                <a:latin typeface="Lucida Sans Unicode"/>
                <a:cs typeface="Lucida Sans Unicode"/>
              </a:rPr>
              <a:t>one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the </a:t>
            </a:r>
            <a:r>
              <a:rPr dirty="0" sz="3200" spc="-99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5">
                <a:solidFill>
                  <a:srgbClr val="FAEFE6"/>
                </a:solidFill>
                <a:latin typeface="Lucida Sans Unicode"/>
                <a:cs typeface="Lucida Sans Unicode"/>
              </a:rPr>
              <a:t>best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">
                <a:solidFill>
                  <a:srgbClr val="FAEFE6"/>
                </a:solidFill>
                <a:latin typeface="Lucida Sans Unicode"/>
                <a:cs typeface="Lucida Sans Unicode"/>
              </a:rPr>
              <a:t>design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">
                <a:solidFill>
                  <a:srgbClr val="FAEFE6"/>
                </a:solidFill>
                <a:latin typeface="Lucida Sans Unicode"/>
                <a:cs typeface="Lucida Sans Unicode"/>
              </a:rPr>
              <a:t>ideas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AEFE6"/>
                </a:solidFill>
                <a:latin typeface="Lucida Sans Unicode"/>
                <a:cs typeface="Lucida Sans Unicode"/>
              </a:rPr>
              <a:t>decade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5">
                <a:solidFill>
                  <a:srgbClr val="FAEFE6"/>
                </a:solidFill>
                <a:latin typeface="Lucida Sans Unicode"/>
                <a:cs typeface="Lucida Sans Unicode"/>
              </a:rPr>
              <a:t>by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5">
                <a:solidFill>
                  <a:srgbClr val="FAEFE6"/>
                </a:solidFill>
                <a:latin typeface="Lucida Sans Unicode"/>
                <a:cs typeface="Lucida Sans Unicode"/>
              </a:rPr>
              <a:t>Fast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5">
                <a:solidFill>
                  <a:srgbClr val="FAEFE6"/>
                </a:solidFill>
                <a:latin typeface="Lucida Sans Unicode"/>
                <a:cs typeface="Lucida Sans Unicode"/>
              </a:rPr>
              <a:t>Company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AEFE6"/>
                </a:solidFill>
                <a:latin typeface="Lucida Sans Unicode"/>
                <a:cs typeface="Lucida Sans Unicode"/>
              </a:rPr>
              <a:t>its </a:t>
            </a:r>
            <a:r>
              <a:rPr dirty="0" sz="3200" spc="-99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AEFE6"/>
                </a:solidFill>
                <a:latin typeface="Lucida Sans Unicode"/>
                <a:cs typeface="Lucida Sans Unicode"/>
              </a:rPr>
              <a:t>capacity </a:t>
            </a:r>
            <a:r>
              <a:rPr dirty="0" sz="3200" spc="140">
                <a:solidFill>
                  <a:srgbClr val="FAEFE6"/>
                </a:solidFill>
                <a:latin typeface="Lucida Sans Unicode"/>
                <a:cs typeface="Lucida Sans Unicode"/>
              </a:rPr>
              <a:t>to translate </a:t>
            </a:r>
            <a:r>
              <a:rPr dirty="0" sz="3200" spc="25">
                <a:solidFill>
                  <a:srgbClr val="FAEFE6"/>
                </a:solidFill>
                <a:latin typeface="Lucida Sans Unicode"/>
                <a:cs typeface="Lucida Sans Unicode"/>
              </a:rPr>
              <a:t>ideas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into </a:t>
            </a:r>
            <a:r>
              <a:rPr dirty="0" sz="3200" spc="20">
                <a:solidFill>
                  <a:srgbClr val="FAEFE6"/>
                </a:solidFill>
                <a:latin typeface="Lucida Sans Unicode"/>
                <a:cs typeface="Lucida Sans Unicode"/>
              </a:rPr>
              <a:t>working code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without </a:t>
            </a:r>
            <a:r>
              <a:rPr dirty="0" sz="3200" spc="1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5">
                <a:solidFill>
                  <a:srgbClr val="FAEFE6"/>
                </a:solidFill>
                <a:latin typeface="Lucida Sans Unicode"/>
                <a:cs typeface="Lucida Sans Unicode"/>
              </a:rPr>
              <a:t>limitations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">
                <a:solidFill>
                  <a:srgbClr val="FAEFE6"/>
                </a:solidFill>
                <a:latin typeface="Lucida Sans Unicode"/>
                <a:cs typeface="Lucida Sans Unicode"/>
              </a:rPr>
              <a:t>imposed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5">
                <a:solidFill>
                  <a:srgbClr val="FAEFE6"/>
                </a:solidFill>
                <a:latin typeface="Lucida Sans Unicode"/>
                <a:cs typeface="Lucida Sans Unicode"/>
              </a:rPr>
              <a:t>by</a:t>
            </a:r>
            <a:r>
              <a:rPr dirty="0" sz="3200" spc="-215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FAEFE6"/>
                </a:solidFill>
                <a:latin typeface="Lucida Sans Unicode"/>
                <a:cs typeface="Lucida Sans Unicode"/>
              </a:rPr>
              <a:t>conventional</a:t>
            </a:r>
            <a:r>
              <a:rPr dirty="0" sz="3200" spc="-21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AEFE6"/>
                </a:solidFill>
                <a:latin typeface="Lucida Sans Unicode"/>
                <a:cs typeface="Lucida Sans Unicode"/>
              </a:rPr>
              <a:t>frameworks.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07400"/>
              </a:lnSpc>
            </a:pPr>
            <a:r>
              <a:rPr dirty="0" sz="3200" spc="105">
                <a:solidFill>
                  <a:srgbClr val="FAEFE6"/>
                </a:solidFill>
                <a:latin typeface="Lucida Sans Unicode"/>
                <a:cs typeface="Lucida Sans Unicode"/>
              </a:rPr>
              <a:t>With </a:t>
            </a:r>
            <a:r>
              <a:rPr dirty="0" sz="3200" spc="55">
                <a:solidFill>
                  <a:srgbClr val="FAEFE6"/>
                </a:solidFill>
                <a:latin typeface="Lucida Sans Unicode"/>
                <a:cs typeface="Lucida Sans Unicode"/>
              </a:rPr>
              <a:t>CodePen </a:t>
            </a:r>
            <a:r>
              <a:rPr dirty="0" sz="3200" spc="-10">
                <a:solidFill>
                  <a:srgbClr val="FAEFE6"/>
                </a:solidFill>
                <a:latin typeface="Lucida Sans Unicode"/>
                <a:cs typeface="Lucida Sans Unicode"/>
              </a:rPr>
              <a:t>support, </a:t>
            </a:r>
            <a:r>
              <a:rPr dirty="0" sz="3200" spc="80">
                <a:solidFill>
                  <a:srgbClr val="FAEFE6"/>
                </a:solidFill>
                <a:latin typeface="Lucida Sans Unicode"/>
                <a:cs typeface="Lucida Sans Unicode"/>
              </a:rPr>
              <a:t>it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also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serves </a:t>
            </a:r>
            <a:r>
              <a:rPr dirty="0" sz="3200" spc="100">
                <a:solidFill>
                  <a:srgbClr val="FAEFE6"/>
                </a:solidFill>
                <a:latin typeface="Lucida Sans Unicode"/>
                <a:cs typeface="Lucida Sans Unicode"/>
              </a:rPr>
              <a:t>as </a:t>
            </a:r>
            <a:r>
              <a:rPr dirty="0" sz="3200" spc="150">
                <a:solidFill>
                  <a:srgbClr val="FAEFE6"/>
                </a:solidFill>
                <a:latin typeface="Lucida Sans Unicode"/>
                <a:cs typeface="Lucida Sans Unicode"/>
              </a:rPr>
              <a:t>an </a:t>
            </a:r>
            <a:r>
              <a:rPr dirty="0" sz="3200" spc="95">
                <a:solidFill>
                  <a:srgbClr val="FAEFE6"/>
                </a:solidFill>
                <a:latin typeface="Lucida Sans Unicode"/>
                <a:cs typeface="Lucida Sans Unicode"/>
              </a:rPr>
              <a:t>effective </a:t>
            </a:r>
            <a:r>
              <a:rPr dirty="0" sz="3200" spc="1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AEFE6"/>
                </a:solidFill>
                <a:latin typeface="Lucida Sans Unicode"/>
                <a:cs typeface="Lucida Sans Unicode"/>
              </a:rPr>
              <a:t>prototyping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AEFE6"/>
                </a:solidFill>
                <a:latin typeface="Lucida Sans Unicode"/>
                <a:cs typeface="Lucida Sans Unicode"/>
              </a:rPr>
              <a:t>tool</a:t>
            </a:r>
            <a:r>
              <a:rPr dirty="0" sz="3200" spc="-2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AEFE6"/>
                </a:solidFill>
                <a:latin typeface="Lucida Sans Unicode"/>
                <a:cs typeface="Lucida Sans Unicode"/>
              </a:rPr>
              <a:t>for</a:t>
            </a:r>
            <a:r>
              <a:rPr dirty="0" sz="3200" spc="-2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communicating</a:t>
            </a:r>
            <a:r>
              <a:rPr dirty="0" sz="3200" spc="-2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AEFE6"/>
                </a:solidFill>
                <a:latin typeface="Lucida Sans Unicode"/>
                <a:cs typeface="Lucida Sans Unicode"/>
              </a:rPr>
              <a:t>your</a:t>
            </a:r>
            <a:r>
              <a:rPr dirty="0" sz="3200" spc="-204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">
                <a:solidFill>
                  <a:srgbClr val="FAEFE6"/>
                </a:solidFill>
                <a:latin typeface="Lucida Sans Unicode"/>
                <a:cs typeface="Lucida Sans Unicode"/>
              </a:rPr>
              <a:t>ideas</a:t>
            </a:r>
            <a:r>
              <a:rPr dirty="0" sz="3200" spc="-2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AEFE6"/>
                </a:solidFill>
                <a:latin typeface="Lucida Sans Unicode"/>
                <a:cs typeface="Lucida Sans Unicode"/>
              </a:rPr>
              <a:t>to</a:t>
            </a:r>
            <a:r>
              <a:rPr dirty="0" sz="3200" spc="-200">
                <a:solidFill>
                  <a:srgbClr val="FAEFE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">
                <a:solidFill>
                  <a:srgbClr val="FAEFE6"/>
                </a:solidFill>
                <a:latin typeface="Lucida Sans Unicode"/>
                <a:cs typeface="Lucida Sans Unicode"/>
              </a:rPr>
              <a:t>others.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76389" y="2857667"/>
            <a:ext cx="4686300" cy="5803900"/>
            <a:chOff x="12576389" y="2857667"/>
            <a:chExt cx="4686300" cy="5803900"/>
          </a:xfrm>
        </p:grpSpPr>
        <p:sp>
          <p:nvSpPr>
            <p:cNvPr id="5" name="object 5"/>
            <p:cNvSpPr/>
            <p:nvPr/>
          </p:nvSpPr>
          <p:spPr>
            <a:xfrm>
              <a:off x="12576379" y="2857677"/>
              <a:ext cx="4686300" cy="5124450"/>
            </a:xfrm>
            <a:custGeom>
              <a:avLst/>
              <a:gdLst/>
              <a:ahLst/>
              <a:cxnLst/>
              <a:rect l="l" t="t" r="r" b="b"/>
              <a:pathLst>
                <a:path w="4686300" h="5124450">
                  <a:moveTo>
                    <a:pt x="4685741" y="2665298"/>
                  </a:moveTo>
                  <a:lnTo>
                    <a:pt x="2873997" y="2665298"/>
                  </a:lnTo>
                  <a:lnTo>
                    <a:pt x="1324368" y="4212793"/>
                  </a:lnTo>
                  <a:lnTo>
                    <a:pt x="2223465" y="5124018"/>
                  </a:lnTo>
                  <a:lnTo>
                    <a:pt x="4685741" y="2665298"/>
                  </a:lnTo>
                  <a:close/>
                </a:path>
                <a:path w="4686300" h="5124450">
                  <a:moveTo>
                    <a:pt x="4685741" y="0"/>
                  </a:moveTo>
                  <a:lnTo>
                    <a:pt x="2894190" y="0"/>
                  </a:lnTo>
                  <a:lnTo>
                    <a:pt x="0" y="2890215"/>
                  </a:lnTo>
                  <a:lnTo>
                    <a:pt x="895794" y="3784765"/>
                  </a:lnTo>
                  <a:lnTo>
                    <a:pt x="4685741" y="0"/>
                  </a:lnTo>
                  <a:close/>
                </a:path>
              </a:pathLst>
            </a:custGeom>
            <a:solidFill>
              <a:srgbClr val="46C4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799847" y="7088797"/>
              <a:ext cx="2462530" cy="1572895"/>
            </a:xfrm>
            <a:custGeom>
              <a:avLst/>
              <a:gdLst/>
              <a:ahLst/>
              <a:cxnLst/>
              <a:rect l="l" t="t" r="r" b="b"/>
              <a:pathLst>
                <a:path w="2462530" h="1572895">
                  <a:moveTo>
                    <a:pt x="2462280" y="1572607"/>
                  </a:moveTo>
                  <a:lnTo>
                    <a:pt x="680642" y="1572607"/>
                  </a:lnTo>
                  <a:lnTo>
                    <a:pt x="0" y="892898"/>
                  </a:lnTo>
                  <a:lnTo>
                    <a:pt x="894123" y="0"/>
                  </a:lnTo>
                  <a:lnTo>
                    <a:pt x="2462280" y="1572607"/>
                  </a:lnTo>
                  <a:close/>
                </a:path>
              </a:pathLst>
            </a:custGeom>
            <a:solidFill>
              <a:srgbClr val="0056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890672" y="6185816"/>
              <a:ext cx="1803400" cy="1796414"/>
            </a:xfrm>
            <a:custGeom>
              <a:avLst/>
              <a:gdLst/>
              <a:ahLst/>
              <a:cxnLst/>
              <a:rect l="l" t="t" r="r" b="b"/>
              <a:pathLst>
                <a:path w="1803400" h="1796415">
                  <a:moveTo>
                    <a:pt x="909175" y="1795878"/>
                  </a:moveTo>
                  <a:lnTo>
                    <a:pt x="0" y="894548"/>
                  </a:lnTo>
                  <a:lnTo>
                    <a:pt x="895775" y="0"/>
                  </a:lnTo>
                  <a:lnTo>
                    <a:pt x="1803298" y="902980"/>
                  </a:lnTo>
                  <a:lnTo>
                    <a:pt x="909175" y="1795878"/>
                  </a:lnTo>
                  <a:close/>
                </a:path>
              </a:pathLst>
            </a:custGeom>
            <a:solidFill>
              <a:srgbClr val="00B4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9847" y="7164320"/>
              <a:ext cx="818496" cy="8173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2508" y="425450"/>
            <a:ext cx="1388554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500" b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9000" spc="-345" b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9000" spc="120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9000" spc="229" b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9000" spc="-35" b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9000" spc="-60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0" spc="-30" b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9000" spc="385" b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9000" spc="-60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0" spc="-400" b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9000" spc="125" b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9000" spc="760" b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9000" spc="120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9000" spc="195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9000" spc="120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9000" spc="-145" b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9000" spc="760" b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9000" spc="-60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0" spc="-1125" b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9000" spc="-60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0" spc="500" b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9000" spc="229" b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9000" spc="-150" b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9000" spc="760" b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dirty="0" sz="9000" spc="120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9000" spc="195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9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320334"/>
            <a:ext cx="2861945" cy="1130935"/>
          </a:xfrm>
          <a:custGeom>
            <a:avLst/>
            <a:gdLst/>
            <a:ahLst/>
            <a:cxnLst/>
            <a:rect l="l" t="t" r="r" b="b"/>
            <a:pathLst>
              <a:path w="2861945" h="1130935">
                <a:moveTo>
                  <a:pt x="2303883" y="1130936"/>
                </a:moveTo>
                <a:lnTo>
                  <a:pt x="565468" y="1130936"/>
                </a:lnTo>
                <a:lnTo>
                  <a:pt x="516677" y="1128860"/>
                </a:lnTo>
                <a:lnTo>
                  <a:pt x="469039" y="1122746"/>
                </a:lnTo>
                <a:lnTo>
                  <a:pt x="422723" y="1112764"/>
                </a:lnTo>
                <a:lnTo>
                  <a:pt x="377899" y="1099084"/>
                </a:lnTo>
                <a:lnTo>
                  <a:pt x="334736" y="1081875"/>
                </a:lnTo>
                <a:lnTo>
                  <a:pt x="293406" y="1061306"/>
                </a:lnTo>
                <a:lnTo>
                  <a:pt x="254076" y="1037548"/>
                </a:lnTo>
                <a:lnTo>
                  <a:pt x="216917" y="1010771"/>
                </a:lnTo>
                <a:lnTo>
                  <a:pt x="182099" y="981143"/>
                </a:lnTo>
                <a:lnTo>
                  <a:pt x="149792" y="948836"/>
                </a:lnTo>
                <a:lnTo>
                  <a:pt x="120164" y="914018"/>
                </a:lnTo>
                <a:lnTo>
                  <a:pt x="93387" y="876859"/>
                </a:lnTo>
                <a:lnTo>
                  <a:pt x="69629" y="837530"/>
                </a:lnTo>
                <a:lnTo>
                  <a:pt x="49061" y="796199"/>
                </a:lnTo>
                <a:lnTo>
                  <a:pt x="31851" y="753036"/>
                </a:lnTo>
                <a:lnTo>
                  <a:pt x="18171" y="708212"/>
                </a:lnTo>
                <a:lnTo>
                  <a:pt x="8189" y="661896"/>
                </a:lnTo>
                <a:lnTo>
                  <a:pt x="2075" y="614258"/>
                </a:lnTo>
                <a:lnTo>
                  <a:pt x="0" y="565469"/>
                </a:lnTo>
                <a:lnTo>
                  <a:pt x="2075" y="516677"/>
                </a:lnTo>
                <a:lnTo>
                  <a:pt x="8189" y="469038"/>
                </a:lnTo>
                <a:lnTo>
                  <a:pt x="18171" y="422722"/>
                </a:lnTo>
                <a:lnTo>
                  <a:pt x="31851" y="377899"/>
                </a:lnTo>
                <a:lnTo>
                  <a:pt x="49061" y="334736"/>
                </a:lnTo>
                <a:lnTo>
                  <a:pt x="69629" y="293405"/>
                </a:lnTo>
                <a:lnTo>
                  <a:pt x="93387" y="254076"/>
                </a:lnTo>
                <a:lnTo>
                  <a:pt x="120164" y="216917"/>
                </a:lnTo>
                <a:lnTo>
                  <a:pt x="149792" y="182099"/>
                </a:lnTo>
                <a:lnTo>
                  <a:pt x="182099" y="149792"/>
                </a:lnTo>
                <a:lnTo>
                  <a:pt x="216917" y="120164"/>
                </a:lnTo>
                <a:lnTo>
                  <a:pt x="254076" y="93387"/>
                </a:lnTo>
                <a:lnTo>
                  <a:pt x="293406" y="69629"/>
                </a:lnTo>
                <a:lnTo>
                  <a:pt x="334736" y="49061"/>
                </a:lnTo>
                <a:lnTo>
                  <a:pt x="377899" y="31851"/>
                </a:lnTo>
                <a:lnTo>
                  <a:pt x="422723" y="18171"/>
                </a:lnTo>
                <a:lnTo>
                  <a:pt x="469039" y="8189"/>
                </a:lnTo>
                <a:lnTo>
                  <a:pt x="516677" y="2075"/>
                </a:lnTo>
                <a:lnTo>
                  <a:pt x="565468" y="0"/>
                </a:lnTo>
                <a:lnTo>
                  <a:pt x="2303883" y="0"/>
                </a:lnTo>
                <a:lnTo>
                  <a:pt x="2352674" y="2075"/>
                </a:lnTo>
                <a:lnTo>
                  <a:pt x="2400312" y="8189"/>
                </a:lnTo>
                <a:lnTo>
                  <a:pt x="2446628" y="18171"/>
                </a:lnTo>
                <a:lnTo>
                  <a:pt x="2491452" y="31851"/>
                </a:lnTo>
                <a:lnTo>
                  <a:pt x="2534614" y="49061"/>
                </a:lnTo>
                <a:lnTo>
                  <a:pt x="2575945" y="69629"/>
                </a:lnTo>
                <a:lnTo>
                  <a:pt x="2615275" y="93387"/>
                </a:lnTo>
                <a:lnTo>
                  <a:pt x="2652433" y="120164"/>
                </a:lnTo>
                <a:lnTo>
                  <a:pt x="2687251" y="149792"/>
                </a:lnTo>
                <a:lnTo>
                  <a:pt x="2719559" y="182099"/>
                </a:lnTo>
                <a:lnTo>
                  <a:pt x="2749186" y="216917"/>
                </a:lnTo>
                <a:lnTo>
                  <a:pt x="2775964" y="254076"/>
                </a:lnTo>
                <a:lnTo>
                  <a:pt x="2799722" y="293405"/>
                </a:lnTo>
                <a:lnTo>
                  <a:pt x="2820290" y="334736"/>
                </a:lnTo>
                <a:lnTo>
                  <a:pt x="2837499" y="377899"/>
                </a:lnTo>
                <a:lnTo>
                  <a:pt x="2851180" y="422722"/>
                </a:lnTo>
                <a:lnTo>
                  <a:pt x="2861162" y="469038"/>
                </a:lnTo>
                <a:lnTo>
                  <a:pt x="2861403" y="470916"/>
                </a:lnTo>
                <a:lnTo>
                  <a:pt x="2861403" y="660018"/>
                </a:lnTo>
                <a:lnTo>
                  <a:pt x="2851180" y="708212"/>
                </a:lnTo>
                <a:lnTo>
                  <a:pt x="2837499" y="753036"/>
                </a:lnTo>
                <a:lnTo>
                  <a:pt x="2820290" y="796199"/>
                </a:lnTo>
                <a:lnTo>
                  <a:pt x="2799722" y="837530"/>
                </a:lnTo>
                <a:lnTo>
                  <a:pt x="2775964" y="876859"/>
                </a:lnTo>
                <a:lnTo>
                  <a:pt x="2749186" y="914018"/>
                </a:lnTo>
                <a:lnTo>
                  <a:pt x="2719559" y="948836"/>
                </a:lnTo>
                <a:lnTo>
                  <a:pt x="2687251" y="981143"/>
                </a:lnTo>
                <a:lnTo>
                  <a:pt x="2652433" y="1010771"/>
                </a:lnTo>
                <a:lnTo>
                  <a:pt x="2615275" y="1037548"/>
                </a:lnTo>
                <a:lnTo>
                  <a:pt x="2575945" y="1061306"/>
                </a:lnTo>
                <a:lnTo>
                  <a:pt x="2534614" y="1081875"/>
                </a:lnTo>
                <a:lnTo>
                  <a:pt x="2491452" y="1099084"/>
                </a:lnTo>
                <a:lnTo>
                  <a:pt x="2446628" y="1112764"/>
                </a:lnTo>
                <a:lnTo>
                  <a:pt x="2400312" y="1122746"/>
                </a:lnTo>
                <a:lnTo>
                  <a:pt x="2352674" y="1128860"/>
                </a:lnTo>
                <a:lnTo>
                  <a:pt x="2303883" y="1130936"/>
                </a:lnTo>
                <a:close/>
              </a:path>
            </a:pathLst>
          </a:custGeom>
          <a:solidFill>
            <a:srgbClr val="FD87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19089" y="4587097"/>
            <a:ext cx="108902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70">
                <a:solidFill>
                  <a:srgbClr val="181818"/>
                </a:solidFill>
                <a:latin typeface="Verdana"/>
                <a:cs typeface="Verdana"/>
              </a:rPr>
              <a:t>2</a:t>
            </a:r>
            <a:r>
              <a:rPr dirty="0" sz="3500" spc="270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3500" spc="-1065">
                <a:solidFill>
                  <a:srgbClr val="181818"/>
                </a:solidFill>
                <a:latin typeface="Verdana"/>
                <a:cs typeface="Verdana"/>
              </a:rPr>
              <a:t>1</a:t>
            </a:r>
            <a:r>
              <a:rPr dirty="0" sz="3500" spc="170">
                <a:solidFill>
                  <a:srgbClr val="181818"/>
                </a:solidFill>
                <a:latin typeface="Verdana"/>
                <a:cs typeface="Verdana"/>
              </a:rPr>
              <a:t>9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2448" y="4320334"/>
            <a:ext cx="2861945" cy="1130935"/>
          </a:xfrm>
          <a:prstGeom prst="rect">
            <a:avLst/>
          </a:prstGeom>
          <a:solidFill>
            <a:srgbClr val="5B6945"/>
          </a:solidFill>
        </p:spPr>
        <p:txBody>
          <a:bodyPr wrap="square" lIns="0" tIns="279400" rIns="0" bIns="0" rtlCol="0" vert="horz">
            <a:spAutoFit/>
          </a:bodyPr>
          <a:lstStyle/>
          <a:p>
            <a:pPr marL="824230">
              <a:lnSpc>
                <a:spcPct val="100000"/>
              </a:lnSpc>
              <a:spcBef>
                <a:spcPts val="2200"/>
              </a:spcBef>
            </a:pPr>
            <a:r>
              <a:rPr dirty="0" sz="3500" spc="170">
                <a:solidFill>
                  <a:srgbClr val="FAEFE6"/>
                </a:solidFill>
                <a:latin typeface="Verdana"/>
                <a:cs typeface="Verdana"/>
              </a:rPr>
              <a:t>2020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9948" y="4320334"/>
            <a:ext cx="2861945" cy="1130935"/>
          </a:xfrm>
          <a:prstGeom prst="rect">
            <a:avLst/>
          </a:prstGeom>
          <a:solidFill>
            <a:srgbClr val="543466"/>
          </a:solidFill>
        </p:spPr>
        <p:txBody>
          <a:bodyPr wrap="square" lIns="0" tIns="279400" rIns="0" bIns="0" rtlCol="0" vert="horz">
            <a:spAutoFit/>
          </a:bodyPr>
          <a:lstStyle/>
          <a:p>
            <a:pPr marL="836930">
              <a:lnSpc>
                <a:spcPct val="100000"/>
              </a:lnSpc>
              <a:spcBef>
                <a:spcPts val="2200"/>
              </a:spcBef>
            </a:pPr>
            <a:r>
              <a:rPr dirty="0" sz="3500" spc="120">
                <a:solidFill>
                  <a:srgbClr val="FAEFE6"/>
                </a:solidFill>
                <a:latin typeface="Verdana"/>
                <a:cs typeface="Verdana"/>
              </a:rPr>
              <a:t>2022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6198" y="4320334"/>
            <a:ext cx="2861945" cy="1130935"/>
          </a:xfrm>
          <a:custGeom>
            <a:avLst/>
            <a:gdLst/>
            <a:ahLst/>
            <a:cxnLst/>
            <a:rect l="l" t="t" r="r" b="b"/>
            <a:pathLst>
              <a:path w="2861945" h="1130935">
                <a:moveTo>
                  <a:pt x="2303883" y="1130936"/>
                </a:moveTo>
                <a:lnTo>
                  <a:pt x="565467" y="1130936"/>
                </a:lnTo>
                <a:lnTo>
                  <a:pt x="516677" y="1128860"/>
                </a:lnTo>
                <a:lnTo>
                  <a:pt x="469038" y="1122746"/>
                </a:lnTo>
                <a:lnTo>
                  <a:pt x="422722" y="1112764"/>
                </a:lnTo>
                <a:lnTo>
                  <a:pt x="377898" y="1099084"/>
                </a:lnTo>
                <a:lnTo>
                  <a:pt x="334736" y="1081875"/>
                </a:lnTo>
                <a:lnTo>
                  <a:pt x="293405" y="1061306"/>
                </a:lnTo>
                <a:lnTo>
                  <a:pt x="254076" y="1037548"/>
                </a:lnTo>
                <a:lnTo>
                  <a:pt x="216917" y="1010771"/>
                </a:lnTo>
                <a:lnTo>
                  <a:pt x="182099" y="981143"/>
                </a:lnTo>
                <a:lnTo>
                  <a:pt x="149792" y="948836"/>
                </a:lnTo>
                <a:lnTo>
                  <a:pt x="120164" y="914018"/>
                </a:lnTo>
                <a:lnTo>
                  <a:pt x="93387" y="876859"/>
                </a:lnTo>
                <a:lnTo>
                  <a:pt x="69629" y="837530"/>
                </a:lnTo>
                <a:lnTo>
                  <a:pt x="49061" y="796199"/>
                </a:lnTo>
                <a:lnTo>
                  <a:pt x="31851" y="753036"/>
                </a:lnTo>
                <a:lnTo>
                  <a:pt x="18171" y="708212"/>
                </a:lnTo>
                <a:lnTo>
                  <a:pt x="8189" y="661896"/>
                </a:lnTo>
                <a:lnTo>
                  <a:pt x="2075" y="614258"/>
                </a:lnTo>
                <a:lnTo>
                  <a:pt x="0" y="565467"/>
                </a:lnTo>
                <a:lnTo>
                  <a:pt x="2075" y="516677"/>
                </a:lnTo>
                <a:lnTo>
                  <a:pt x="8189" y="469038"/>
                </a:lnTo>
                <a:lnTo>
                  <a:pt x="18171" y="422722"/>
                </a:lnTo>
                <a:lnTo>
                  <a:pt x="31851" y="377899"/>
                </a:lnTo>
                <a:lnTo>
                  <a:pt x="49061" y="334736"/>
                </a:lnTo>
                <a:lnTo>
                  <a:pt x="69629" y="293405"/>
                </a:lnTo>
                <a:lnTo>
                  <a:pt x="93387" y="254076"/>
                </a:lnTo>
                <a:lnTo>
                  <a:pt x="120164" y="216917"/>
                </a:lnTo>
                <a:lnTo>
                  <a:pt x="149792" y="182099"/>
                </a:lnTo>
                <a:lnTo>
                  <a:pt x="182099" y="149792"/>
                </a:lnTo>
                <a:lnTo>
                  <a:pt x="216917" y="120164"/>
                </a:lnTo>
                <a:lnTo>
                  <a:pt x="254076" y="93387"/>
                </a:lnTo>
                <a:lnTo>
                  <a:pt x="293405" y="69629"/>
                </a:lnTo>
                <a:lnTo>
                  <a:pt x="334736" y="49061"/>
                </a:lnTo>
                <a:lnTo>
                  <a:pt x="377898" y="31851"/>
                </a:lnTo>
                <a:lnTo>
                  <a:pt x="422722" y="18171"/>
                </a:lnTo>
                <a:lnTo>
                  <a:pt x="469038" y="8189"/>
                </a:lnTo>
                <a:lnTo>
                  <a:pt x="516677" y="2075"/>
                </a:lnTo>
                <a:lnTo>
                  <a:pt x="565467" y="0"/>
                </a:lnTo>
                <a:lnTo>
                  <a:pt x="2303883" y="0"/>
                </a:lnTo>
                <a:lnTo>
                  <a:pt x="2352674" y="2075"/>
                </a:lnTo>
                <a:lnTo>
                  <a:pt x="2400312" y="8189"/>
                </a:lnTo>
                <a:lnTo>
                  <a:pt x="2446628" y="18171"/>
                </a:lnTo>
                <a:lnTo>
                  <a:pt x="2491452" y="31851"/>
                </a:lnTo>
                <a:lnTo>
                  <a:pt x="2534615" y="49061"/>
                </a:lnTo>
                <a:lnTo>
                  <a:pt x="2575945" y="69629"/>
                </a:lnTo>
                <a:lnTo>
                  <a:pt x="2615275" y="93387"/>
                </a:lnTo>
                <a:lnTo>
                  <a:pt x="2652433" y="120164"/>
                </a:lnTo>
                <a:lnTo>
                  <a:pt x="2687251" y="149792"/>
                </a:lnTo>
                <a:lnTo>
                  <a:pt x="2719559" y="182099"/>
                </a:lnTo>
                <a:lnTo>
                  <a:pt x="2749186" y="216917"/>
                </a:lnTo>
                <a:lnTo>
                  <a:pt x="2775964" y="254076"/>
                </a:lnTo>
                <a:lnTo>
                  <a:pt x="2799722" y="293405"/>
                </a:lnTo>
                <a:lnTo>
                  <a:pt x="2820290" y="334736"/>
                </a:lnTo>
                <a:lnTo>
                  <a:pt x="2837499" y="377899"/>
                </a:lnTo>
                <a:lnTo>
                  <a:pt x="2851180" y="422722"/>
                </a:lnTo>
                <a:lnTo>
                  <a:pt x="2861162" y="469038"/>
                </a:lnTo>
                <a:lnTo>
                  <a:pt x="2861403" y="470915"/>
                </a:lnTo>
                <a:lnTo>
                  <a:pt x="2861403" y="660020"/>
                </a:lnTo>
                <a:lnTo>
                  <a:pt x="2851180" y="708212"/>
                </a:lnTo>
                <a:lnTo>
                  <a:pt x="2837499" y="753036"/>
                </a:lnTo>
                <a:lnTo>
                  <a:pt x="2820290" y="796199"/>
                </a:lnTo>
                <a:lnTo>
                  <a:pt x="2799722" y="837530"/>
                </a:lnTo>
                <a:lnTo>
                  <a:pt x="2775964" y="876859"/>
                </a:lnTo>
                <a:lnTo>
                  <a:pt x="2749186" y="914018"/>
                </a:lnTo>
                <a:lnTo>
                  <a:pt x="2719559" y="948836"/>
                </a:lnTo>
                <a:lnTo>
                  <a:pt x="2687251" y="981143"/>
                </a:lnTo>
                <a:lnTo>
                  <a:pt x="2652433" y="1010771"/>
                </a:lnTo>
                <a:lnTo>
                  <a:pt x="2615275" y="1037548"/>
                </a:lnTo>
                <a:lnTo>
                  <a:pt x="2575945" y="1061306"/>
                </a:lnTo>
                <a:lnTo>
                  <a:pt x="2534615" y="1081875"/>
                </a:lnTo>
                <a:lnTo>
                  <a:pt x="2491452" y="1099084"/>
                </a:lnTo>
                <a:lnTo>
                  <a:pt x="2446628" y="1112764"/>
                </a:lnTo>
                <a:lnTo>
                  <a:pt x="2400312" y="1122746"/>
                </a:lnTo>
                <a:lnTo>
                  <a:pt x="2352674" y="1128860"/>
                </a:lnTo>
                <a:lnTo>
                  <a:pt x="2303883" y="1130936"/>
                </a:lnTo>
                <a:close/>
              </a:path>
            </a:pathLst>
          </a:custGeom>
          <a:solidFill>
            <a:srgbClr val="5CA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32688" y="4587097"/>
            <a:ext cx="10769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70">
                <a:solidFill>
                  <a:srgbClr val="181818"/>
                </a:solidFill>
                <a:latin typeface="Verdana"/>
                <a:cs typeface="Verdana"/>
              </a:rPr>
              <a:t>2</a:t>
            </a:r>
            <a:r>
              <a:rPr dirty="0" sz="3500" spc="270">
                <a:solidFill>
                  <a:srgbClr val="181818"/>
                </a:solidFill>
                <a:latin typeface="Verdana"/>
                <a:cs typeface="Verdana"/>
              </a:rPr>
              <a:t>0</a:t>
            </a:r>
            <a:r>
              <a:rPr dirty="0" sz="3500" spc="70">
                <a:solidFill>
                  <a:srgbClr val="181818"/>
                </a:solidFill>
                <a:latin typeface="Verdana"/>
                <a:cs typeface="Verdana"/>
              </a:rPr>
              <a:t>2</a:t>
            </a:r>
            <a:r>
              <a:rPr dirty="0" sz="3500" spc="-1060">
                <a:solidFill>
                  <a:srgbClr val="181818"/>
                </a:solidFill>
                <a:latin typeface="Verdana"/>
                <a:cs typeface="Verdana"/>
              </a:rPr>
              <a:t>1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"/>
            <a:ext cx="18275935" cy="2700655"/>
          </a:xfrm>
          <a:custGeom>
            <a:avLst/>
            <a:gdLst/>
            <a:ahLst/>
            <a:cxnLst/>
            <a:rect l="l" t="t" r="r" b="b"/>
            <a:pathLst>
              <a:path w="18275935" h="2700655">
                <a:moveTo>
                  <a:pt x="18275497" y="2700337"/>
                </a:moveTo>
                <a:lnTo>
                  <a:pt x="0" y="2700337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2700337"/>
                </a:lnTo>
                <a:close/>
              </a:path>
            </a:pathLst>
          </a:custGeom>
          <a:solidFill>
            <a:srgbClr val="D46AC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898051" y="4847714"/>
            <a:ext cx="1581785" cy="76200"/>
            <a:chOff x="3898051" y="4847714"/>
            <a:chExt cx="1581785" cy="76200"/>
          </a:xfrm>
        </p:grpSpPr>
        <p:sp>
          <p:nvSpPr>
            <p:cNvPr id="10" name="object 10"/>
            <p:cNvSpPr/>
            <p:nvPr/>
          </p:nvSpPr>
          <p:spPr>
            <a:xfrm>
              <a:off x="3898051" y="4885801"/>
              <a:ext cx="1572260" cy="0"/>
            </a:xfrm>
            <a:custGeom>
              <a:avLst/>
              <a:gdLst/>
              <a:ahLst/>
              <a:cxnLst/>
              <a:rect l="l" t="t" r="r" b="b"/>
              <a:pathLst>
                <a:path w="1572260" h="0">
                  <a:moveTo>
                    <a:pt x="0" y="0"/>
                  </a:moveTo>
                  <a:lnTo>
                    <a:pt x="1571765" y="0"/>
                  </a:lnTo>
                </a:path>
              </a:pathLst>
            </a:custGeom>
            <a:ln w="19049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31791" y="4857226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24" y="28574"/>
                  </a:lnTo>
                  <a:lnTo>
                    <a:pt x="0" y="57149"/>
                  </a:lnTo>
                </a:path>
              </a:pathLst>
            </a:custGeom>
            <a:ln w="19023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1801" y="4847714"/>
            <a:ext cx="6035040" cy="76200"/>
            <a:chOff x="8351801" y="4847714"/>
            <a:chExt cx="6035040" cy="76200"/>
          </a:xfrm>
        </p:grpSpPr>
        <p:sp>
          <p:nvSpPr>
            <p:cNvPr id="13" name="object 13"/>
            <p:cNvSpPr/>
            <p:nvPr/>
          </p:nvSpPr>
          <p:spPr>
            <a:xfrm>
              <a:off x="8351801" y="4885801"/>
              <a:ext cx="1572260" cy="0"/>
            </a:xfrm>
            <a:custGeom>
              <a:avLst/>
              <a:gdLst/>
              <a:ahLst/>
              <a:cxnLst/>
              <a:rect l="l" t="t" r="r" b="b"/>
              <a:pathLst>
                <a:path w="1572259" h="0">
                  <a:moveTo>
                    <a:pt x="0" y="0"/>
                  </a:moveTo>
                  <a:lnTo>
                    <a:pt x="1571765" y="0"/>
                  </a:lnTo>
                </a:path>
              </a:pathLst>
            </a:custGeom>
            <a:ln w="19049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85541" y="4857226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24" y="28574"/>
                  </a:lnTo>
                  <a:lnTo>
                    <a:pt x="0" y="57149"/>
                  </a:lnTo>
                </a:path>
              </a:pathLst>
            </a:custGeom>
            <a:ln w="19023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805550" y="4885801"/>
              <a:ext cx="1572260" cy="0"/>
            </a:xfrm>
            <a:custGeom>
              <a:avLst/>
              <a:gdLst/>
              <a:ahLst/>
              <a:cxnLst/>
              <a:rect l="l" t="t" r="r" b="b"/>
              <a:pathLst>
                <a:path w="1572259" h="0">
                  <a:moveTo>
                    <a:pt x="0" y="0"/>
                  </a:moveTo>
                  <a:lnTo>
                    <a:pt x="1571765" y="0"/>
                  </a:lnTo>
                </a:path>
              </a:pathLst>
            </a:custGeom>
            <a:ln w="19049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39291" y="4857226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24" y="28574"/>
                  </a:lnTo>
                  <a:lnTo>
                    <a:pt x="0" y="57149"/>
                  </a:lnTo>
                </a:path>
              </a:pathLst>
            </a:custGeom>
            <a:ln w="19023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95563"/>
            <a:ext cx="133038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235" b="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9000" spc="-55" b="0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1639" b="0">
                <a:solidFill>
                  <a:srgbClr val="FAEFE6"/>
                </a:solidFill>
                <a:latin typeface="Verdana"/>
                <a:cs typeface="Verdana"/>
              </a:rPr>
              <a:t>J</a:t>
            </a:r>
            <a:r>
              <a:rPr dirty="0" sz="9000" spc="500" b="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9000" spc="475" b="0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9000" spc="1440" b="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9000" spc="465" b="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9000" spc="459" b="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9000" spc="-55" b="0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500" b="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9000" spc="595" b="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790" b="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9000" spc="-240" b="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9000" spc="475" b="0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9000" spc="625" b="0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9000" spc="459" b="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9000" spc="1440" b="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endParaRPr sz="9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044" y="5961440"/>
            <a:ext cx="2893060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0195">
              <a:lnSpc>
                <a:spcPct val="116100"/>
              </a:lnSpc>
              <a:spcBef>
                <a:spcPts val="95"/>
              </a:spcBef>
            </a:pPr>
            <a:r>
              <a:rPr dirty="0" sz="3500" spc="-105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7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dirty="0" sz="3500" spc="-14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4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dirty="0" sz="3500" spc="-15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4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295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5">
                <a:solidFill>
                  <a:srgbClr val="181818"/>
                </a:solidFill>
                <a:latin typeface="Lucida Sans Unicode"/>
                <a:cs typeface="Lucida Sans Unicode"/>
              </a:rPr>
              <a:t>f</a:t>
            </a:r>
            <a:r>
              <a:rPr dirty="0" sz="3500" spc="-2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dirty="0" sz="3500" spc="60">
                <a:solidFill>
                  <a:srgbClr val="181818"/>
                </a:solidFill>
                <a:latin typeface="Lucida Sans Unicode"/>
                <a:cs typeface="Lucida Sans Unicode"/>
              </a:rPr>
              <a:t>r  </a:t>
            </a:r>
            <a:r>
              <a:rPr dirty="0" sz="3500" spc="95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3500" spc="-2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0">
                <a:solidFill>
                  <a:srgbClr val="181818"/>
                </a:solidFill>
                <a:latin typeface="Lucida Sans Unicode"/>
                <a:cs typeface="Lucida Sans Unicode"/>
              </a:rPr>
              <a:t>first</a:t>
            </a:r>
            <a:r>
              <a:rPr dirty="0" sz="3500" spc="-2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181818"/>
                </a:solidFill>
                <a:latin typeface="Lucida Sans Unicode"/>
                <a:cs typeface="Lucida Sans Unicode"/>
              </a:rPr>
              <a:t>time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2105" y="5961440"/>
            <a:ext cx="3090545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9570" marR="5080" indent="-357505">
              <a:lnSpc>
                <a:spcPct val="116100"/>
              </a:lnSpc>
              <a:spcBef>
                <a:spcPts val="95"/>
              </a:spcBef>
            </a:pPr>
            <a:r>
              <a:rPr dirty="0" sz="3500" spc="90">
                <a:solidFill>
                  <a:srgbClr val="181818"/>
                </a:solidFill>
                <a:latin typeface="Lucida Sans Unicode"/>
                <a:cs typeface="Lucida Sans Unicode"/>
              </a:rPr>
              <a:t>Selected</a:t>
            </a:r>
            <a:r>
              <a:rPr dirty="0" sz="3500" spc="-2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75">
                <a:solidFill>
                  <a:srgbClr val="181818"/>
                </a:solidFill>
                <a:latin typeface="Lucida Sans Unicode"/>
                <a:cs typeface="Lucida Sans Unicode"/>
              </a:rPr>
              <a:t>it</a:t>
            </a:r>
            <a:r>
              <a:rPr dirty="0" sz="3500" spc="-2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5">
                <a:solidFill>
                  <a:srgbClr val="181818"/>
                </a:solidFill>
                <a:latin typeface="Lucida Sans Unicode"/>
                <a:cs typeface="Lucida Sans Unicode"/>
              </a:rPr>
              <a:t>for </a:t>
            </a:r>
            <a:r>
              <a:rPr dirty="0" sz="3500" spc="-109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3500" spc="-254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181818"/>
                </a:solidFill>
                <a:latin typeface="Lucida Sans Unicode"/>
                <a:cs typeface="Lucida Sans Unicode"/>
              </a:rPr>
              <a:t>career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98012" y="5961440"/>
            <a:ext cx="254571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7155">
              <a:lnSpc>
                <a:spcPct val="116100"/>
              </a:lnSpc>
              <a:spcBef>
                <a:spcPts val="95"/>
              </a:spcBef>
            </a:pPr>
            <a:r>
              <a:rPr dirty="0" sz="3500" spc="45">
                <a:solidFill>
                  <a:srgbClr val="181818"/>
                </a:solidFill>
                <a:latin typeface="Lucida Sans Unicode"/>
                <a:cs typeface="Lucida Sans Unicode"/>
              </a:rPr>
              <a:t>Developed </a:t>
            </a:r>
            <a:r>
              <a:rPr dirty="0" sz="3500" spc="-11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16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6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5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45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5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0">
                <a:solidFill>
                  <a:srgbClr val="181818"/>
                </a:solidFill>
                <a:latin typeface="Lucida Sans Unicode"/>
                <a:cs typeface="Lucida Sans Unicode"/>
              </a:rPr>
              <a:t>F</a:t>
            </a:r>
            <a:r>
              <a:rPr dirty="0" sz="3500" spc="-65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85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dirty="0" sz="3500" spc="95">
                <a:solidFill>
                  <a:srgbClr val="181818"/>
                </a:solidFill>
                <a:latin typeface="Lucida Sans Unicode"/>
                <a:cs typeface="Lucida Sans Unicode"/>
              </a:rPr>
              <a:t>l  </a:t>
            </a:r>
            <a:r>
              <a:rPr dirty="0" sz="3500" spc="130">
                <a:solidFill>
                  <a:srgbClr val="181818"/>
                </a:solidFill>
                <a:latin typeface="Lucida Sans Unicode"/>
                <a:cs typeface="Lucida Sans Unicode"/>
              </a:rPr>
              <a:t>Stack</a:t>
            </a:r>
            <a:r>
              <a:rPr dirty="0" sz="3500" spc="-27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">
                <a:solidFill>
                  <a:srgbClr val="181818"/>
                </a:solidFill>
                <a:latin typeface="Lucida Sans Unicode"/>
                <a:cs typeface="Lucida Sans Unicode"/>
              </a:rPr>
              <a:t>Apps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08486" y="5961440"/>
            <a:ext cx="2632710" cy="312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105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dirty="0" sz="3500" spc="25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45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0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4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dirty="0" sz="3500" spc="-15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4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45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29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10">
                <a:solidFill>
                  <a:srgbClr val="181818"/>
                </a:solidFill>
                <a:latin typeface="Lucida Sans Unicode"/>
                <a:cs typeface="Lucida Sans Unicode"/>
              </a:rPr>
              <a:t>o  </a:t>
            </a:r>
            <a:r>
              <a:rPr dirty="0" sz="3500">
                <a:solidFill>
                  <a:srgbClr val="181818"/>
                </a:solidFill>
                <a:latin typeface="Lucida Sans Unicode"/>
                <a:cs typeface="Lucida Sans Unicode"/>
              </a:rPr>
              <a:t>Internships </a:t>
            </a:r>
            <a:r>
              <a:rPr dirty="0" sz="3500" spc="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5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45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5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-23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75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-20">
                <a:solidFill>
                  <a:srgbClr val="181818"/>
                </a:solidFill>
                <a:latin typeface="Lucida Sans Unicode"/>
                <a:cs typeface="Lucida Sans Unicode"/>
              </a:rPr>
              <a:t>pp</a:t>
            </a:r>
            <a:r>
              <a:rPr dirty="0" sz="3500" spc="85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dirty="0" sz="3500" spc="-14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4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dirty="0" sz="3500" spc="-10">
                <a:solidFill>
                  <a:srgbClr val="181818"/>
                </a:solidFill>
                <a:latin typeface="Lucida Sans Unicode"/>
                <a:cs typeface="Lucida Sans Unicode"/>
              </a:rPr>
              <a:t>d  </a:t>
            </a:r>
            <a:r>
              <a:rPr dirty="0" sz="3500" spc="65">
                <a:solidFill>
                  <a:srgbClr val="181818"/>
                </a:solidFill>
                <a:latin typeface="Lucida Sans Unicode"/>
                <a:cs typeface="Lucida Sans Unicode"/>
              </a:rPr>
              <a:t>for </a:t>
            </a:r>
            <a:r>
              <a:rPr dirty="0" sz="3500" spc="15">
                <a:solidFill>
                  <a:srgbClr val="181818"/>
                </a:solidFill>
                <a:latin typeface="Lucida Sans Unicode"/>
                <a:cs typeface="Lucida Sans Unicode"/>
              </a:rPr>
              <a:t>Various </a:t>
            </a:r>
            <a:r>
              <a:rPr dirty="0" sz="3500" spc="2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0">
                <a:solidFill>
                  <a:srgbClr val="181818"/>
                </a:solidFill>
                <a:latin typeface="Lucida Sans Unicode"/>
                <a:cs typeface="Lucida Sans Unicode"/>
              </a:rPr>
              <a:t>Jobs</a:t>
            </a:r>
            <a:endParaRPr sz="35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30184" y="1501078"/>
            <a:ext cx="2235200" cy="1781175"/>
            <a:chOff x="14730184" y="1501078"/>
            <a:chExt cx="2235200" cy="1781175"/>
          </a:xfrm>
        </p:grpSpPr>
        <p:sp>
          <p:nvSpPr>
            <p:cNvPr id="23" name="object 23"/>
            <p:cNvSpPr/>
            <p:nvPr/>
          </p:nvSpPr>
          <p:spPr>
            <a:xfrm>
              <a:off x="14730184" y="1501078"/>
              <a:ext cx="2235200" cy="1781175"/>
            </a:xfrm>
            <a:custGeom>
              <a:avLst/>
              <a:gdLst/>
              <a:ahLst/>
              <a:cxnLst/>
              <a:rect l="l" t="t" r="r" b="b"/>
              <a:pathLst>
                <a:path w="2235200" h="1781175">
                  <a:moveTo>
                    <a:pt x="930889" y="1778476"/>
                  </a:moveTo>
                  <a:lnTo>
                    <a:pt x="885152" y="1767969"/>
                  </a:lnTo>
                  <a:lnTo>
                    <a:pt x="843267" y="1749862"/>
                  </a:lnTo>
                  <a:lnTo>
                    <a:pt x="805899" y="1725023"/>
                  </a:lnTo>
                  <a:lnTo>
                    <a:pt x="773714" y="1694324"/>
                  </a:lnTo>
                  <a:lnTo>
                    <a:pt x="747377" y="1658634"/>
                  </a:lnTo>
                  <a:lnTo>
                    <a:pt x="727552" y="1618825"/>
                  </a:lnTo>
                  <a:lnTo>
                    <a:pt x="714906" y="1575765"/>
                  </a:lnTo>
                  <a:lnTo>
                    <a:pt x="672163" y="1556819"/>
                  </a:lnTo>
                  <a:lnTo>
                    <a:pt x="634222" y="1530849"/>
                  </a:lnTo>
                  <a:lnTo>
                    <a:pt x="601800" y="1498797"/>
                  </a:lnTo>
                  <a:lnTo>
                    <a:pt x="575615" y="1461602"/>
                  </a:lnTo>
                  <a:lnTo>
                    <a:pt x="556383" y="1420203"/>
                  </a:lnTo>
                  <a:lnTo>
                    <a:pt x="544821" y="1375540"/>
                  </a:lnTo>
                  <a:lnTo>
                    <a:pt x="499135" y="1354566"/>
                  </a:lnTo>
                  <a:lnTo>
                    <a:pt x="459108" y="1325568"/>
                  </a:lnTo>
                  <a:lnTo>
                    <a:pt x="425635" y="1289716"/>
                  </a:lnTo>
                  <a:lnTo>
                    <a:pt x="399611" y="1248182"/>
                  </a:lnTo>
                  <a:lnTo>
                    <a:pt x="381933" y="1202137"/>
                  </a:lnTo>
                  <a:lnTo>
                    <a:pt x="373496" y="1152750"/>
                  </a:lnTo>
                  <a:lnTo>
                    <a:pt x="375195" y="1101194"/>
                  </a:lnTo>
                  <a:lnTo>
                    <a:pt x="376474" y="1092792"/>
                  </a:lnTo>
                  <a:lnTo>
                    <a:pt x="378018" y="1084483"/>
                  </a:lnTo>
                  <a:lnTo>
                    <a:pt x="379818" y="1076266"/>
                  </a:lnTo>
                  <a:lnTo>
                    <a:pt x="381865" y="1068140"/>
                  </a:lnTo>
                  <a:lnTo>
                    <a:pt x="18762" y="694313"/>
                  </a:lnTo>
                  <a:lnTo>
                    <a:pt x="4387" y="671895"/>
                  </a:lnTo>
                  <a:lnTo>
                    <a:pt x="0" y="646603"/>
                  </a:lnTo>
                  <a:lnTo>
                    <a:pt x="5516" y="621541"/>
                  </a:lnTo>
                  <a:lnTo>
                    <a:pt x="20852" y="599814"/>
                  </a:lnTo>
                  <a:lnTo>
                    <a:pt x="565416" y="87893"/>
                  </a:lnTo>
                  <a:lnTo>
                    <a:pt x="587642" y="74043"/>
                  </a:lnTo>
                  <a:lnTo>
                    <a:pt x="612617" y="69828"/>
                  </a:lnTo>
                  <a:lnTo>
                    <a:pt x="637381" y="75183"/>
                  </a:lnTo>
                  <a:lnTo>
                    <a:pt x="658976" y="90042"/>
                  </a:lnTo>
                  <a:lnTo>
                    <a:pt x="755896" y="189874"/>
                  </a:lnTo>
                  <a:lnTo>
                    <a:pt x="787459" y="154642"/>
                  </a:lnTo>
                  <a:lnTo>
                    <a:pt x="822163" y="122497"/>
                  </a:lnTo>
                  <a:lnTo>
                    <a:pt x="859743" y="93637"/>
                  </a:lnTo>
                  <a:lnTo>
                    <a:pt x="899934" y="68256"/>
                  </a:lnTo>
                  <a:lnTo>
                    <a:pt x="942472" y="46550"/>
                  </a:lnTo>
                  <a:lnTo>
                    <a:pt x="987093" y="28716"/>
                  </a:lnTo>
                  <a:lnTo>
                    <a:pt x="1033531" y="14948"/>
                  </a:lnTo>
                  <a:lnTo>
                    <a:pt x="1081522" y="5442"/>
                  </a:lnTo>
                  <a:lnTo>
                    <a:pt x="1130801" y="394"/>
                  </a:lnTo>
                  <a:lnTo>
                    <a:pt x="1181104" y="0"/>
                  </a:lnTo>
                  <a:lnTo>
                    <a:pt x="1232167" y="4454"/>
                  </a:lnTo>
                  <a:lnTo>
                    <a:pt x="1281232" y="13409"/>
                  </a:lnTo>
                  <a:lnTo>
                    <a:pt x="1328388" y="26603"/>
                  </a:lnTo>
                  <a:lnTo>
                    <a:pt x="1373451" y="43797"/>
                  </a:lnTo>
                  <a:lnTo>
                    <a:pt x="1416232" y="64753"/>
                  </a:lnTo>
                  <a:lnTo>
                    <a:pt x="1456546" y="89234"/>
                  </a:lnTo>
                  <a:lnTo>
                    <a:pt x="1494205" y="117000"/>
                  </a:lnTo>
                  <a:lnTo>
                    <a:pt x="1529024" y="147814"/>
                  </a:lnTo>
                  <a:lnTo>
                    <a:pt x="1560815" y="181438"/>
                  </a:lnTo>
                  <a:lnTo>
                    <a:pt x="1589393" y="217632"/>
                  </a:lnTo>
                  <a:lnTo>
                    <a:pt x="1614570" y="256158"/>
                  </a:lnTo>
                  <a:lnTo>
                    <a:pt x="1636160" y="296780"/>
                  </a:lnTo>
                  <a:lnTo>
                    <a:pt x="1721218" y="237362"/>
                  </a:lnTo>
                  <a:lnTo>
                    <a:pt x="1744906" y="226920"/>
                  </a:lnTo>
                  <a:lnTo>
                    <a:pt x="1769943" y="226183"/>
                  </a:lnTo>
                  <a:lnTo>
                    <a:pt x="1793508" y="234691"/>
                  </a:lnTo>
                  <a:lnTo>
                    <a:pt x="1812784" y="251988"/>
                  </a:lnTo>
                  <a:lnTo>
                    <a:pt x="2222178" y="797471"/>
                  </a:lnTo>
                  <a:lnTo>
                    <a:pt x="2233627" y="821742"/>
                  </a:lnTo>
                  <a:lnTo>
                    <a:pt x="2234630" y="847597"/>
                  </a:lnTo>
                  <a:lnTo>
                    <a:pt x="2225679" y="871886"/>
                  </a:lnTo>
                  <a:lnTo>
                    <a:pt x="2207269" y="891460"/>
                  </a:lnTo>
                  <a:lnTo>
                    <a:pt x="1779532" y="1192245"/>
                  </a:lnTo>
                  <a:lnTo>
                    <a:pt x="1780494" y="1240890"/>
                  </a:lnTo>
                  <a:lnTo>
                    <a:pt x="1772121" y="1288769"/>
                  </a:lnTo>
                  <a:lnTo>
                    <a:pt x="1754556" y="1334453"/>
                  </a:lnTo>
                  <a:lnTo>
                    <a:pt x="1727944" y="1376513"/>
                  </a:lnTo>
                  <a:lnTo>
                    <a:pt x="1692429" y="1413519"/>
                  </a:lnTo>
                  <a:lnTo>
                    <a:pt x="1655888" y="1439478"/>
                  </a:lnTo>
                  <a:lnTo>
                    <a:pt x="1615899" y="1458374"/>
                  </a:lnTo>
                  <a:lnTo>
                    <a:pt x="1573278" y="1469935"/>
                  </a:lnTo>
                  <a:lnTo>
                    <a:pt x="1528837" y="1473890"/>
                  </a:lnTo>
                  <a:lnTo>
                    <a:pt x="1517183" y="1493047"/>
                  </a:lnTo>
                  <a:lnTo>
                    <a:pt x="1488419" y="1528442"/>
                  </a:lnTo>
                  <a:lnTo>
                    <a:pt x="1440654" y="1566874"/>
                  </a:lnTo>
                  <a:lnTo>
                    <a:pt x="1372097" y="1596474"/>
                  </a:lnTo>
                  <a:lnTo>
                    <a:pt x="1335194" y="1603310"/>
                  </a:lnTo>
                  <a:lnTo>
                    <a:pt x="1322760" y="1628436"/>
                  </a:lnTo>
                  <a:lnTo>
                    <a:pt x="1289269" y="1674655"/>
                  </a:lnTo>
                  <a:lnTo>
                    <a:pt x="1227735" y="1724708"/>
                  </a:lnTo>
                  <a:lnTo>
                    <a:pt x="1181409" y="1744805"/>
                  </a:lnTo>
                  <a:lnTo>
                    <a:pt x="1130068" y="1755324"/>
                  </a:lnTo>
                  <a:lnTo>
                    <a:pt x="1074512" y="1756090"/>
                  </a:lnTo>
                  <a:lnTo>
                    <a:pt x="1040319" y="1769377"/>
                  </a:lnTo>
                  <a:lnTo>
                    <a:pt x="1004597" y="1777654"/>
                  </a:lnTo>
                  <a:lnTo>
                    <a:pt x="967927" y="1780745"/>
                  </a:lnTo>
                  <a:lnTo>
                    <a:pt x="930889" y="1778476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52526" y="1667974"/>
              <a:ext cx="1993264" cy="1509395"/>
            </a:xfrm>
            <a:custGeom>
              <a:avLst/>
              <a:gdLst/>
              <a:ahLst/>
              <a:cxnLst/>
              <a:rect l="l" t="t" r="r" b="b"/>
              <a:pathLst>
                <a:path w="1993265" h="1509395">
                  <a:moveTo>
                    <a:pt x="1092023" y="195737"/>
                  </a:moveTo>
                  <a:lnTo>
                    <a:pt x="1031752" y="187587"/>
                  </a:lnTo>
                  <a:lnTo>
                    <a:pt x="1053877" y="23976"/>
                  </a:lnTo>
                  <a:lnTo>
                    <a:pt x="1057950" y="11711"/>
                  </a:lnTo>
                  <a:lnTo>
                    <a:pt x="1066115" y="0"/>
                  </a:lnTo>
                  <a:lnTo>
                    <a:pt x="1108719" y="5761"/>
                  </a:lnTo>
                  <a:lnTo>
                    <a:pt x="1113480" y="19220"/>
                  </a:lnTo>
                  <a:lnTo>
                    <a:pt x="1114148" y="32126"/>
                  </a:lnTo>
                  <a:lnTo>
                    <a:pt x="1092023" y="195737"/>
                  </a:lnTo>
                  <a:close/>
                </a:path>
                <a:path w="1993265" h="1509395">
                  <a:moveTo>
                    <a:pt x="853629" y="227577"/>
                  </a:moveTo>
                  <a:lnTo>
                    <a:pt x="824197" y="223596"/>
                  </a:lnTo>
                  <a:lnTo>
                    <a:pt x="819514" y="210148"/>
                  </a:lnTo>
                  <a:lnTo>
                    <a:pt x="814598" y="209483"/>
                  </a:lnTo>
                  <a:lnTo>
                    <a:pt x="758885" y="60977"/>
                  </a:lnTo>
                  <a:lnTo>
                    <a:pt x="757196" y="47933"/>
                  </a:lnTo>
                  <a:lnTo>
                    <a:pt x="760135" y="35515"/>
                  </a:lnTo>
                  <a:lnTo>
                    <a:pt x="767303" y="23669"/>
                  </a:lnTo>
                  <a:lnTo>
                    <a:pt x="778299" y="12340"/>
                  </a:lnTo>
                  <a:lnTo>
                    <a:pt x="801265" y="15446"/>
                  </a:lnTo>
                  <a:lnTo>
                    <a:pt x="809751" y="29409"/>
                  </a:lnTo>
                  <a:lnTo>
                    <a:pt x="817330" y="30434"/>
                  </a:lnTo>
                  <a:lnTo>
                    <a:pt x="873044" y="178940"/>
                  </a:lnTo>
                  <a:lnTo>
                    <a:pt x="874733" y="191984"/>
                  </a:lnTo>
                  <a:lnTo>
                    <a:pt x="871793" y="204402"/>
                  </a:lnTo>
                  <a:lnTo>
                    <a:pt x="864625" y="216248"/>
                  </a:lnTo>
                  <a:lnTo>
                    <a:pt x="853629" y="227577"/>
                  </a:lnTo>
                  <a:close/>
                </a:path>
                <a:path w="1993265" h="1509395">
                  <a:moveTo>
                    <a:pt x="1281133" y="285389"/>
                  </a:moveTo>
                  <a:lnTo>
                    <a:pt x="1251720" y="281411"/>
                  </a:lnTo>
                  <a:lnTo>
                    <a:pt x="1244185" y="267577"/>
                  </a:lnTo>
                  <a:lnTo>
                    <a:pt x="1240445" y="254255"/>
                  </a:lnTo>
                  <a:lnTo>
                    <a:pt x="1240906" y="241502"/>
                  </a:lnTo>
                  <a:lnTo>
                    <a:pt x="1245971" y="229371"/>
                  </a:lnTo>
                  <a:lnTo>
                    <a:pt x="1339128" y="100998"/>
                  </a:lnTo>
                  <a:lnTo>
                    <a:pt x="1346707" y="102023"/>
                  </a:lnTo>
                  <a:lnTo>
                    <a:pt x="1358597" y="90815"/>
                  </a:lnTo>
                  <a:lnTo>
                    <a:pt x="1381563" y="93921"/>
                  </a:lnTo>
                  <a:lnTo>
                    <a:pt x="1389126" y="107759"/>
                  </a:lnTo>
                  <a:lnTo>
                    <a:pt x="1392875" y="121081"/>
                  </a:lnTo>
                  <a:lnTo>
                    <a:pt x="1392405" y="133834"/>
                  </a:lnTo>
                  <a:lnTo>
                    <a:pt x="1387311" y="145960"/>
                  </a:lnTo>
                  <a:lnTo>
                    <a:pt x="1294155" y="274334"/>
                  </a:lnTo>
                  <a:lnTo>
                    <a:pt x="1289218" y="273667"/>
                  </a:lnTo>
                  <a:lnTo>
                    <a:pt x="1281133" y="285389"/>
                  </a:lnTo>
                  <a:close/>
                </a:path>
                <a:path w="1993265" h="1509395">
                  <a:moveTo>
                    <a:pt x="853571" y="1509129"/>
                  </a:moveTo>
                  <a:lnTo>
                    <a:pt x="773253" y="1498267"/>
                  </a:lnTo>
                  <a:lnTo>
                    <a:pt x="733535" y="1467265"/>
                  </a:lnTo>
                  <a:lnTo>
                    <a:pt x="704614" y="1424907"/>
                  </a:lnTo>
                  <a:lnTo>
                    <a:pt x="687392" y="1384131"/>
                  </a:lnTo>
                  <a:lnTo>
                    <a:pt x="686178" y="1332705"/>
                  </a:lnTo>
                  <a:lnTo>
                    <a:pt x="688131" y="1320153"/>
                  </a:lnTo>
                  <a:lnTo>
                    <a:pt x="604419" y="1308833"/>
                  </a:lnTo>
                  <a:lnTo>
                    <a:pt x="564702" y="1277830"/>
                  </a:lnTo>
                  <a:lnTo>
                    <a:pt x="535780" y="1235473"/>
                  </a:lnTo>
                  <a:lnTo>
                    <a:pt x="518558" y="1194697"/>
                  </a:lnTo>
                  <a:lnTo>
                    <a:pt x="517345" y="1143270"/>
                  </a:lnTo>
                  <a:lnTo>
                    <a:pt x="519046" y="1130685"/>
                  </a:lnTo>
                  <a:lnTo>
                    <a:pt x="519599" y="1130760"/>
                  </a:lnTo>
                  <a:lnTo>
                    <a:pt x="522255" y="1118303"/>
                  </a:lnTo>
                  <a:lnTo>
                    <a:pt x="436082" y="1106650"/>
                  </a:lnTo>
                  <a:lnTo>
                    <a:pt x="396365" y="1075648"/>
                  </a:lnTo>
                  <a:lnTo>
                    <a:pt x="367443" y="1033290"/>
                  </a:lnTo>
                  <a:lnTo>
                    <a:pt x="350221" y="992514"/>
                  </a:lnTo>
                  <a:lnTo>
                    <a:pt x="349007" y="941087"/>
                  </a:lnTo>
                  <a:lnTo>
                    <a:pt x="351771" y="928645"/>
                  </a:lnTo>
                  <a:lnTo>
                    <a:pt x="358276" y="903894"/>
                  </a:lnTo>
                  <a:lnTo>
                    <a:pt x="364990" y="891986"/>
                  </a:lnTo>
                  <a:lnTo>
                    <a:pt x="373489" y="880320"/>
                  </a:lnTo>
                  <a:lnTo>
                    <a:pt x="2472" y="496941"/>
                  </a:lnTo>
                  <a:lnTo>
                    <a:pt x="106" y="483805"/>
                  </a:lnTo>
                  <a:lnTo>
                    <a:pt x="0" y="470976"/>
                  </a:lnTo>
                  <a:lnTo>
                    <a:pt x="4062" y="458709"/>
                  </a:lnTo>
                  <a:lnTo>
                    <a:pt x="467323" y="21549"/>
                  </a:lnTo>
                  <a:lnTo>
                    <a:pt x="476464" y="22785"/>
                  </a:lnTo>
                  <a:lnTo>
                    <a:pt x="489109" y="11679"/>
                  </a:lnTo>
                  <a:lnTo>
                    <a:pt x="500534" y="13224"/>
                  </a:lnTo>
                  <a:lnTo>
                    <a:pt x="509413" y="27240"/>
                  </a:lnTo>
                  <a:lnTo>
                    <a:pt x="581698" y="101094"/>
                  </a:lnTo>
                  <a:lnTo>
                    <a:pt x="486990" y="88286"/>
                  </a:lnTo>
                  <a:lnTo>
                    <a:pt x="73530" y="480919"/>
                  </a:lnTo>
                  <a:lnTo>
                    <a:pt x="179547" y="584965"/>
                  </a:lnTo>
                  <a:lnTo>
                    <a:pt x="257294" y="595479"/>
                  </a:lnTo>
                  <a:lnTo>
                    <a:pt x="221854" y="629133"/>
                  </a:lnTo>
                  <a:lnTo>
                    <a:pt x="416811" y="834916"/>
                  </a:lnTo>
                  <a:lnTo>
                    <a:pt x="625604" y="863152"/>
                  </a:lnTo>
                  <a:lnTo>
                    <a:pt x="635245" y="877271"/>
                  </a:lnTo>
                  <a:lnTo>
                    <a:pt x="519780" y="861656"/>
                  </a:lnTo>
                  <a:lnTo>
                    <a:pt x="480423" y="869150"/>
                  </a:lnTo>
                  <a:lnTo>
                    <a:pt x="446235" y="890158"/>
                  </a:lnTo>
                  <a:lnTo>
                    <a:pt x="422057" y="912519"/>
                  </a:lnTo>
                  <a:lnTo>
                    <a:pt x="409329" y="949245"/>
                  </a:lnTo>
                  <a:lnTo>
                    <a:pt x="411845" y="988032"/>
                  </a:lnTo>
                  <a:lnTo>
                    <a:pt x="429215" y="1016012"/>
                  </a:lnTo>
                  <a:lnTo>
                    <a:pt x="456596" y="1045346"/>
                  </a:lnTo>
                  <a:lnTo>
                    <a:pt x="492549" y="1063023"/>
                  </a:lnTo>
                  <a:lnTo>
                    <a:pt x="616274" y="1079755"/>
                  </a:lnTo>
                  <a:lnTo>
                    <a:pt x="590394" y="1114702"/>
                  </a:lnTo>
                  <a:lnTo>
                    <a:pt x="577666" y="1151428"/>
                  </a:lnTo>
                  <a:lnTo>
                    <a:pt x="580182" y="1190215"/>
                  </a:lnTo>
                  <a:lnTo>
                    <a:pt x="597552" y="1218195"/>
                  </a:lnTo>
                  <a:lnTo>
                    <a:pt x="624933" y="1247529"/>
                  </a:lnTo>
                  <a:lnTo>
                    <a:pt x="785792" y="1269282"/>
                  </a:lnTo>
                  <a:lnTo>
                    <a:pt x="781076" y="1281460"/>
                  </a:lnTo>
                  <a:lnTo>
                    <a:pt x="749538" y="1328457"/>
                  </a:lnTo>
                  <a:lnTo>
                    <a:pt x="746499" y="1340862"/>
                  </a:lnTo>
                  <a:lnTo>
                    <a:pt x="749016" y="1379649"/>
                  </a:lnTo>
                  <a:lnTo>
                    <a:pt x="766386" y="1407629"/>
                  </a:lnTo>
                  <a:lnTo>
                    <a:pt x="793766" y="1436963"/>
                  </a:lnTo>
                  <a:lnTo>
                    <a:pt x="829719" y="1454641"/>
                  </a:lnTo>
                  <a:lnTo>
                    <a:pt x="1024094" y="1480926"/>
                  </a:lnTo>
                  <a:lnTo>
                    <a:pt x="991382" y="1489318"/>
                  </a:lnTo>
                  <a:lnTo>
                    <a:pt x="936405" y="1481884"/>
                  </a:lnTo>
                  <a:lnTo>
                    <a:pt x="911763" y="1491367"/>
                  </a:lnTo>
                  <a:lnTo>
                    <a:pt x="883962" y="1500423"/>
                  </a:lnTo>
                  <a:lnTo>
                    <a:pt x="853571" y="1509129"/>
                  </a:lnTo>
                  <a:close/>
                </a:path>
                <a:path w="1993265" h="1509395">
                  <a:moveTo>
                    <a:pt x="1639608" y="180079"/>
                  </a:moveTo>
                  <a:lnTo>
                    <a:pt x="1617344" y="177068"/>
                  </a:lnTo>
                  <a:lnTo>
                    <a:pt x="1630230" y="165995"/>
                  </a:lnTo>
                  <a:lnTo>
                    <a:pt x="1639608" y="180079"/>
                  </a:lnTo>
                  <a:close/>
                </a:path>
                <a:path w="1993265" h="1509395">
                  <a:moveTo>
                    <a:pt x="1404956" y="391843"/>
                  </a:moveTo>
                  <a:lnTo>
                    <a:pt x="1316250" y="379847"/>
                  </a:lnTo>
                  <a:lnTo>
                    <a:pt x="1437902" y="293773"/>
                  </a:lnTo>
                  <a:lnTo>
                    <a:pt x="1444029" y="294602"/>
                  </a:lnTo>
                  <a:lnTo>
                    <a:pt x="1447991" y="282322"/>
                  </a:lnTo>
                  <a:lnTo>
                    <a:pt x="1450302" y="282635"/>
                  </a:lnTo>
                  <a:lnTo>
                    <a:pt x="1607351" y="175717"/>
                  </a:lnTo>
                  <a:lnTo>
                    <a:pt x="1649290" y="181388"/>
                  </a:lnTo>
                  <a:lnTo>
                    <a:pt x="1702778" y="252699"/>
                  </a:lnTo>
                  <a:lnTo>
                    <a:pt x="1618279" y="241272"/>
                  </a:lnTo>
                  <a:lnTo>
                    <a:pt x="1505461" y="315725"/>
                  </a:lnTo>
                  <a:lnTo>
                    <a:pt x="1546759" y="372572"/>
                  </a:lnTo>
                  <a:lnTo>
                    <a:pt x="1454404" y="360083"/>
                  </a:lnTo>
                  <a:lnTo>
                    <a:pt x="1404956" y="391843"/>
                  </a:lnTo>
                  <a:close/>
                </a:path>
                <a:path w="1993265" h="1509395">
                  <a:moveTo>
                    <a:pt x="257294" y="595479"/>
                  </a:moveTo>
                  <a:lnTo>
                    <a:pt x="179547" y="584965"/>
                  </a:lnTo>
                  <a:lnTo>
                    <a:pt x="593007" y="192332"/>
                  </a:lnTo>
                  <a:lnTo>
                    <a:pt x="486990" y="88286"/>
                  </a:lnTo>
                  <a:lnTo>
                    <a:pt x="581698" y="101094"/>
                  </a:lnTo>
                  <a:lnTo>
                    <a:pt x="726269" y="248800"/>
                  </a:lnTo>
                  <a:lnTo>
                    <a:pt x="635314" y="236500"/>
                  </a:lnTo>
                  <a:lnTo>
                    <a:pt x="257294" y="595479"/>
                  </a:lnTo>
                  <a:close/>
                </a:path>
                <a:path w="1993265" h="1509395">
                  <a:moveTo>
                    <a:pt x="1886947" y="738967"/>
                  </a:moveTo>
                  <a:lnTo>
                    <a:pt x="1804873" y="727868"/>
                  </a:lnTo>
                  <a:lnTo>
                    <a:pt x="1919443" y="640836"/>
                  </a:lnTo>
                  <a:lnTo>
                    <a:pt x="1618279" y="241272"/>
                  </a:lnTo>
                  <a:lnTo>
                    <a:pt x="1702778" y="252699"/>
                  </a:lnTo>
                  <a:lnTo>
                    <a:pt x="1991612" y="637780"/>
                  </a:lnTo>
                  <a:lnTo>
                    <a:pt x="1993024" y="650787"/>
                  </a:lnTo>
                  <a:lnTo>
                    <a:pt x="1992823" y="650760"/>
                  </a:lnTo>
                  <a:lnTo>
                    <a:pt x="1990920" y="663318"/>
                  </a:lnTo>
                  <a:lnTo>
                    <a:pt x="1985753" y="675435"/>
                  </a:lnTo>
                  <a:lnTo>
                    <a:pt x="1979676" y="674613"/>
                  </a:lnTo>
                  <a:lnTo>
                    <a:pt x="1886947" y="738967"/>
                  </a:lnTo>
                  <a:close/>
                </a:path>
                <a:path w="1993265" h="1509395">
                  <a:moveTo>
                    <a:pt x="1070206" y="218418"/>
                  </a:moveTo>
                  <a:lnTo>
                    <a:pt x="1046761" y="215247"/>
                  </a:lnTo>
                  <a:lnTo>
                    <a:pt x="1038883" y="201367"/>
                  </a:lnTo>
                  <a:lnTo>
                    <a:pt x="1034123" y="187907"/>
                  </a:lnTo>
                  <a:lnTo>
                    <a:pt x="1089652" y="195417"/>
                  </a:lnTo>
                  <a:lnTo>
                    <a:pt x="1081488" y="207128"/>
                  </a:lnTo>
                  <a:lnTo>
                    <a:pt x="1070206" y="218418"/>
                  </a:lnTo>
                  <a:close/>
                </a:path>
                <a:path w="1993265" h="1509395">
                  <a:moveTo>
                    <a:pt x="730760" y="710769"/>
                  </a:moveTo>
                  <a:lnTo>
                    <a:pt x="667366" y="689381"/>
                  </a:lnTo>
                  <a:lnTo>
                    <a:pt x="614758" y="643820"/>
                  </a:lnTo>
                  <a:lnTo>
                    <a:pt x="581594" y="588072"/>
                  </a:lnTo>
                  <a:lnTo>
                    <a:pt x="573233" y="561311"/>
                  </a:lnTo>
                  <a:lnTo>
                    <a:pt x="574262" y="510187"/>
                  </a:lnTo>
                  <a:lnTo>
                    <a:pt x="585422" y="473250"/>
                  </a:lnTo>
                  <a:lnTo>
                    <a:pt x="607267" y="437757"/>
                  </a:lnTo>
                  <a:lnTo>
                    <a:pt x="638646" y="403554"/>
                  </a:lnTo>
                  <a:lnTo>
                    <a:pt x="676708" y="383070"/>
                  </a:lnTo>
                  <a:lnTo>
                    <a:pt x="722006" y="363564"/>
                  </a:lnTo>
                  <a:lnTo>
                    <a:pt x="751438" y="367544"/>
                  </a:lnTo>
                  <a:lnTo>
                    <a:pt x="635314" y="236500"/>
                  </a:lnTo>
                  <a:lnTo>
                    <a:pt x="726269" y="248800"/>
                  </a:lnTo>
                  <a:lnTo>
                    <a:pt x="827469" y="352195"/>
                  </a:lnTo>
                  <a:lnTo>
                    <a:pt x="1076539" y="385877"/>
                  </a:lnTo>
                  <a:lnTo>
                    <a:pt x="965199" y="396452"/>
                  </a:lnTo>
                  <a:lnTo>
                    <a:pt x="965754" y="409342"/>
                  </a:lnTo>
                  <a:lnTo>
                    <a:pt x="905286" y="401165"/>
                  </a:lnTo>
                  <a:lnTo>
                    <a:pt x="729116" y="428604"/>
                  </a:lnTo>
                  <a:lnTo>
                    <a:pt x="723139" y="427795"/>
                  </a:lnTo>
                  <a:lnTo>
                    <a:pt x="722442" y="440517"/>
                  </a:lnTo>
                  <a:lnTo>
                    <a:pt x="723597" y="440673"/>
                  </a:lnTo>
                  <a:lnTo>
                    <a:pt x="739774" y="468492"/>
                  </a:lnTo>
                  <a:lnTo>
                    <a:pt x="666301" y="458556"/>
                  </a:lnTo>
                  <a:lnTo>
                    <a:pt x="649971" y="481979"/>
                  </a:lnTo>
                  <a:lnTo>
                    <a:pt x="640357" y="493494"/>
                  </a:lnTo>
                  <a:lnTo>
                    <a:pt x="634589" y="518345"/>
                  </a:lnTo>
                  <a:lnTo>
                    <a:pt x="634899" y="544019"/>
                  </a:lnTo>
                  <a:lnTo>
                    <a:pt x="639071" y="570214"/>
                  </a:lnTo>
                  <a:lnTo>
                    <a:pt x="648584" y="584316"/>
                  </a:lnTo>
                  <a:lnTo>
                    <a:pt x="659720" y="611453"/>
                  </a:lnTo>
                  <a:lnTo>
                    <a:pt x="675566" y="626412"/>
                  </a:lnTo>
                  <a:lnTo>
                    <a:pt x="695211" y="629068"/>
                  </a:lnTo>
                  <a:lnTo>
                    <a:pt x="714209" y="644453"/>
                  </a:lnTo>
                  <a:lnTo>
                    <a:pt x="956565" y="677227"/>
                  </a:lnTo>
                  <a:lnTo>
                    <a:pt x="765499" y="702652"/>
                  </a:lnTo>
                  <a:lnTo>
                    <a:pt x="730760" y="710769"/>
                  </a:lnTo>
                  <a:close/>
                </a:path>
                <a:path w="1993265" h="1509395">
                  <a:moveTo>
                    <a:pt x="1080708" y="386441"/>
                  </a:moveTo>
                  <a:lnTo>
                    <a:pt x="827469" y="352195"/>
                  </a:lnTo>
                  <a:lnTo>
                    <a:pt x="1067369" y="320559"/>
                  </a:lnTo>
                  <a:lnTo>
                    <a:pt x="1090323" y="323663"/>
                  </a:lnTo>
                  <a:lnTo>
                    <a:pt x="1115700" y="314279"/>
                  </a:lnTo>
                  <a:lnTo>
                    <a:pt x="1164852" y="320926"/>
                  </a:lnTo>
                  <a:lnTo>
                    <a:pt x="1316250" y="379847"/>
                  </a:lnTo>
                  <a:lnTo>
                    <a:pt x="1404956" y="391843"/>
                  </a:lnTo>
                  <a:lnTo>
                    <a:pt x="1371991" y="413016"/>
                  </a:lnTo>
                  <a:lnTo>
                    <a:pt x="1097386" y="375881"/>
                  </a:lnTo>
                  <a:lnTo>
                    <a:pt x="1080708" y="386441"/>
                  </a:lnTo>
                  <a:close/>
                </a:path>
                <a:path w="1993265" h="1509395">
                  <a:moveTo>
                    <a:pt x="1593304" y="942753"/>
                  </a:moveTo>
                  <a:lnTo>
                    <a:pt x="1510307" y="931529"/>
                  </a:lnTo>
                  <a:lnTo>
                    <a:pt x="1755568" y="759647"/>
                  </a:lnTo>
                  <a:lnTo>
                    <a:pt x="1454404" y="360083"/>
                  </a:lnTo>
                  <a:lnTo>
                    <a:pt x="1546759" y="372572"/>
                  </a:lnTo>
                  <a:lnTo>
                    <a:pt x="1804873" y="727868"/>
                  </a:lnTo>
                  <a:lnTo>
                    <a:pt x="1886947" y="738967"/>
                  </a:lnTo>
                  <a:lnTo>
                    <a:pt x="1593304" y="942753"/>
                  </a:lnTo>
                  <a:close/>
                </a:path>
                <a:path w="1993265" h="1509395">
                  <a:moveTo>
                    <a:pt x="1331468" y="445983"/>
                  </a:moveTo>
                  <a:lnTo>
                    <a:pt x="1310653" y="443168"/>
                  </a:lnTo>
                  <a:lnTo>
                    <a:pt x="1144489" y="382251"/>
                  </a:lnTo>
                  <a:lnTo>
                    <a:pt x="1371991" y="413016"/>
                  </a:lnTo>
                  <a:lnTo>
                    <a:pt x="1339025" y="434189"/>
                  </a:lnTo>
                  <a:lnTo>
                    <a:pt x="1331468" y="445983"/>
                  </a:lnTo>
                  <a:close/>
                </a:path>
                <a:path w="1993265" h="1509395">
                  <a:moveTo>
                    <a:pt x="925783" y="519277"/>
                  </a:moveTo>
                  <a:lnTo>
                    <a:pt x="834921" y="506990"/>
                  </a:lnTo>
                  <a:lnTo>
                    <a:pt x="852629" y="496569"/>
                  </a:lnTo>
                  <a:lnTo>
                    <a:pt x="868247" y="485865"/>
                  </a:lnTo>
                  <a:lnTo>
                    <a:pt x="898746" y="451543"/>
                  </a:lnTo>
                  <a:lnTo>
                    <a:pt x="906228" y="414108"/>
                  </a:lnTo>
                  <a:lnTo>
                    <a:pt x="905286" y="401165"/>
                  </a:lnTo>
                  <a:lnTo>
                    <a:pt x="965754" y="409342"/>
                  </a:lnTo>
                  <a:lnTo>
                    <a:pt x="966308" y="422233"/>
                  </a:lnTo>
                  <a:lnTo>
                    <a:pt x="963113" y="447432"/>
                  </a:lnTo>
                  <a:lnTo>
                    <a:pt x="955623" y="472050"/>
                  </a:lnTo>
                  <a:lnTo>
                    <a:pt x="943849" y="496089"/>
                  </a:lnTo>
                  <a:lnTo>
                    <a:pt x="925783" y="519277"/>
                  </a:lnTo>
                  <a:close/>
                </a:path>
                <a:path w="1993265" h="1509395">
                  <a:moveTo>
                    <a:pt x="834775" y="571048"/>
                  </a:moveTo>
                  <a:lnTo>
                    <a:pt x="750395" y="559637"/>
                  </a:lnTo>
                  <a:lnTo>
                    <a:pt x="714490" y="529151"/>
                  </a:lnTo>
                  <a:lnTo>
                    <a:pt x="685017" y="499534"/>
                  </a:lnTo>
                  <a:lnTo>
                    <a:pt x="666301" y="458556"/>
                  </a:lnTo>
                  <a:lnTo>
                    <a:pt x="739774" y="468492"/>
                  </a:lnTo>
                  <a:lnTo>
                    <a:pt x="765138" y="497553"/>
                  </a:lnTo>
                  <a:lnTo>
                    <a:pt x="925783" y="519277"/>
                  </a:lnTo>
                  <a:lnTo>
                    <a:pt x="903220" y="541857"/>
                  </a:lnTo>
                  <a:lnTo>
                    <a:pt x="878376" y="551313"/>
                  </a:lnTo>
                  <a:lnTo>
                    <a:pt x="850061" y="560300"/>
                  </a:lnTo>
                  <a:lnTo>
                    <a:pt x="834775" y="571048"/>
                  </a:lnTo>
                  <a:close/>
                </a:path>
                <a:path w="1993265" h="1509395">
                  <a:moveTo>
                    <a:pt x="956565" y="677227"/>
                  </a:moveTo>
                  <a:lnTo>
                    <a:pt x="756737" y="650204"/>
                  </a:lnTo>
                  <a:lnTo>
                    <a:pt x="1096877" y="606493"/>
                  </a:lnTo>
                  <a:lnTo>
                    <a:pt x="1108530" y="608069"/>
                  </a:lnTo>
                  <a:lnTo>
                    <a:pt x="1256300" y="640867"/>
                  </a:lnTo>
                  <a:lnTo>
                    <a:pt x="1267902" y="642436"/>
                  </a:lnTo>
                  <a:lnTo>
                    <a:pt x="1304263" y="685800"/>
                  </a:lnTo>
                  <a:lnTo>
                    <a:pt x="1099863" y="658159"/>
                  </a:lnTo>
                  <a:lnTo>
                    <a:pt x="956565" y="677227"/>
                  </a:lnTo>
                  <a:close/>
                </a:path>
                <a:path w="1993265" h="1509395">
                  <a:moveTo>
                    <a:pt x="1508904" y="1162020"/>
                  </a:moveTo>
                  <a:lnTo>
                    <a:pt x="1416899" y="1149578"/>
                  </a:lnTo>
                  <a:lnTo>
                    <a:pt x="1436070" y="1139355"/>
                  </a:lnTo>
                  <a:lnTo>
                    <a:pt x="1453621" y="1128913"/>
                  </a:lnTo>
                  <a:lnTo>
                    <a:pt x="1491459" y="1095583"/>
                  </a:lnTo>
                  <a:lnTo>
                    <a:pt x="1501675" y="1058518"/>
                  </a:lnTo>
                  <a:lnTo>
                    <a:pt x="1502220" y="1032960"/>
                  </a:lnTo>
                  <a:lnTo>
                    <a:pt x="1497583" y="1019518"/>
                  </a:lnTo>
                  <a:lnTo>
                    <a:pt x="1489659" y="1005631"/>
                  </a:lnTo>
                  <a:lnTo>
                    <a:pt x="1478643" y="991325"/>
                  </a:lnTo>
                  <a:lnTo>
                    <a:pt x="1230814" y="701499"/>
                  </a:lnTo>
                  <a:lnTo>
                    <a:pt x="1099863" y="658159"/>
                  </a:lnTo>
                  <a:lnTo>
                    <a:pt x="1304263" y="685800"/>
                  </a:lnTo>
                  <a:lnTo>
                    <a:pt x="1510307" y="931529"/>
                  </a:lnTo>
                  <a:lnTo>
                    <a:pt x="1593304" y="942753"/>
                  </a:lnTo>
                  <a:lnTo>
                    <a:pt x="1546939" y="974930"/>
                  </a:lnTo>
                  <a:lnTo>
                    <a:pt x="1561648" y="1028181"/>
                  </a:lnTo>
                  <a:lnTo>
                    <a:pt x="1560088" y="1079233"/>
                  </a:lnTo>
                  <a:lnTo>
                    <a:pt x="1542019" y="1128052"/>
                  </a:lnTo>
                  <a:lnTo>
                    <a:pt x="1508904" y="1162020"/>
                  </a:lnTo>
                  <a:close/>
                </a:path>
                <a:path w="1993265" h="1509395">
                  <a:moveTo>
                    <a:pt x="1298026" y="1287290"/>
                  </a:moveTo>
                  <a:lnTo>
                    <a:pt x="1214196" y="1275954"/>
                  </a:lnTo>
                  <a:lnTo>
                    <a:pt x="1231747" y="1265511"/>
                  </a:lnTo>
                  <a:lnTo>
                    <a:pt x="1247283" y="1254797"/>
                  </a:lnTo>
                  <a:lnTo>
                    <a:pt x="1271517" y="1219627"/>
                  </a:lnTo>
                  <a:lnTo>
                    <a:pt x="1281578" y="1182541"/>
                  </a:lnTo>
                  <a:lnTo>
                    <a:pt x="1276000" y="1156155"/>
                  </a:lnTo>
                  <a:lnTo>
                    <a:pt x="1258421" y="1115331"/>
                  </a:lnTo>
                  <a:lnTo>
                    <a:pt x="965617" y="768161"/>
                  </a:lnTo>
                  <a:lnTo>
                    <a:pt x="958445" y="767191"/>
                  </a:lnTo>
                  <a:lnTo>
                    <a:pt x="957299" y="754220"/>
                  </a:lnTo>
                  <a:lnTo>
                    <a:pt x="960559" y="741845"/>
                  </a:lnTo>
                  <a:lnTo>
                    <a:pt x="968312" y="730078"/>
                  </a:lnTo>
                  <a:lnTo>
                    <a:pt x="977897" y="731374"/>
                  </a:lnTo>
                  <a:lnTo>
                    <a:pt x="990795" y="720303"/>
                  </a:lnTo>
                  <a:lnTo>
                    <a:pt x="1002235" y="721850"/>
                  </a:lnTo>
                  <a:lnTo>
                    <a:pt x="1010853" y="735831"/>
                  </a:lnTo>
                  <a:lnTo>
                    <a:pt x="1332649" y="1112554"/>
                  </a:lnTo>
                  <a:lnTo>
                    <a:pt x="1346080" y="1127186"/>
                  </a:lnTo>
                  <a:lnTo>
                    <a:pt x="1362884" y="1129458"/>
                  </a:lnTo>
                  <a:lnTo>
                    <a:pt x="1379258" y="1144488"/>
                  </a:lnTo>
                  <a:lnTo>
                    <a:pt x="1508904" y="1162020"/>
                  </a:lnTo>
                  <a:lnTo>
                    <a:pt x="1482922" y="1184138"/>
                  </a:lnTo>
                  <a:lnTo>
                    <a:pt x="1455361" y="1193226"/>
                  </a:lnTo>
                  <a:lnTo>
                    <a:pt x="1425172" y="1201960"/>
                  </a:lnTo>
                  <a:lnTo>
                    <a:pt x="1341624" y="1190661"/>
                  </a:lnTo>
                  <a:lnTo>
                    <a:pt x="1337119" y="1215683"/>
                  </a:lnTo>
                  <a:lnTo>
                    <a:pt x="1325134" y="1252509"/>
                  </a:lnTo>
                  <a:lnTo>
                    <a:pt x="1309023" y="1275962"/>
                  </a:lnTo>
                  <a:lnTo>
                    <a:pt x="1298026" y="1287290"/>
                  </a:lnTo>
                  <a:close/>
                </a:path>
                <a:path w="1993265" h="1509395">
                  <a:moveTo>
                    <a:pt x="625604" y="863152"/>
                  </a:moveTo>
                  <a:lnTo>
                    <a:pt x="416811" y="834916"/>
                  </a:lnTo>
                  <a:lnTo>
                    <a:pt x="442638" y="812777"/>
                  </a:lnTo>
                  <a:lnTo>
                    <a:pt x="469606" y="803609"/>
                  </a:lnTo>
                  <a:lnTo>
                    <a:pt x="576247" y="818030"/>
                  </a:lnTo>
                  <a:lnTo>
                    <a:pt x="615964" y="849032"/>
                  </a:lnTo>
                  <a:lnTo>
                    <a:pt x="625604" y="863152"/>
                  </a:lnTo>
                  <a:close/>
                </a:path>
                <a:path w="1993265" h="1509395">
                  <a:moveTo>
                    <a:pt x="812748" y="901275"/>
                  </a:moveTo>
                  <a:lnTo>
                    <a:pt x="724361" y="889322"/>
                  </a:lnTo>
                  <a:lnTo>
                    <a:pt x="723214" y="876352"/>
                  </a:lnTo>
                  <a:lnTo>
                    <a:pt x="726475" y="863977"/>
                  </a:lnTo>
                  <a:lnTo>
                    <a:pt x="734227" y="852210"/>
                  </a:lnTo>
                  <a:lnTo>
                    <a:pt x="745515" y="840921"/>
                  </a:lnTo>
                  <a:lnTo>
                    <a:pt x="768151" y="843982"/>
                  </a:lnTo>
                  <a:lnTo>
                    <a:pt x="776769" y="857963"/>
                  </a:lnTo>
                  <a:lnTo>
                    <a:pt x="812748" y="901275"/>
                  </a:lnTo>
                  <a:close/>
                </a:path>
                <a:path w="1993265" h="1509395">
                  <a:moveTo>
                    <a:pt x="616274" y="1079755"/>
                  </a:moveTo>
                  <a:lnTo>
                    <a:pt x="492549" y="1063023"/>
                  </a:lnTo>
                  <a:lnTo>
                    <a:pt x="531905" y="1055530"/>
                  </a:lnTo>
                  <a:lnTo>
                    <a:pt x="566093" y="1034522"/>
                  </a:lnTo>
                  <a:lnTo>
                    <a:pt x="590271" y="1012161"/>
                  </a:lnTo>
                  <a:lnTo>
                    <a:pt x="603000" y="975435"/>
                  </a:lnTo>
                  <a:lnTo>
                    <a:pt x="600483" y="936648"/>
                  </a:lnTo>
                  <a:lnTo>
                    <a:pt x="583113" y="908668"/>
                  </a:lnTo>
                  <a:lnTo>
                    <a:pt x="555732" y="879334"/>
                  </a:lnTo>
                  <a:lnTo>
                    <a:pt x="519780" y="861656"/>
                  </a:lnTo>
                  <a:lnTo>
                    <a:pt x="635245" y="877271"/>
                  </a:lnTo>
                  <a:lnTo>
                    <a:pt x="644885" y="891390"/>
                  </a:lnTo>
                  <a:lnTo>
                    <a:pt x="662107" y="932166"/>
                  </a:lnTo>
                  <a:lnTo>
                    <a:pt x="663321" y="983593"/>
                  </a:lnTo>
                  <a:lnTo>
                    <a:pt x="661619" y="996178"/>
                  </a:lnTo>
                  <a:lnTo>
                    <a:pt x="661067" y="996103"/>
                  </a:lnTo>
                  <a:lnTo>
                    <a:pt x="658410" y="1008560"/>
                  </a:lnTo>
                  <a:lnTo>
                    <a:pt x="744583" y="1020213"/>
                  </a:lnTo>
                  <a:lnTo>
                    <a:pt x="784301" y="1051215"/>
                  </a:lnTo>
                  <a:lnTo>
                    <a:pt x="814924" y="1080988"/>
                  </a:lnTo>
                  <a:lnTo>
                    <a:pt x="688117" y="1063839"/>
                  </a:lnTo>
                  <a:lnTo>
                    <a:pt x="648760" y="1071333"/>
                  </a:lnTo>
                  <a:lnTo>
                    <a:pt x="616274" y="1079755"/>
                  </a:lnTo>
                  <a:close/>
                </a:path>
                <a:path w="1993265" h="1509395">
                  <a:moveTo>
                    <a:pt x="1093869" y="1439100"/>
                  </a:moveTo>
                  <a:lnTo>
                    <a:pt x="999388" y="1426323"/>
                  </a:lnTo>
                  <a:lnTo>
                    <a:pt x="1015570" y="1415696"/>
                  </a:lnTo>
                  <a:lnTo>
                    <a:pt x="1028798" y="1417485"/>
                  </a:lnTo>
                  <a:lnTo>
                    <a:pt x="1042140" y="1406473"/>
                  </a:lnTo>
                  <a:lnTo>
                    <a:pt x="1054939" y="1395389"/>
                  </a:lnTo>
                  <a:lnTo>
                    <a:pt x="1066144" y="1371273"/>
                  </a:lnTo>
                  <a:lnTo>
                    <a:pt x="1072200" y="1359276"/>
                  </a:lnTo>
                  <a:lnTo>
                    <a:pt x="1076360" y="1334207"/>
                  </a:lnTo>
                  <a:lnTo>
                    <a:pt x="1075203" y="1321235"/>
                  </a:lnTo>
                  <a:lnTo>
                    <a:pt x="1070566" y="1307793"/>
                  </a:lnTo>
                  <a:lnTo>
                    <a:pt x="1064345" y="1281320"/>
                  </a:lnTo>
                  <a:lnTo>
                    <a:pt x="1053328" y="1267015"/>
                  </a:lnTo>
                  <a:lnTo>
                    <a:pt x="731532" y="890292"/>
                  </a:lnTo>
                  <a:lnTo>
                    <a:pt x="812798" y="901282"/>
                  </a:lnTo>
                  <a:lnTo>
                    <a:pt x="1112377" y="1236553"/>
                  </a:lnTo>
                  <a:lnTo>
                    <a:pt x="1125880" y="1251195"/>
                  </a:lnTo>
                  <a:lnTo>
                    <a:pt x="1141036" y="1266060"/>
                  </a:lnTo>
                  <a:lnTo>
                    <a:pt x="1298026" y="1287290"/>
                  </a:lnTo>
                  <a:lnTo>
                    <a:pt x="1287030" y="1298619"/>
                  </a:lnTo>
                  <a:lnTo>
                    <a:pt x="1261048" y="1320736"/>
                  </a:lnTo>
                  <a:lnTo>
                    <a:pt x="1233487" y="1329825"/>
                  </a:lnTo>
                  <a:lnTo>
                    <a:pt x="1203298" y="1338558"/>
                  </a:lnTo>
                  <a:lnTo>
                    <a:pt x="1136475" y="1329521"/>
                  </a:lnTo>
                  <a:lnTo>
                    <a:pt x="1133071" y="1367508"/>
                  </a:lnTo>
                  <a:lnTo>
                    <a:pt x="1124022" y="1391915"/>
                  </a:lnTo>
                  <a:lnTo>
                    <a:pt x="1105852" y="1427905"/>
                  </a:lnTo>
                  <a:lnTo>
                    <a:pt x="1093869" y="1439100"/>
                  </a:lnTo>
                  <a:close/>
                </a:path>
                <a:path w="1993265" h="1509395">
                  <a:moveTo>
                    <a:pt x="744583" y="1020213"/>
                  </a:moveTo>
                  <a:lnTo>
                    <a:pt x="667309" y="1009763"/>
                  </a:lnTo>
                  <a:lnTo>
                    <a:pt x="678074" y="998403"/>
                  </a:lnTo>
                  <a:lnTo>
                    <a:pt x="696677" y="1000919"/>
                  </a:lnTo>
                  <a:lnTo>
                    <a:pt x="744583" y="1020213"/>
                  </a:lnTo>
                  <a:close/>
                </a:path>
                <a:path w="1993265" h="1509395">
                  <a:moveTo>
                    <a:pt x="1024094" y="1480926"/>
                  </a:moveTo>
                  <a:lnTo>
                    <a:pt x="829719" y="1454641"/>
                  </a:lnTo>
                  <a:lnTo>
                    <a:pt x="869076" y="1447147"/>
                  </a:lnTo>
                  <a:lnTo>
                    <a:pt x="903264" y="1426140"/>
                  </a:lnTo>
                  <a:lnTo>
                    <a:pt x="927442" y="1403778"/>
                  </a:lnTo>
                  <a:lnTo>
                    <a:pt x="940170" y="1367053"/>
                  </a:lnTo>
                  <a:lnTo>
                    <a:pt x="937654" y="1328265"/>
                  </a:lnTo>
                  <a:lnTo>
                    <a:pt x="920284" y="1300285"/>
                  </a:lnTo>
                  <a:lnTo>
                    <a:pt x="892903" y="1270951"/>
                  </a:lnTo>
                  <a:lnTo>
                    <a:pt x="856950" y="1253274"/>
                  </a:lnTo>
                  <a:lnTo>
                    <a:pt x="739924" y="1237448"/>
                  </a:lnTo>
                  <a:lnTo>
                    <a:pt x="744991" y="1225318"/>
                  </a:lnTo>
                  <a:lnTo>
                    <a:pt x="754895" y="1213841"/>
                  </a:lnTo>
                  <a:lnTo>
                    <a:pt x="762741" y="1202087"/>
                  </a:lnTo>
                  <a:lnTo>
                    <a:pt x="768298" y="1190023"/>
                  </a:lnTo>
                  <a:lnTo>
                    <a:pt x="771337" y="1177618"/>
                  </a:lnTo>
                  <a:lnTo>
                    <a:pt x="768820" y="1138831"/>
                  </a:lnTo>
                  <a:lnTo>
                    <a:pt x="753152" y="1098265"/>
                  </a:lnTo>
                  <a:lnTo>
                    <a:pt x="724069" y="1081517"/>
                  </a:lnTo>
                  <a:lnTo>
                    <a:pt x="688117" y="1063839"/>
                  </a:lnTo>
                  <a:lnTo>
                    <a:pt x="814924" y="1080988"/>
                  </a:lnTo>
                  <a:lnTo>
                    <a:pt x="830444" y="1134349"/>
                  </a:lnTo>
                  <a:lnTo>
                    <a:pt x="831658" y="1185775"/>
                  </a:lnTo>
                  <a:lnTo>
                    <a:pt x="831407" y="1185741"/>
                  </a:lnTo>
                  <a:lnTo>
                    <a:pt x="829353" y="1198279"/>
                  </a:lnTo>
                  <a:lnTo>
                    <a:pt x="913417" y="1209647"/>
                  </a:lnTo>
                  <a:lnTo>
                    <a:pt x="953134" y="1240650"/>
                  </a:lnTo>
                  <a:lnTo>
                    <a:pt x="982056" y="1283008"/>
                  </a:lnTo>
                  <a:lnTo>
                    <a:pt x="999278" y="1323783"/>
                  </a:lnTo>
                  <a:lnTo>
                    <a:pt x="1000492" y="1375210"/>
                  </a:lnTo>
                  <a:lnTo>
                    <a:pt x="998151" y="1387709"/>
                  </a:lnTo>
                  <a:lnTo>
                    <a:pt x="994576" y="1400041"/>
                  </a:lnTo>
                  <a:lnTo>
                    <a:pt x="989834" y="1412216"/>
                  </a:lnTo>
                  <a:lnTo>
                    <a:pt x="983990" y="1424241"/>
                  </a:lnTo>
                  <a:lnTo>
                    <a:pt x="1093869" y="1439100"/>
                  </a:lnTo>
                  <a:lnTo>
                    <a:pt x="1081886" y="1450295"/>
                  </a:lnTo>
                  <a:lnTo>
                    <a:pt x="1054055" y="1472163"/>
                  </a:lnTo>
                  <a:lnTo>
                    <a:pt x="1024094" y="1480926"/>
                  </a:lnTo>
                  <a:close/>
                </a:path>
                <a:path w="1993265" h="1509395">
                  <a:moveTo>
                    <a:pt x="1389997" y="1210018"/>
                  </a:moveTo>
                  <a:lnTo>
                    <a:pt x="1384020" y="1209210"/>
                  </a:lnTo>
                  <a:lnTo>
                    <a:pt x="1374446" y="1195100"/>
                  </a:lnTo>
                  <a:lnTo>
                    <a:pt x="1394713" y="1197840"/>
                  </a:lnTo>
                  <a:lnTo>
                    <a:pt x="1389997" y="1210018"/>
                  </a:lnTo>
                  <a:close/>
                </a:path>
                <a:path w="1993265" h="1509395">
                  <a:moveTo>
                    <a:pt x="800044" y="1271209"/>
                  </a:moveTo>
                  <a:lnTo>
                    <a:pt x="699799" y="1257653"/>
                  </a:lnTo>
                  <a:lnTo>
                    <a:pt x="717792" y="1247271"/>
                  </a:lnTo>
                  <a:lnTo>
                    <a:pt x="733746" y="1236613"/>
                  </a:lnTo>
                  <a:lnTo>
                    <a:pt x="837697" y="1250670"/>
                  </a:lnTo>
                  <a:lnTo>
                    <a:pt x="818037" y="1260827"/>
                  </a:lnTo>
                  <a:lnTo>
                    <a:pt x="800044" y="1271209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34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028700"/>
            <a:ext cx="4557395" cy="8229600"/>
            <a:chOff x="1028700" y="1028700"/>
            <a:chExt cx="4557395" cy="8229600"/>
          </a:xfrm>
        </p:grpSpPr>
        <p:sp>
          <p:nvSpPr>
            <p:cNvPr id="4" name="object 4"/>
            <p:cNvSpPr/>
            <p:nvPr/>
          </p:nvSpPr>
          <p:spPr>
            <a:xfrm>
              <a:off x="1028700" y="1028700"/>
              <a:ext cx="4557395" cy="8229600"/>
            </a:xfrm>
            <a:custGeom>
              <a:avLst/>
              <a:gdLst/>
              <a:ahLst/>
              <a:cxnLst/>
              <a:rect l="l" t="t" r="r" b="b"/>
              <a:pathLst>
                <a:path w="4557395" h="8229600">
                  <a:moveTo>
                    <a:pt x="4223855" y="8229599"/>
                  </a:moveTo>
                  <a:lnTo>
                    <a:pt x="333374" y="8229599"/>
                  </a:lnTo>
                  <a:lnTo>
                    <a:pt x="284111" y="8225985"/>
                  </a:lnTo>
                  <a:lnTo>
                    <a:pt x="237091" y="8215485"/>
                  </a:lnTo>
                  <a:lnTo>
                    <a:pt x="192832" y="8198615"/>
                  </a:lnTo>
                  <a:lnTo>
                    <a:pt x="151848" y="8175891"/>
                  </a:lnTo>
                  <a:lnTo>
                    <a:pt x="114656" y="8147828"/>
                  </a:lnTo>
                  <a:lnTo>
                    <a:pt x="81771" y="8114943"/>
                  </a:lnTo>
                  <a:lnTo>
                    <a:pt x="53708" y="8077750"/>
                  </a:lnTo>
                  <a:lnTo>
                    <a:pt x="30984" y="8036767"/>
                  </a:lnTo>
                  <a:lnTo>
                    <a:pt x="14114" y="7992507"/>
                  </a:lnTo>
                  <a:lnTo>
                    <a:pt x="3614" y="7945488"/>
                  </a:lnTo>
                  <a:lnTo>
                    <a:pt x="0" y="789622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223855" y="0"/>
                  </a:lnTo>
                  <a:lnTo>
                    <a:pt x="4273119" y="3614"/>
                  </a:lnTo>
                  <a:lnTo>
                    <a:pt x="4320139" y="14114"/>
                  </a:lnTo>
                  <a:lnTo>
                    <a:pt x="4364398" y="30984"/>
                  </a:lnTo>
                  <a:lnTo>
                    <a:pt x="4405382" y="53708"/>
                  </a:lnTo>
                  <a:lnTo>
                    <a:pt x="4442574" y="81771"/>
                  </a:lnTo>
                  <a:lnTo>
                    <a:pt x="4475459" y="114656"/>
                  </a:lnTo>
                  <a:lnTo>
                    <a:pt x="4503522" y="151848"/>
                  </a:lnTo>
                  <a:lnTo>
                    <a:pt x="4526246" y="192832"/>
                  </a:lnTo>
                  <a:lnTo>
                    <a:pt x="4543116" y="237091"/>
                  </a:lnTo>
                  <a:lnTo>
                    <a:pt x="4553616" y="284111"/>
                  </a:lnTo>
                  <a:lnTo>
                    <a:pt x="4557230" y="333374"/>
                  </a:lnTo>
                  <a:lnTo>
                    <a:pt x="4557230" y="7896224"/>
                  </a:lnTo>
                  <a:lnTo>
                    <a:pt x="4553616" y="7945488"/>
                  </a:lnTo>
                  <a:lnTo>
                    <a:pt x="4543116" y="7992507"/>
                  </a:lnTo>
                  <a:lnTo>
                    <a:pt x="4526246" y="8036767"/>
                  </a:lnTo>
                  <a:lnTo>
                    <a:pt x="4503522" y="8077750"/>
                  </a:lnTo>
                  <a:lnTo>
                    <a:pt x="4475459" y="8114943"/>
                  </a:lnTo>
                  <a:lnTo>
                    <a:pt x="4442574" y="8147828"/>
                  </a:lnTo>
                  <a:lnTo>
                    <a:pt x="4405382" y="8175891"/>
                  </a:lnTo>
                  <a:lnTo>
                    <a:pt x="4364398" y="8198615"/>
                  </a:lnTo>
                  <a:lnTo>
                    <a:pt x="4320139" y="8215485"/>
                  </a:lnTo>
                  <a:lnTo>
                    <a:pt x="4273119" y="8225985"/>
                  </a:lnTo>
                  <a:lnTo>
                    <a:pt x="4223855" y="8229599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7319" y="1463263"/>
              <a:ext cx="3456304" cy="7360920"/>
            </a:xfrm>
            <a:custGeom>
              <a:avLst/>
              <a:gdLst/>
              <a:ahLst/>
              <a:cxnLst/>
              <a:rect l="l" t="t" r="r" b="b"/>
              <a:pathLst>
                <a:path w="3456304" h="7360920">
                  <a:moveTo>
                    <a:pt x="3009151" y="7360474"/>
                  </a:moveTo>
                  <a:lnTo>
                    <a:pt x="446832" y="7360474"/>
                  </a:lnTo>
                  <a:lnTo>
                    <a:pt x="398144" y="7357852"/>
                  </a:lnTo>
                  <a:lnTo>
                    <a:pt x="350975" y="7350168"/>
                  </a:lnTo>
                  <a:lnTo>
                    <a:pt x="305598" y="7337694"/>
                  </a:lnTo>
                  <a:lnTo>
                    <a:pt x="262284" y="7320703"/>
                  </a:lnTo>
                  <a:lnTo>
                    <a:pt x="221306" y="7299468"/>
                  </a:lnTo>
                  <a:lnTo>
                    <a:pt x="182938" y="7274261"/>
                  </a:lnTo>
                  <a:lnTo>
                    <a:pt x="147451" y="7245355"/>
                  </a:lnTo>
                  <a:lnTo>
                    <a:pt x="115118" y="7213022"/>
                  </a:lnTo>
                  <a:lnTo>
                    <a:pt x="86212" y="7177535"/>
                  </a:lnTo>
                  <a:lnTo>
                    <a:pt x="61005" y="7139167"/>
                  </a:lnTo>
                  <a:lnTo>
                    <a:pt x="39770" y="7098189"/>
                  </a:lnTo>
                  <a:lnTo>
                    <a:pt x="22779" y="7054876"/>
                  </a:lnTo>
                  <a:lnTo>
                    <a:pt x="10306" y="7009498"/>
                  </a:lnTo>
                  <a:lnTo>
                    <a:pt x="2621" y="6962329"/>
                  </a:lnTo>
                  <a:lnTo>
                    <a:pt x="0" y="6913642"/>
                  </a:lnTo>
                  <a:lnTo>
                    <a:pt x="0" y="446831"/>
                  </a:lnTo>
                  <a:lnTo>
                    <a:pt x="2621" y="398144"/>
                  </a:lnTo>
                  <a:lnTo>
                    <a:pt x="10306" y="350975"/>
                  </a:lnTo>
                  <a:lnTo>
                    <a:pt x="22779" y="305597"/>
                  </a:lnTo>
                  <a:lnTo>
                    <a:pt x="39770" y="262284"/>
                  </a:lnTo>
                  <a:lnTo>
                    <a:pt x="61005" y="221306"/>
                  </a:lnTo>
                  <a:lnTo>
                    <a:pt x="86212" y="182938"/>
                  </a:lnTo>
                  <a:lnTo>
                    <a:pt x="115118" y="147451"/>
                  </a:lnTo>
                  <a:lnTo>
                    <a:pt x="147451" y="115118"/>
                  </a:lnTo>
                  <a:lnTo>
                    <a:pt x="182938" y="86212"/>
                  </a:lnTo>
                  <a:lnTo>
                    <a:pt x="221306" y="61005"/>
                  </a:lnTo>
                  <a:lnTo>
                    <a:pt x="262284" y="39770"/>
                  </a:lnTo>
                  <a:lnTo>
                    <a:pt x="305598" y="22779"/>
                  </a:lnTo>
                  <a:lnTo>
                    <a:pt x="350975" y="10306"/>
                  </a:lnTo>
                  <a:lnTo>
                    <a:pt x="398144" y="2621"/>
                  </a:lnTo>
                  <a:lnTo>
                    <a:pt x="446832" y="0"/>
                  </a:lnTo>
                  <a:lnTo>
                    <a:pt x="3009151" y="0"/>
                  </a:lnTo>
                  <a:lnTo>
                    <a:pt x="3057839" y="2621"/>
                  </a:lnTo>
                  <a:lnTo>
                    <a:pt x="3105008" y="10306"/>
                  </a:lnTo>
                  <a:lnTo>
                    <a:pt x="3150386" y="22779"/>
                  </a:lnTo>
                  <a:lnTo>
                    <a:pt x="3193699" y="39770"/>
                  </a:lnTo>
                  <a:lnTo>
                    <a:pt x="3234677" y="61005"/>
                  </a:lnTo>
                  <a:lnTo>
                    <a:pt x="3273045" y="86212"/>
                  </a:lnTo>
                  <a:lnTo>
                    <a:pt x="3308532" y="115118"/>
                  </a:lnTo>
                  <a:lnTo>
                    <a:pt x="3340865" y="147451"/>
                  </a:lnTo>
                  <a:lnTo>
                    <a:pt x="3369771" y="182938"/>
                  </a:lnTo>
                  <a:lnTo>
                    <a:pt x="3394978" y="221306"/>
                  </a:lnTo>
                  <a:lnTo>
                    <a:pt x="3416213" y="262284"/>
                  </a:lnTo>
                  <a:lnTo>
                    <a:pt x="3433204" y="305597"/>
                  </a:lnTo>
                  <a:lnTo>
                    <a:pt x="3445678" y="350975"/>
                  </a:lnTo>
                  <a:lnTo>
                    <a:pt x="3453362" y="398144"/>
                  </a:lnTo>
                  <a:lnTo>
                    <a:pt x="3455984" y="446831"/>
                  </a:lnTo>
                  <a:lnTo>
                    <a:pt x="3455984" y="6913642"/>
                  </a:lnTo>
                  <a:lnTo>
                    <a:pt x="3453353" y="6962329"/>
                  </a:lnTo>
                  <a:lnTo>
                    <a:pt x="3445662" y="7009498"/>
                  </a:lnTo>
                  <a:lnTo>
                    <a:pt x="3433184" y="7054876"/>
                  </a:lnTo>
                  <a:lnTo>
                    <a:pt x="3416191" y="7098189"/>
                  </a:lnTo>
                  <a:lnTo>
                    <a:pt x="3394956" y="7139167"/>
                  </a:lnTo>
                  <a:lnTo>
                    <a:pt x="3369749" y="7177535"/>
                  </a:lnTo>
                  <a:lnTo>
                    <a:pt x="3340845" y="7213022"/>
                  </a:lnTo>
                  <a:lnTo>
                    <a:pt x="3308515" y="7245355"/>
                  </a:lnTo>
                  <a:lnTo>
                    <a:pt x="3273031" y="7274261"/>
                  </a:lnTo>
                  <a:lnTo>
                    <a:pt x="3234666" y="7299468"/>
                  </a:lnTo>
                  <a:lnTo>
                    <a:pt x="3193691" y="7320703"/>
                  </a:lnTo>
                  <a:lnTo>
                    <a:pt x="3150381" y="7337694"/>
                  </a:lnTo>
                  <a:lnTo>
                    <a:pt x="3105006" y="7350168"/>
                  </a:lnTo>
                  <a:lnTo>
                    <a:pt x="3057838" y="7357852"/>
                  </a:lnTo>
                  <a:lnTo>
                    <a:pt x="3009151" y="7360474"/>
                  </a:lnTo>
                  <a:close/>
                </a:path>
              </a:pathLst>
            </a:custGeom>
            <a:solidFill>
              <a:srgbClr val="5B69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99" y="1338299"/>
              <a:ext cx="3779832" cy="7610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848" y="2094008"/>
              <a:ext cx="1015723" cy="16761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0855" y="3962456"/>
              <a:ext cx="1517951" cy="1901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595" y="6492310"/>
              <a:ext cx="2496633" cy="122235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49881" y="2612465"/>
              <a:ext cx="2334260" cy="2643505"/>
            </a:xfrm>
            <a:custGeom>
              <a:avLst/>
              <a:gdLst/>
              <a:ahLst/>
              <a:cxnLst/>
              <a:rect l="l" t="t" r="r" b="b"/>
              <a:pathLst>
                <a:path w="2334260" h="2643504">
                  <a:moveTo>
                    <a:pt x="666750" y="333375"/>
                  </a:moveTo>
                  <a:lnTo>
                    <a:pt x="603135" y="325221"/>
                  </a:lnTo>
                  <a:lnTo>
                    <a:pt x="548982" y="316458"/>
                  </a:lnTo>
                  <a:lnTo>
                    <a:pt x="503402" y="306184"/>
                  </a:lnTo>
                  <a:lnTo>
                    <a:pt x="465518" y="293509"/>
                  </a:lnTo>
                  <a:lnTo>
                    <a:pt x="409282" y="257454"/>
                  </a:lnTo>
                  <a:lnTo>
                    <a:pt x="373227" y="201218"/>
                  </a:lnTo>
                  <a:lnTo>
                    <a:pt x="360553" y="163334"/>
                  </a:lnTo>
                  <a:lnTo>
                    <a:pt x="350278" y="117754"/>
                  </a:lnTo>
                  <a:lnTo>
                    <a:pt x="341515" y="63601"/>
                  </a:lnTo>
                  <a:lnTo>
                    <a:pt x="333375" y="0"/>
                  </a:lnTo>
                  <a:lnTo>
                    <a:pt x="325234" y="63601"/>
                  </a:lnTo>
                  <a:lnTo>
                    <a:pt x="316458" y="117754"/>
                  </a:lnTo>
                  <a:lnTo>
                    <a:pt x="306184" y="163334"/>
                  </a:lnTo>
                  <a:lnTo>
                    <a:pt x="293509" y="201218"/>
                  </a:lnTo>
                  <a:lnTo>
                    <a:pt x="257454" y="257454"/>
                  </a:lnTo>
                  <a:lnTo>
                    <a:pt x="201218" y="293509"/>
                  </a:lnTo>
                  <a:lnTo>
                    <a:pt x="163334" y="306184"/>
                  </a:lnTo>
                  <a:lnTo>
                    <a:pt x="117767" y="316458"/>
                  </a:lnTo>
                  <a:lnTo>
                    <a:pt x="63601" y="325221"/>
                  </a:lnTo>
                  <a:lnTo>
                    <a:pt x="0" y="333375"/>
                  </a:lnTo>
                  <a:lnTo>
                    <a:pt x="1701" y="333578"/>
                  </a:lnTo>
                  <a:lnTo>
                    <a:pt x="64947" y="341706"/>
                  </a:lnTo>
                  <a:lnTo>
                    <a:pt x="118795" y="350481"/>
                  </a:lnTo>
                  <a:lnTo>
                    <a:pt x="164109" y="360768"/>
                  </a:lnTo>
                  <a:lnTo>
                    <a:pt x="201790" y="373468"/>
                  </a:lnTo>
                  <a:lnTo>
                    <a:pt x="257733" y="409575"/>
                  </a:lnTo>
                  <a:lnTo>
                    <a:pt x="293624" y="465797"/>
                  </a:lnTo>
                  <a:lnTo>
                    <a:pt x="306247" y="503656"/>
                  </a:lnTo>
                  <a:lnTo>
                    <a:pt x="316496" y="549186"/>
                  </a:lnTo>
                  <a:lnTo>
                    <a:pt x="325247" y="603250"/>
                  </a:lnTo>
                  <a:lnTo>
                    <a:pt x="333375" y="666750"/>
                  </a:lnTo>
                  <a:lnTo>
                    <a:pt x="341515" y="603135"/>
                  </a:lnTo>
                  <a:lnTo>
                    <a:pt x="350278" y="548982"/>
                  </a:lnTo>
                  <a:lnTo>
                    <a:pt x="360553" y="503402"/>
                  </a:lnTo>
                  <a:lnTo>
                    <a:pt x="373227" y="465518"/>
                  </a:lnTo>
                  <a:lnTo>
                    <a:pt x="409282" y="409282"/>
                  </a:lnTo>
                  <a:lnTo>
                    <a:pt x="465518" y="373227"/>
                  </a:lnTo>
                  <a:lnTo>
                    <a:pt x="503402" y="360553"/>
                  </a:lnTo>
                  <a:lnTo>
                    <a:pt x="548982" y="350278"/>
                  </a:lnTo>
                  <a:lnTo>
                    <a:pt x="603135" y="341515"/>
                  </a:lnTo>
                  <a:lnTo>
                    <a:pt x="666750" y="333375"/>
                  </a:lnTo>
                  <a:close/>
                </a:path>
                <a:path w="2334260" h="2643504">
                  <a:moveTo>
                    <a:pt x="2333955" y="2309965"/>
                  </a:moveTo>
                  <a:lnTo>
                    <a:pt x="2270341" y="2301824"/>
                  </a:lnTo>
                  <a:lnTo>
                    <a:pt x="2216188" y="2293061"/>
                  </a:lnTo>
                  <a:lnTo>
                    <a:pt x="2170607" y="2282774"/>
                  </a:lnTo>
                  <a:lnTo>
                    <a:pt x="2132723" y="2270112"/>
                  </a:lnTo>
                  <a:lnTo>
                    <a:pt x="2076500" y="2234057"/>
                  </a:lnTo>
                  <a:lnTo>
                    <a:pt x="2040445" y="2177821"/>
                  </a:lnTo>
                  <a:lnTo>
                    <a:pt x="2027770" y="2139937"/>
                  </a:lnTo>
                  <a:lnTo>
                    <a:pt x="2017496" y="2094357"/>
                  </a:lnTo>
                  <a:lnTo>
                    <a:pt x="2008720" y="2040204"/>
                  </a:lnTo>
                  <a:lnTo>
                    <a:pt x="2000580" y="1976589"/>
                  </a:lnTo>
                  <a:lnTo>
                    <a:pt x="1992439" y="2040204"/>
                  </a:lnTo>
                  <a:lnTo>
                    <a:pt x="1983663" y="2094357"/>
                  </a:lnTo>
                  <a:lnTo>
                    <a:pt x="1973389" y="2139937"/>
                  </a:lnTo>
                  <a:lnTo>
                    <a:pt x="1960714" y="2177821"/>
                  </a:lnTo>
                  <a:lnTo>
                    <a:pt x="1924659" y="2234057"/>
                  </a:lnTo>
                  <a:lnTo>
                    <a:pt x="1868436" y="2270112"/>
                  </a:lnTo>
                  <a:lnTo>
                    <a:pt x="1830552" y="2282774"/>
                  </a:lnTo>
                  <a:lnTo>
                    <a:pt x="1784972" y="2293061"/>
                  </a:lnTo>
                  <a:lnTo>
                    <a:pt x="1730819" y="2301824"/>
                  </a:lnTo>
                  <a:lnTo>
                    <a:pt x="1667205" y="2309965"/>
                  </a:lnTo>
                  <a:lnTo>
                    <a:pt x="1668907" y="2310168"/>
                  </a:lnTo>
                  <a:lnTo>
                    <a:pt x="1732153" y="2318308"/>
                  </a:lnTo>
                  <a:lnTo>
                    <a:pt x="1786001" y="2327071"/>
                  </a:lnTo>
                  <a:lnTo>
                    <a:pt x="1831327" y="2337371"/>
                  </a:lnTo>
                  <a:lnTo>
                    <a:pt x="1869008" y="2350071"/>
                  </a:lnTo>
                  <a:lnTo>
                    <a:pt x="1924939" y="2386165"/>
                  </a:lnTo>
                  <a:lnTo>
                    <a:pt x="1960829" y="2442400"/>
                  </a:lnTo>
                  <a:lnTo>
                    <a:pt x="1973465" y="2480259"/>
                  </a:lnTo>
                  <a:lnTo>
                    <a:pt x="1983714" y="2525788"/>
                  </a:lnTo>
                  <a:lnTo>
                    <a:pt x="1992452" y="2579852"/>
                  </a:lnTo>
                  <a:lnTo>
                    <a:pt x="2000580" y="2643340"/>
                  </a:lnTo>
                  <a:lnTo>
                    <a:pt x="2008720" y="2579738"/>
                  </a:lnTo>
                  <a:lnTo>
                    <a:pt x="2017496" y="2525572"/>
                  </a:lnTo>
                  <a:lnTo>
                    <a:pt x="2027770" y="2480005"/>
                  </a:lnTo>
                  <a:lnTo>
                    <a:pt x="2040445" y="2442108"/>
                  </a:lnTo>
                  <a:lnTo>
                    <a:pt x="2076500" y="2385885"/>
                  </a:lnTo>
                  <a:lnTo>
                    <a:pt x="2132723" y="2349830"/>
                  </a:lnTo>
                  <a:lnTo>
                    <a:pt x="2170607" y="2337155"/>
                  </a:lnTo>
                  <a:lnTo>
                    <a:pt x="2216188" y="2326881"/>
                  </a:lnTo>
                  <a:lnTo>
                    <a:pt x="2270341" y="2318105"/>
                  </a:lnTo>
                  <a:lnTo>
                    <a:pt x="2333955" y="2309965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188301" y="429876"/>
            <a:ext cx="1640205" cy="1846580"/>
            <a:chOff x="16188301" y="429876"/>
            <a:chExt cx="1640205" cy="1846580"/>
          </a:xfrm>
        </p:grpSpPr>
        <p:sp>
          <p:nvSpPr>
            <p:cNvPr id="12" name="object 12"/>
            <p:cNvSpPr/>
            <p:nvPr/>
          </p:nvSpPr>
          <p:spPr>
            <a:xfrm>
              <a:off x="16188301" y="429876"/>
              <a:ext cx="1640205" cy="1846580"/>
            </a:xfrm>
            <a:custGeom>
              <a:avLst/>
              <a:gdLst/>
              <a:ahLst/>
              <a:cxnLst/>
              <a:rect l="l" t="t" r="r" b="b"/>
              <a:pathLst>
                <a:path w="1640205" h="1846580">
                  <a:moveTo>
                    <a:pt x="965972" y="1845975"/>
                  </a:moveTo>
                  <a:lnTo>
                    <a:pt x="362925" y="1503351"/>
                  </a:lnTo>
                  <a:lnTo>
                    <a:pt x="342630" y="1463386"/>
                  </a:lnTo>
                  <a:lnTo>
                    <a:pt x="347451" y="1448056"/>
                  </a:lnTo>
                  <a:lnTo>
                    <a:pt x="92711" y="1300773"/>
                  </a:lnTo>
                  <a:lnTo>
                    <a:pt x="71518" y="1281279"/>
                  </a:lnTo>
                  <a:lnTo>
                    <a:pt x="60949" y="1255765"/>
                  </a:lnTo>
                  <a:lnTo>
                    <a:pt x="61729" y="1228161"/>
                  </a:lnTo>
                  <a:lnTo>
                    <a:pt x="74580" y="1202398"/>
                  </a:lnTo>
                  <a:lnTo>
                    <a:pt x="166909" y="1088764"/>
                  </a:lnTo>
                  <a:lnTo>
                    <a:pt x="152629" y="1057332"/>
                  </a:lnTo>
                  <a:lnTo>
                    <a:pt x="142235" y="1024344"/>
                  </a:lnTo>
                  <a:lnTo>
                    <a:pt x="135884" y="990143"/>
                  </a:lnTo>
                  <a:lnTo>
                    <a:pt x="133732" y="955069"/>
                  </a:lnTo>
                  <a:lnTo>
                    <a:pt x="133732" y="953440"/>
                  </a:lnTo>
                  <a:lnTo>
                    <a:pt x="129650" y="916817"/>
                  </a:lnTo>
                  <a:lnTo>
                    <a:pt x="118435" y="873825"/>
                  </a:lnTo>
                  <a:lnTo>
                    <a:pt x="102020" y="830551"/>
                  </a:lnTo>
                  <a:lnTo>
                    <a:pt x="82338" y="793084"/>
                  </a:lnTo>
                  <a:lnTo>
                    <a:pt x="32102" y="713955"/>
                  </a:lnTo>
                  <a:lnTo>
                    <a:pt x="10558" y="669487"/>
                  </a:lnTo>
                  <a:lnTo>
                    <a:pt x="0" y="622772"/>
                  </a:lnTo>
                  <a:lnTo>
                    <a:pt x="27" y="575598"/>
                  </a:lnTo>
                  <a:lnTo>
                    <a:pt x="10243" y="529755"/>
                  </a:lnTo>
                  <a:lnTo>
                    <a:pt x="30247" y="487033"/>
                  </a:lnTo>
                  <a:lnTo>
                    <a:pt x="59641" y="449219"/>
                  </a:lnTo>
                  <a:lnTo>
                    <a:pt x="98027" y="418104"/>
                  </a:lnTo>
                  <a:lnTo>
                    <a:pt x="131375" y="400829"/>
                  </a:lnTo>
                  <a:lnTo>
                    <a:pt x="132229" y="354980"/>
                  </a:lnTo>
                  <a:lnTo>
                    <a:pt x="139522" y="309366"/>
                  </a:lnTo>
                  <a:lnTo>
                    <a:pt x="153016" y="264588"/>
                  </a:lnTo>
                  <a:lnTo>
                    <a:pt x="172477" y="221249"/>
                  </a:lnTo>
                  <a:lnTo>
                    <a:pt x="197667" y="179953"/>
                  </a:lnTo>
                  <a:lnTo>
                    <a:pt x="228352" y="141301"/>
                  </a:lnTo>
                  <a:lnTo>
                    <a:pt x="264294" y="105896"/>
                  </a:lnTo>
                  <a:lnTo>
                    <a:pt x="305259" y="74341"/>
                  </a:lnTo>
                  <a:lnTo>
                    <a:pt x="351009" y="47239"/>
                  </a:lnTo>
                  <a:lnTo>
                    <a:pt x="397776" y="26576"/>
                  </a:lnTo>
                  <a:lnTo>
                    <a:pt x="445329" y="11910"/>
                  </a:lnTo>
                  <a:lnTo>
                    <a:pt x="493113" y="3099"/>
                  </a:lnTo>
                  <a:lnTo>
                    <a:pt x="540571" y="0"/>
                  </a:lnTo>
                  <a:lnTo>
                    <a:pt x="587146" y="2471"/>
                  </a:lnTo>
                  <a:lnTo>
                    <a:pt x="632281" y="10370"/>
                  </a:lnTo>
                  <a:lnTo>
                    <a:pt x="675422" y="23557"/>
                  </a:lnTo>
                  <a:lnTo>
                    <a:pt x="716010" y="41887"/>
                  </a:lnTo>
                  <a:lnTo>
                    <a:pt x="753489" y="65220"/>
                  </a:lnTo>
                  <a:lnTo>
                    <a:pt x="787303" y="93413"/>
                  </a:lnTo>
                  <a:lnTo>
                    <a:pt x="816896" y="126324"/>
                  </a:lnTo>
                  <a:lnTo>
                    <a:pt x="821054" y="125724"/>
                  </a:lnTo>
                  <a:lnTo>
                    <a:pt x="863450" y="124787"/>
                  </a:lnTo>
                  <a:lnTo>
                    <a:pt x="904547" y="132020"/>
                  </a:lnTo>
                  <a:lnTo>
                    <a:pt x="943387" y="147153"/>
                  </a:lnTo>
                  <a:lnTo>
                    <a:pt x="979007" y="169917"/>
                  </a:lnTo>
                  <a:lnTo>
                    <a:pt x="1023554" y="217438"/>
                  </a:lnTo>
                  <a:lnTo>
                    <a:pt x="1051447" y="275664"/>
                  </a:lnTo>
                  <a:lnTo>
                    <a:pt x="1074716" y="282044"/>
                  </a:lnTo>
                  <a:lnTo>
                    <a:pt x="1118536" y="302633"/>
                  </a:lnTo>
                  <a:lnTo>
                    <a:pt x="1149557" y="325752"/>
                  </a:lnTo>
                  <a:lnTo>
                    <a:pt x="1161650" y="337089"/>
                  </a:lnTo>
                  <a:lnTo>
                    <a:pt x="1188715" y="342813"/>
                  </a:lnTo>
                  <a:lnTo>
                    <a:pt x="1239806" y="364564"/>
                  </a:lnTo>
                  <a:lnTo>
                    <a:pt x="1287351" y="402731"/>
                  </a:lnTo>
                  <a:lnTo>
                    <a:pt x="1323796" y="456010"/>
                  </a:lnTo>
                  <a:lnTo>
                    <a:pt x="1335549" y="486258"/>
                  </a:lnTo>
                  <a:lnTo>
                    <a:pt x="1358817" y="492639"/>
                  </a:lnTo>
                  <a:lnTo>
                    <a:pt x="1402638" y="513227"/>
                  </a:lnTo>
                  <a:lnTo>
                    <a:pt x="1451341" y="554299"/>
                  </a:lnTo>
                  <a:lnTo>
                    <a:pt x="1473887" y="585120"/>
                  </a:lnTo>
                  <a:lnTo>
                    <a:pt x="1500618" y="654716"/>
                  </a:lnTo>
                  <a:lnTo>
                    <a:pt x="1520592" y="663489"/>
                  </a:lnTo>
                  <a:lnTo>
                    <a:pt x="1557550" y="687351"/>
                  </a:lnTo>
                  <a:lnTo>
                    <a:pt x="1604198" y="739727"/>
                  </a:lnTo>
                  <a:lnTo>
                    <a:pt x="1625246" y="781931"/>
                  </a:lnTo>
                  <a:lnTo>
                    <a:pt x="1637213" y="827221"/>
                  </a:lnTo>
                  <a:lnTo>
                    <a:pt x="1639996" y="873908"/>
                  </a:lnTo>
                  <a:lnTo>
                    <a:pt x="1633493" y="920305"/>
                  </a:lnTo>
                  <a:lnTo>
                    <a:pt x="1617601" y="964725"/>
                  </a:lnTo>
                  <a:lnTo>
                    <a:pt x="1592218" y="1005478"/>
                  </a:lnTo>
                  <a:lnTo>
                    <a:pt x="1260880" y="1426966"/>
                  </a:lnTo>
                  <a:lnTo>
                    <a:pt x="1238461" y="1456677"/>
                  </a:lnTo>
                  <a:lnTo>
                    <a:pt x="1217159" y="1487293"/>
                  </a:lnTo>
                  <a:lnTo>
                    <a:pt x="1197046" y="1518704"/>
                  </a:lnTo>
                  <a:lnTo>
                    <a:pt x="1178196" y="1550802"/>
                  </a:lnTo>
                  <a:lnTo>
                    <a:pt x="1031258" y="1812834"/>
                  </a:lnTo>
                  <a:lnTo>
                    <a:pt x="1014061" y="1832775"/>
                  </a:lnTo>
                  <a:lnTo>
                    <a:pt x="991315" y="1844093"/>
                  </a:lnTo>
                  <a:lnTo>
                    <a:pt x="965972" y="1845975"/>
                  </a:lnTo>
                  <a:close/>
                </a:path>
              </a:pathLst>
            </a:custGeom>
            <a:solidFill>
              <a:srgbClr val="D46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68365" y="518094"/>
              <a:ext cx="1478280" cy="1651000"/>
            </a:xfrm>
            <a:custGeom>
              <a:avLst/>
              <a:gdLst/>
              <a:ahLst/>
              <a:cxnLst/>
              <a:rect l="l" t="t" r="r" b="b"/>
              <a:pathLst>
                <a:path w="1478280" h="1651000">
                  <a:moveTo>
                    <a:pt x="565500" y="177800"/>
                  </a:moveTo>
                  <a:lnTo>
                    <a:pt x="528621" y="177800"/>
                  </a:lnTo>
                  <a:lnTo>
                    <a:pt x="522997" y="165100"/>
                  </a:lnTo>
                  <a:lnTo>
                    <a:pt x="520499" y="165100"/>
                  </a:lnTo>
                  <a:lnTo>
                    <a:pt x="511111" y="25400"/>
                  </a:lnTo>
                  <a:lnTo>
                    <a:pt x="512462" y="12700"/>
                  </a:lnTo>
                  <a:lnTo>
                    <a:pt x="517418" y="0"/>
                  </a:lnTo>
                  <a:lnTo>
                    <a:pt x="553697" y="0"/>
                  </a:lnTo>
                  <a:lnTo>
                    <a:pt x="559738" y="12700"/>
                  </a:lnTo>
                  <a:lnTo>
                    <a:pt x="562420" y="12700"/>
                  </a:lnTo>
                  <a:lnTo>
                    <a:pt x="571807" y="152400"/>
                  </a:lnTo>
                  <a:lnTo>
                    <a:pt x="570456" y="165100"/>
                  </a:lnTo>
                  <a:lnTo>
                    <a:pt x="565500" y="177800"/>
                  </a:lnTo>
                  <a:close/>
                </a:path>
                <a:path w="1478280" h="1651000">
                  <a:moveTo>
                    <a:pt x="422941" y="228600"/>
                  </a:moveTo>
                  <a:lnTo>
                    <a:pt x="392250" y="228600"/>
                  </a:lnTo>
                  <a:lnTo>
                    <a:pt x="308708" y="101600"/>
                  </a:lnTo>
                  <a:lnTo>
                    <a:pt x="304822" y="88900"/>
                  </a:lnTo>
                  <a:lnTo>
                    <a:pt x="308576" y="76200"/>
                  </a:lnTo>
                  <a:lnTo>
                    <a:pt x="315781" y="63500"/>
                  </a:lnTo>
                  <a:lnTo>
                    <a:pt x="344202" y="63500"/>
                  </a:lnTo>
                  <a:lnTo>
                    <a:pt x="351444" y="76200"/>
                  </a:lnTo>
                  <a:lnTo>
                    <a:pt x="430013" y="190500"/>
                  </a:lnTo>
                  <a:lnTo>
                    <a:pt x="433899" y="203200"/>
                  </a:lnTo>
                  <a:lnTo>
                    <a:pt x="433871" y="215900"/>
                  </a:lnTo>
                  <a:lnTo>
                    <a:pt x="430146" y="215900"/>
                  </a:lnTo>
                  <a:lnTo>
                    <a:pt x="422941" y="228600"/>
                  </a:lnTo>
                  <a:close/>
                </a:path>
                <a:path w="1478280" h="1651000">
                  <a:moveTo>
                    <a:pt x="397858" y="571500"/>
                  </a:moveTo>
                  <a:lnTo>
                    <a:pt x="331169" y="571500"/>
                  </a:lnTo>
                  <a:lnTo>
                    <a:pt x="662035" y="165100"/>
                  </a:lnTo>
                  <a:lnTo>
                    <a:pt x="680073" y="139700"/>
                  </a:lnTo>
                  <a:lnTo>
                    <a:pt x="701218" y="127000"/>
                  </a:lnTo>
                  <a:lnTo>
                    <a:pt x="724910" y="114300"/>
                  </a:lnTo>
                  <a:lnTo>
                    <a:pt x="802393" y="114300"/>
                  </a:lnTo>
                  <a:lnTo>
                    <a:pt x="826469" y="127000"/>
                  </a:lnTo>
                  <a:lnTo>
                    <a:pt x="848536" y="139700"/>
                  </a:lnTo>
                  <a:lnTo>
                    <a:pt x="867437" y="152400"/>
                  </a:lnTo>
                  <a:lnTo>
                    <a:pt x="874827" y="165100"/>
                  </a:lnTo>
                  <a:lnTo>
                    <a:pt x="741039" y="165100"/>
                  </a:lnTo>
                  <a:lnTo>
                    <a:pt x="726492" y="177800"/>
                  </a:lnTo>
                  <a:lnTo>
                    <a:pt x="713504" y="177800"/>
                  </a:lnTo>
                  <a:lnTo>
                    <a:pt x="702413" y="190500"/>
                  </a:lnTo>
                  <a:lnTo>
                    <a:pt x="397858" y="571500"/>
                  </a:lnTo>
                  <a:close/>
                </a:path>
                <a:path w="1478280" h="1651000">
                  <a:moveTo>
                    <a:pt x="611253" y="660400"/>
                  </a:moveTo>
                  <a:lnTo>
                    <a:pt x="542316" y="660400"/>
                  </a:lnTo>
                  <a:lnTo>
                    <a:pt x="556826" y="647700"/>
                  </a:lnTo>
                  <a:lnTo>
                    <a:pt x="598199" y="596900"/>
                  </a:lnTo>
                  <a:lnTo>
                    <a:pt x="651060" y="520700"/>
                  </a:lnTo>
                  <a:lnTo>
                    <a:pt x="830447" y="292100"/>
                  </a:lnTo>
                  <a:lnTo>
                    <a:pt x="839119" y="279400"/>
                  </a:lnTo>
                  <a:lnTo>
                    <a:pt x="844876" y="266700"/>
                  </a:lnTo>
                  <a:lnTo>
                    <a:pt x="847620" y="254000"/>
                  </a:lnTo>
                  <a:lnTo>
                    <a:pt x="847250" y="228600"/>
                  </a:lnTo>
                  <a:lnTo>
                    <a:pt x="828383" y="190500"/>
                  </a:lnTo>
                  <a:lnTo>
                    <a:pt x="803311" y="165100"/>
                  </a:lnTo>
                  <a:lnTo>
                    <a:pt x="874827" y="165100"/>
                  </a:lnTo>
                  <a:lnTo>
                    <a:pt x="882216" y="177800"/>
                  </a:lnTo>
                  <a:lnTo>
                    <a:pt x="892574" y="203200"/>
                  </a:lnTo>
                  <a:lnTo>
                    <a:pt x="898215" y="228600"/>
                  </a:lnTo>
                  <a:lnTo>
                    <a:pt x="898956" y="241300"/>
                  </a:lnTo>
                  <a:lnTo>
                    <a:pt x="899190" y="241300"/>
                  </a:lnTo>
                  <a:lnTo>
                    <a:pt x="898926" y="254000"/>
                  </a:lnTo>
                  <a:lnTo>
                    <a:pt x="898172" y="266700"/>
                  </a:lnTo>
                  <a:lnTo>
                    <a:pt x="986180" y="266700"/>
                  </a:lnTo>
                  <a:lnTo>
                    <a:pt x="1008247" y="292100"/>
                  </a:lnTo>
                  <a:lnTo>
                    <a:pt x="1017397" y="292100"/>
                  </a:lnTo>
                  <a:lnTo>
                    <a:pt x="1025735" y="304800"/>
                  </a:lnTo>
                  <a:lnTo>
                    <a:pt x="916475" y="304800"/>
                  </a:lnTo>
                  <a:lnTo>
                    <a:pt x="900706" y="317500"/>
                  </a:lnTo>
                  <a:lnTo>
                    <a:pt x="886160" y="317500"/>
                  </a:lnTo>
                  <a:lnTo>
                    <a:pt x="873172" y="330200"/>
                  </a:lnTo>
                  <a:lnTo>
                    <a:pt x="862081" y="342900"/>
                  </a:lnTo>
                  <a:lnTo>
                    <a:pt x="611253" y="660400"/>
                  </a:lnTo>
                  <a:close/>
                </a:path>
                <a:path w="1478280" h="1651000">
                  <a:moveTo>
                    <a:pt x="547846" y="190500"/>
                  </a:moveTo>
                  <a:lnTo>
                    <a:pt x="546131" y="190500"/>
                  </a:lnTo>
                  <a:lnTo>
                    <a:pt x="536593" y="177800"/>
                  </a:lnTo>
                  <a:lnTo>
                    <a:pt x="557708" y="177800"/>
                  </a:lnTo>
                  <a:lnTo>
                    <a:pt x="547846" y="190500"/>
                  </a:lnTo>
                  <a:close/>
                </a:path>
                <a:path w="1478280" h="1651000">
                  <a:moveTo>
                    <a:pt x="326400" y="342900"/>
                  </a:moveTo>
                  <a:lnTo>
                    <a:pt x="305279" y="342900"/>
                  </a:lnTo>
                  <a:lnTo>
                    <a:pt x="174887" y="279400"/>
                  </a:lnTo>
                  <a:lnTo>
                    <a:pt x="166802" y="266700"/>
                  </a:lnTo>
                  <a:lnTo>
                    <a:pt x="161894" y="266700"/>
                  </a:lnTo>
                  <a:lnTo>
                    <a:pt x="160547" y="254000"/>
                  </a:lnTo>
                  <a:lnTo>
                    <a:pt x="163143" y="241300"/>
                  </a:lnTo>
                  <a:lnTo>
                    <a:pt x="169371" y="228600"/>
                  </a:lnTo>
                  <a:lnTo>
                    <a:pt x="197562" y="228600"/>
                  </a:lnTo>
                  <a:lnTo>
                    <a:pt x="324311" y="292100"/>
                  </a:lnTo>
                  <a:lnTo>
                    <a:pt x="332397" y="304800"/>
                  </a:lnTo>
                  <a:lnTo>
                    <a:pt x="337304" y="304800"/>
                  </a:lnTo>
                  <a:lnTo>
                    <a:pt x="338651" y="317500"/>
                  </a:lnTo>
                  <a:lnTo>
                    <a:pt x="336055" y="330200"/>
                  </a:lnTo>
                  <a:lnTo>
                    <a:pt x="331903" y="330200"/>
                  </a:lnTo>
                  <a:lnTo>
                    <a:pt x="326400" y="342900"/>
                  </a:lnTo>
                  <a:close/>
                </a:path>
                <a:path w="1478280" h="1651000">
                  <a:moveTo>
                    <a:pt x="962104" y="266700"/>
                  </a:moveTo>
                  <a:lnTo>
                    <a:pt x="898172" y="266700"/>
                  </a:lnTo>
                  <a:lnTo>
                    <a:pt x="902158" y="254000"/>
                  </a:lnTo>
                  <a:lnTo>
                    <a:pt x="936613" y="254000"/>
                  </a:lnTo>
                  <a:lnTo>
                    <a:pt x="962104" y="266700"/>
                  </a:lnTo>
                  <a:close/>
                </a:path>
                <a:path w="1478280" h="1651000">
                  <a:moveTo>
                    <a:pt x="1033238" y="317500"/>
                  </a:moveTo>
                  <a:lnTo>
                    <a:pt x="948232" y="317500"/>
                  </a:lnTo>
                  <a:lnTo>
                    <a:pt x="932609" y="304800"/>
                  </a:lnTo>
                  <a:lnTo>
                    <a:pt x="1025735" y="304800"/>
                  </a:lnTo>
                  <a:lnTo>
                    <a:pt x="1033238" y="317500"/>
                  </a:lnTo>
                  <a:close/>
                </a:path>
                <a:path w="1478280" h="1651000">
                  <a:moveTo>
                    <a:pt x="1088927" y="330200"/>
                  </a:moveTo>
                  <a:lnTo>
                    <a:pt x="976484" y="330200"/>
                  </a:lnTo>
                  <a:lnTo>
                    <a:pt x="962979" y="317500"/>
                  </a:lnTo>
                  <a:lnTo>
                    <a:pt x="1064813" y="317500"/>
                  </a:lnTo>
                  <a:lnTo>
                    <a:pt x="1088927" y="330200"/>
                  </a:lnTo>
                  <a:close/>
                </a:path>
                <a:path w="1478280" h="1651000">
                  <a:moveTo>
                    <a:pt x="683314" y="787400"/>
                  </a:moveTo>
                  <a:lnTo>
                    <a:pt x="615314" y="787400"/>
                  </a:lnTo>
                  <a:lnTo>
                    <a:pt x="946180" y="368300"/>
                  </a:lnTo>
                  <a:lnTo>
                    <a:pt x="955231" y="355600"/>
                  </a:lnTo>
                  <a:lnTo>
                    <a:pt x="965222" y="355600"/>
                  </a:lnTo>
                  <a:lnTo>
                    <a:pt x="976065" y="342900"/>
                  </a:lnTo>
                  <a:lnTo>
                    <a:pt x="987672" y="342900"/>
                  </a:lnTo>
                  <a:lnTo>
                    <a:pt x="984328" y="330200"/>
                  </a:lnTo>
                  <a:lnTo>
                    <a:pt x="1111707" y="330200"/>
                  </a:lnTo>
                  <a:lnTo>
                    <a:pt x="1132638" y="355600"/>
                  </a:lnTo>
                  <a:lnTo>
                    <a:pt x="1151539" y="368300"/>
                  </a:lnTo>
                  <a:lnTo>
                    <a:pt x="1041037" y="368300"/>
                  </a:lnTo>
                  <a:lnTo>
                    <a:pt x="1025269" y="381000"/>
                  </a:lnTo>
                  <a:lnTo>
                    <a:pt x="1010722" y="381000"/>
                  </a:lnTo>
                  <a:lnTo>
                    <a:pt x="997734" y="393700"/>
                  </a:lnTo>
                  <a:lnTo>
                    <a:pt x="986643" y="406400"/>
                  </a:lnTo>
                  <a:lnTo>
                    <a:pt x="683314" y="787400"/>
                  </a:lnTo>
                  <a:close/>
                </a:path>
                <a:path w="1478280" h="1651000">
                  <a:moveTo>
                    <a:pt x="897229" y="1651000"/>
                  </a:moveTo>
                  <a:lnTo>
                    <a:pt x="869239" y="1651000"/>
                  </a:lnTo>
                  <a:lnTo>
                    <a:pt x="372876" y="1371600"/>
                  </a:lnTo>
                  <a:lnTo>
                    <a:pt x="368332" y="1358900"/>
                  </a:lnTo>
                  <a:lnTo>
                    <a:pt x="365589" y="1346200"/>
                  </a:lnTo>
                  <a:lnTo>
                    <a:pt x="367518" y="1333500"/>
                  </a:lnTo>
                  <a:lnTo>
                    <a:pt x="372275" y="1333500"/>
                  </a:lnTo>
                  <a:lnTo>
                    <a:pt x="378876" y="1320800"/>
                  </a:lnTo>
                  <a:lnTo>
                    <a:pt x="88774" y="1155700"/>
                  </a:lnTo>
                  <a:lnTo>
                    <a:pt x="84230" y="1155700"/>
                  </a:lnTo>
                  <a:lnTo>
                    <a:pt x="81487" y="1130300"/>
                  </a:lnTo>
                  <a:lnTo>
                    <a:pt x="83416" y="1130300"/>
                  </a:lnTo>
                  <a:lnTo>
                    <a:pt x="88174" y="1117600"/>
                  </a:lnTo>
                  <a:lnTo>
                    <a:pt x="188347" y="1003300"/>
                  </a:lnTo>
                  <a:lnTo>
                    <a:pt x="165571" y="965200"/>
                  </a:lnTo>
                  <a:lnTo>
                    <a:pt x="148815" y="939800"/>
                  </a:lnTo>
                  <a:lnTo>
                    <a:pt x="138473" y="901700"/>
                  </a:lnTo>
                  <a:lnTo>
                    <a:pt x="134938" y="863600"/>
                  </a:lnTo>
                  <a:lnTo>
                    <a:pt x="129513" y="812800"/>
                  </a:lnTo>
                  <a:lnTo>
                    <a:pt x="114905" y="749300"/>
                  </a:lnTo>
                  <a:lnTo>
                    <a:pt x="94293" y="698500"/>
                  </a:lnTo>
                  <a:lnTo>
                    <a:pt x="70857" y="660400"/>
                  </a:lnTo>
                  <a:lnTo>
                    <a:pt x="20620" y="571500"/>
                  </a:lnTo>
                  <a:lnTo>
                    <a:pt x="8817" y="546100"/>
                  </a:lnTo>
                  <a:lnTo>
                    <a:pt x="1905" y="533400"/>
                  </a:lnTo>
                  <a:lnTo>
                    <a:pt x="0" y="495300"/>
                  </a:lnTo>
                  <a:lnTo>
                    <a:pt x="3218" y="469900"/>
                  </a:lnTo>
                  <a:lnTo>
                    <a:pt x="11405" y="444500"/>
                  </a:lnTo>
                  <a:lnTo>
                    <a:pt x="24092" y="431800"/>
                  </a:lnTo>
                  <a:lnTo>
                    <a:pt x="40927" y="406400"/>
                  </a:lnTo>
                  <a:lnTo>
                    <a:pt x="61555" y="393700"/>
                  </a:lnTo>
                  <a:lnTo>
                    <a:pt x="100613" y="381000"/>
                  </a:lnTo>
                  <a:lnTo>
                    <a:pt x="141532" y="368300"/>
                  </a:lnTo>
                  <a:lnTo>
                    <a:pt x="181269" y="381000"/>
                  </a:lnTo>
                  <a:lnTo>
                    <a:pt x="216777" y="406400"/>
                  </a:lnTo>
                  <a:lnTo>
                    <a:pt x="230895" y="419100"/>
                  </a:lnTo>
                  <a:lnTo>
                    <a:pt x="119475" y="419100"/>
                  </a:lnTo>
                  <a:lnTo>
                    <a:pt x="89288" y="431800"/>
                  </a:lnTo>
                  <a:lnTo>
                    <a:pt x="65979" y="457200"/>
                  </a:lnTo>
                  <a:lnTo>
                    <a:pt x="53492" y="482600"/>
                  </a:lnTo>
                  <a:lnTo>
                    <a:pt x="52634" y="520700"/>
                  </a:lnTo>
                  <a:lnTo>
                    <a:pt x="64213" y="546100"/>
                  </a:lnTo>
                  <a:lnTo>
                    <a:pt x="114449" y="622300"/>
                  </a:lnTo>
                  <a:lnTo>
                    <a:pt x="135494" y="660400"/>
                  </a:lnTo>
                  <a:lnTo>
                    <a:pt x="155129" y="711200"/>
                  </a:lnTo>
                  <a:lnTo>
                    <a:pt x="171451" y="762000"/>
                  </a:lnTo>
                  <a:lnTo>
                    <a:pt x="182558" y="812800"/>
                  </a:lnTo>
                  <a:lnTo>
                    <a:pt x="186546" y="863600"/>
                  </a:lnTo>
                  <a:lnTo>
                    <a:pt x="190125" y="889000"/>
                  </a:lnTo>
                  <a:lnTo>
                    <a:pt x="200547" y="927100"/>
                  </a:lnTo>
                  <a:lnTo>
                    <a:pt x="217342" y="952500"/>
                  </a:lnTo>
                  <a:lnTo>
                    <a:pt x="240040" y="977900"/>
                  </a:lnTo>
                  <a:lnTo>
                    <a:pt x="246245" y="990600"/>
                  </a:lnTo>
                  <a:lnTo>
                    <a:pt x="248913" y="990600"/>
                  </a:lnTo>
                  <a:lnTo>
                    <a:pt x="247949" y="1003300"/>
                  </a:lnTo>
                  <a:lnTo>
                    <a:pt x="243255" y="1016000"/>
                  </a:lnTo>
                  <a:lnTo>
                    <a:pt x="147240" y="1130300"/>
                  </a:lnTo>
                  <a:lnTo>
                    <a:pt x="411882" y="1282700"/>
                  </a:lnTo>
                  <a:lnTo>
                    <a:pt x="479392" y="1282700"/>
                  </a:lnTo>
                  <a:lnTo>
                    <a:pt x="431385" y="1346200"/>
                  </a:lnTo>
                  <a:lnTo>
                    <a:pt x="868639" y="1600200"/>
                  </a:lnTo>
                  <a:lnTo>
                    <a:pt x="922922" y="1600200"/>
                  </a:lnTo>
                  <a:lnTo>
                    <a:pt x="900615" y="1638300"/>
                  </a:lnTo>
                  <a:lnTo>
                    <a:pt x="897229" y="1651000"/>
                  </a:lnTo>
                  <a:close/>
                </a:path>
                <a:path w="1478280" h="1651000">
                  <a:moveTo>
                    <a:pt x="869251" y="901700"/>
                  </a:moveTo>
                  <a:lnTo>
                    <a:pt x="835897" y="901700"/>
                  </a:lnTo>
                  <a:lnTo>
                    <a:pt x="831668" y="889000"/>
                  </a:lnTo>
                  <a:lnTo>
                    <a:pt x="829204" y="889000"/>
                  </a:lnTo>
                  <a:lnTo>
                    <a:pt x="827576" y="876300"/>
                  </a:lnTo>
                  <a:lnTo>
                    <a:pt x="828133" y="876300"/>
                  </a:lnTo>
                  <a:lnTo>
                    <a:pt x="834391" y="863600"/>
                  </a:lnTo>
                  <a:lnTo>
                    <a:pt x="836063" y="863600"/>
                  </a:lnTo>
                  <a:lnTo>
                    <a:pt x="838634" y="850900"/>
                  </a:lnTo>
                  <a:lnTo>
                    <a:pt x="852492" y="838200"/>
                  </a:lnTo>
                  <a:lnTo>
                    <a:pt x="877941" y="800100"/>
                  </a:lnTo>
                  <a:lnTo>
                    <a:pt x="948242" y="711200"/>
                  </a:lnTo>
                  <a:lnTo>
                    <a:pt x="1025964" y="622300"/>
                  </a:lnTo>
                  <a:lnTo>
                    <a:pt x="1114806" y="508000"/>
                  </a:lnTo>
                  <a:lnTo>
                    <a:pt x="1123428" y="495300"/>
                  </a:lnTo>
                  <a:lnTo>
                    <a:pt x="1129160" y="482600"/>
                  </a:lnTo>
                  <a:lnTo>
                    <a:pt x="1131895" y="457200"/>
                  </a:lnTo>
                  <a:lnTo>
                    <a:pt x="1131523" y="444500"/>
                  </a:lnTo>
                  <a:lnTo>
                    <a:pt x="1112656" y="406400"/>
                  </a:lnTo>
                  <a:lnTo>
                    <a:pt x="1087578" y="381000"/>
                  </a:lnTo>
                  <a:lnTo>
                    <a:pt x="1072816" y="381000"/>
                  </a:lnTo>
                  <a:lnTo>
                    <a:pt x="1057178" y="368300"/>
                  </a:lnTo>
                  <a:lnTo>
                    <a:pt x="1151539" y="368300"/>
                  </a:lnTo>
                  <a:lnTo>
                    <a:pt x="1166318" y="393700"/>
                  </a:lnTo>
                  <a:lnTo>
                    <a:pt x="1176676" y="419100"/>
                  </a:lnTo>
                  <a:lnTo>
                    <a:pt x="1182317" y="444500"/>
                  </a:lnTo>
                  <a:lnTo>
                    <a:pt x="1183057" y="444500"/>
                  </a:lnTo>
                  <a:lnTo>
                    <a:pt x="1183292" y="457200"/>
                  </a:lnTo>
                  <a:lnTo>
                    <a:pt x="1183028" y="457200"/>
                  </a:lnTo>
                  <a:lnTo>
                    <a:pt x="1182274" y="469900"/>
                  </a:lnTo>
                  <a:lnTo>
                    <a:pt x="1246205" y="469900"/>
                  </a:lnTo>
                  <a:lnTo>
                    <a:pt x="1270281" y="482600"/>
                  </a:lnTo>
                  <a:lnTo>
                    <a:pt x="1292348" y="495300"/>
                  </a:lnTo>
                  <a:lnTo>
                    <a:pt x="1318617" y="520700"/>
                  </a:lnTo>
                  <a:lnTo>
                    <a:pt x="1185066" y="520700"/>
                  </a:lnTo>
                  <a:lnTo>
                    <a:pt x="1170519" y="533400"/>
                  </a:lnTo>
                  <a:lnTo>
                    <a:pt x="1157531" y="533400"/>
                  </a:lnTo>
                  <a:lnTo>
                    <a:pt x="1146440" y="546100"/>
                  </a:lnTo>
                  <a:lnTo>
                    <a:pt x="874597" y="889000"/>
                  </a:lnTo>
                  <a:lnTo>
                    <a:pt x="869251" y="901700"/>
                  </a:lnTo>
                  <a:close/>
                </a:path>
                <a:path w="1478280" h="1651000">
                  <a:moveTo>
                    <a:pt x="632759" y="850900"/>
                  </a:moveTo>
                  <a:lnTo>
                    <a:pt x="595125" y="850900"/>
                  </a:lnTo>
                  <a:lnTo>
                    <a:pt x="485693" y="673100"/>
                  </a:lnTo>
                  <a:lnTo>
                    <a:pt x="475935" y="660400"/>
                  </a:lnTo>
                  <a:lnTo>
                    <a:pt x="463983" y="647700"/>
                  </a:lnTo>
                  <a:lnTo>
                    <a:pt x="450166" y="635000"/>
                  </a:lnTo>
                  <a:lnTo>
                    <a:pt x="307637" y="635000"/>
                  </a:lnTo>
                  <a:lnTo>
                    <a:pt x="201549" y="457200"/>
                  </a:lnTo>
                  <a:lnTo>
                    <a:pt x="179270" y="431800"/>
                  </a:lnTo>
                  <a:lnTo>
                    <a:pt x="150691" y="419100"/>
                  </a:lnTo>
                  <a:lnTo>
                    <a:pt x="230895" y="419100"/>
                  </a:lnTo>
                  <a:lnTo>
                    <a:pt x="245013" y="431800"/>
                  </a:lnTo>
                  <a:lnTo>
                    <a:pt x="331169" y="571500"/>
                  </a:lnTo>
                  <a:lnTo>
                    <a:pt x="397858" y="571500"/>
                  </a:lnTo>
                  <a:lnTo>
                    <a:pt x="387707" y="584200"/>
                  </a:lnTo>
                  <a:lnTo>
                    <a:pt x="445916" y="584200"/>
                  </a:lnTo>
                  <a:lnTo>
                    <a:pt x="470906" y="596900"/>
                  </a:lnTo>
                  <a:lnTo>
                    <a:pt x="493457" y="609600"/>
                  </a:lnTo>
                  <a:lnTo>
                    <a:pt x="513059" y="622300"/>
                  </a:lnTo>
                  <a:lnTo>
                    <a:pt x="529200" y="647700"/>
                  </a:lnTo>
                  <a:lnTo>
                    <a:pt x="542316" y="660400"/>
                  </a:lnTo>
                  <a:lnTo>
                    <a:pt x="611253" y="660400"/>
                  </a:lnTo>
                  <a:lnTo>
                    <a:pt x="571121" y="711200"/>
                  </a:lnTo>
                  <a:lnTo>
                    <a:pt x="615314" y="787400"/>
                  </a:lnTo>
                  <a:lnTo>
                    <a:pt x="683314" y="787400"/>
                  </a:lnTo>
                  <a:lnTo>
                    <a:pt x="632759" y="850900"/>
                  </a:lnTo>
                  <a:close/>
                </a:path>
                <a:path w="1478280" h="1651000">
                  <a:moveTo>
                    <a:pt x="1068213" y="1003300"/>
                  </a:moveTo>
                  <a:lnTo>
                    <a:pt x="1032122" y="1003300"/>
                  </a:lnTo>
                  <a:lnTo>
                    <a:pt x="1025490" y="990600"/>
                  </a:lnTo>
                  <a:lnTo>
                    <a:pt x="1022467" y="990600"/>
                  </a:lnTo>
                  <a:lnTo>
                    <a:pt x="1023189" y="977900"/>
                  </a:lnTo>
                  <a:lnTo>
                    <a:pt x="1027793" y="965200"/>
                  </a:lnTo>
                  <a:lnTo>
                    <a:pt x="1255400" y="673100"/>
                  </a:lnTo>
                  <a:lnTo>
                    <a:pt x="1255571" y="673100"/>
                  </a:lnTo>
                  <a:lnTo>
                    <a:pt x="1274560" y="647700"/>
                  </a:lnTo>
                  <a:lnTo>
                    <a:pt x="1289083" y="622300"/>
                  </a:lnTo>
                  <a:lnTo>
                    <a:pt x="1291346" y="596900"/>
                  </a:lnTo>
                  <a:lnTo>
                    <a:pt x="1281787" y="558800"/>
                  </a:lnTo>
                  <a:lnTo>
                    <a:pt x="1260843" y="533400"/>
                  </a:lnTo>
                  <a:lnTo>
                    <a:pt x="1247338" y="533400"/>
                  </a:lnTo>
                  <a:lnTo>
                    <a:pt x="1232591" y="520700"/>
                  </a:lnTo>
                  <a:lnTo>
                    <a:pt x="1318617" y="520700"/>
                  </a:lnTo>
                  <a:lnTo>
                    <a:pt x="1335523" y="558800"/>
                  </a:lnTo>
                  <a:lnTo>
                    <a:pt x="1342800" y="596900"/>
                  </a:lnTo>
                  <a:lnTo>
                    <a:pt x="1340184" y="635000"/>
                  </a:lnTo>
                  <a:lnTo>
                    <a:pt x="1393169" y="635000"/>
                  </a:lnTo>
                  <a:lnTo>
                    <a:pt x="1415940" y="647700"/>
                  </a:lnTo>
                  <a:lnTo>
                    <a:pt x="1436456" y="660400"/>
                  </a:lnTo>
                  <a:lnTo>
                    <a:pt x="1453175" y="685800"/>
                  </a:lnTo>
                  <a:lnTo>
                    <a:pt x="1318865" y="685800"/>
                  </a:lnTo>
                  <a:lnTo>
                    <a:pt x="1306679" y="698500"/>
                  </a:lnTo>
                  <a:lnTo>
                    <a:pt x="1295992" y="711200"/>
                  </a:lnTo>
                  <a:lnTo>
                    <a:pt x="1068213" y="1003300"/>
                  </a:lnTo>
                  <a:close/>
                </a:path>
                <a:path w="1478280" h="1651000">
                  <a:moveTo>
                    <a:pt x="479392" y="1282700"/>
                  </a:moveTo>
                  <a:lnTo>
                    <a:pt x="411882" y="1282700"/>
                  </a:lnTo>
                  <a:lnTo>
                    <a:pt x="472620" y="1206500"/>
                  </a:lnTo>
                  <a:lnTo>
                    <a:pt x="449844" y="1181100"/>
                  </a:lnTo>
                  <a:lnTo>
                    <a:pt x="433089" y="1143000"/>
                  </a:lnTo>
                  <a:lnTo>
                    <a:pt x="422746" y="1104900"/>
                  </a:lnTo>
                  <a:lnTo>
                    <a:pt x="419211" y="1066800"/>
                  </a:lnTo>
                  <a:lnTo>
                    <a:pt x="413786" y="1016000"/>
                  </a:lnTo>
                  <a:lnTo>
                    <a:pt x="399178" y="965200"/>
                  </a:lnTo>
                  <a:lnTo>
                    <a:pt x="378566" y="914400"/>
                  </a:lnTo>
                  <a:lnTo>
                    <a:pt x="355130" y="863600"/>
                  </a:lnTo>
                  <a:lnTo>
                    <a:pt x="304893" y="787400"/>
                  </a:lnTo>
                  <a:lnTo>
                    <a:pt x="288509" y="749300"/>
                  </a:lnTo>
                  <a:lnTo>
                    <a:pt x="284340" y="711200"/>
                  </a:lnTo>
                  <a:lnTo>
                    <a:pt x="291777" y="673100"/>
                  </a:lnTo>
                  <a:lnTo>
                    <a:pt x="310209" y="635000"/>
                  </a:lnTo>
                  <a:lnTo>
                    <a:pt x="387731" y="635000"/>
                  </a:lnTo>
                  <a:lnTo>
                    <a:pt x="373433" y="647700"/>
                  </a:lnTo>
                  <a:lnTo>
                    <a:pt x="350124" y="673100"/>
                  </a:lnTo>
                  <a:lnTo>
                    <a:pt x="337636" y="698500"/>
                  </a:lnTo>
                  <a:lnTo>
                    <a:pt x="336778" y="723900"/>
                  </a:lnTo>
                  <a:lnTo>
                    <a:pt x="348358" y="762000"/>
                  </a:lnTo>
                  <a:lnTo>
                    <a:pt x="398594" y="838200"/>
                  </a:lnTo>
                  <a:lnTo>
                    <a:pt x="419638" y="876300"/>
                  </a:lnTo>
                  <a:lnTo>
                    <a:pt x="439274" y="927100"/>
                  </a:lnTo>
                  <a:lnTo>
                    <a:pt x="455596" y="965200"/>
                  </a:lnTo>
                  <a:lnTo>
                    <a:pt x="466703" y="1016000"/>
                  </a:lnTo>
                  <a:lnTo>
                    <a:pt x="470691" y="1066800"/>
                  </a:lnTo>
                  <a:lnTo>
                    <a:pt x="474269" y="1104900"/>
                  </a:lnTo>
                  <a:lnTo>
                    <a:pt x="501487" y="1168400"/>
                  </a:lnTo>
                  <a:lnTo>
                    <a:pt x="524185" y="1181100"/>
                  </a:lnTo>
                  <a:lnTo>
                    <a:pt x="530390" y="1193800"/>
                  </a:lnTo>
                  <a:lnTo>
                    <a:pt x="533058" y="1206500"/>
                  </a:lnTo>
                  <a:lnTo>
                    <a:pt x="532093" y="1219200"/>
                  </a:lnTo>
                  <a:lnTo>
                    <a:pt x="527400" y="1219200"/>
                  </a:lnTo>
                  <a:lnTo>
                    <a:pt x="479392" y="1282700"/>
                  </a:lnTo>
                  <a:close/>
                </a:path>
                <a:path w="1478280" h="1651000">
                  <a:moveTo>
                    <a:pt x="922922" y="1600200"/>
                  </a:moveTo>
                  <a:lnTo>
                    <a:pt x="868639" y="1600200"/>
                  </a:lnTo>
                  <a:lnTo>
                    <a:pt x="982271" y="1397000"/>
                  </a:lnTo>
                  <a:lnTo>
                    <a:pt x="1003699" y="1358900"/>
                  </a:lnTo>
                  <a:lnTo>
                    <a:pt x="1026582" y="1320800"/>
                  </a:lnTo>
                  <a:lnTo>
                    <a:pt x="1050830" y="1282700"/>
                  </a:lnTo>
                  <a:lnTo>
                    <a:pt x="1076357" y="1244600"/>
                  </a:lnTo>
                  <a:lnTo>
                    <a:pt x="1407695" y="825500"/>
                  </a:lnTo>
                  <a:lnTo>
                    <a:pt x="1423125" y="800100"/>
                  </a:lnTo>
                  <a:lnTo>
                    <a:pt x="1426850" y="762000"/>
                  </a:lnTo>
                  <a:lnTo>
                    <a:pt x="1419154" y="723900"/>
                  </a:lnTo>
                  <a:lnTo>
                    <a:pt x="1400322" y="698500"/>
                  </a:lnTo>
                  <a:lnTo>
                    <a:pt x="1388331" y="685800"/>
                  </a:lnTo>
                  <a:lnTo>
                    <a:pt x="1453175" y="685800"/>
                  </a:lnTo>
                  <a:lnTo>
                    <a:pt x="1461535" y="698500"/>
                  </a:lnTo>
                  <a:lnTo>
                    <a:pt x="1475429" y="736600"/>
                  </a:lnTo>
                  <a:lnTo>
                    <a:pt x="1477941" y="787400"/>
                  </a:lnTo>
                  <a:lnTo>
                    <a:pt x="1468874" y="825500"/>
                  </a:lnTo>
                  <a:lnTo>
                    <a:pt x="1448030" y="863600"/>
                  </a:lnTo>
                  <a:lnTo>
                    <a:pt x="1116692" y="1282700"/>
                  </a:lnTo>
                  <a:lnTo>
                    <a:pt x="1092361" y="1308100"/>
                  </a:lnTo>
                  <a:lnTo>
                    <a:pt x="1069252" y="1346200"/>
                  </a:lnTo>
                  <a:lnTo>
                    <a:pt x="1047445" y="1384300"/>
                  </a:lnTo>
                  <a:lnTo>
                    <a:pt x="1027021" y="1422400"/>
                  </a:lnTo>
                  <a:lnTo>
                    <a:pt x="922922" y="1600200"/>
                  </a:lnTo>
                  <a:close/>
                </a:path>
              </a:pathLst>
            </a:custGeom>
            <a:solidFill>
              <a:srgbClr val="5434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53985" y="959077"/>
            <a:ext cx="9607550" cy="87121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50" spc="630" b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550" spc="-85" b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5550" spc="-5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50" spc="90" b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550" spc="135" b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50" spc="-160" b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550" spc="-10" b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550" spc="-140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550" spc="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550" spc="135" b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50" spc="350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550" spc="-140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550" spc="15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550" spc="10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550" spc="-5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50" spc="254" b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5550" spc="-140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550" spc="350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550" spc="-145" b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550" spc="-5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50" spc="90" b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550" spc="215" b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550" spc="-170" b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550" spc="350" b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5550" spc="-145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550" spc="2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5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5411" y="2582464"/>
            <a:ext cx="11026140" cy="636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55">
                <a:solidFill>
                  <a:srgbClr val="FFFFFF"/>
                </a:solidFill>
                <a:latin typeface="Microsoft Sans Serif"/>
                <a:cs typeface="Microsoft Sans Serif"/>
              </a:rPr>
              <a:t>Without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dirty="0" sz="4000" spc="-70">
                <a:solidFill>
                  <a:srgbClr val="FFFFFF"/>
                </a:solidFill>
                <a:latin typeface="Microsoft Sans Serif"/>
                <a:cs typeface="Microsoft Sans Serif"/>
              </a:rPr>
              <a:t>experience 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I </a:t>
            </a:r>
            <a:r>
              <a:rPr dirty="0" sz="4000" spc="40">
                <a:solidFill>
                  <a:srgbClr val="FFFFFF"/>
                </a:solidFill>
                <a:latin typeface="Microsoft Sans Serif"/>
                <a:cs typeface="Microsoft Sans Serif"/>
              </a:rPr>
              <a:t>found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Flutter 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4000" spc="-160">
                <a:solidFill>
                  <a:srgbClr val="FFFFFF"/>
                </a:solidFill>
                <a:latin typeface="Microsoft Sans Serif"/>
                <a:cs typeface="Microsoft Sans Serif"/>
              </a:rPr>
              <a:t>easy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4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learn.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Microsoft Sans Serif"/>
                <a:cs typeface="Microsoft Sans Serif"/>
              </a:rPr>
              <a:t>Dart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Microsoft Sans Serif"/>
                <a:cs typeface="Microsoft Sans Serif"/>
              </a:rPr>
              <a:t>structurally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syntactically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similar </a:t>
            </a:r>
            <a:r>
              <a:rPr dirty="0" sz="4000" spc="-1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other </a:t>
            </a:r>
            <a:r>
              <a:rPr dirty="0" sz="4000" spc="15">
                <a:solidFill>
                  <a:srgbClr val="FFFFFF"/>
                </a:solidFill>
                <a:latin typeface="Microsoft Sans Serif"/>
                <a:cs typeface="Microsoft Sans Serif"/>
              </a:rPr>
              <a:t>object-oriented </a:t>
            </a:r>
            <a:r>
              <a:rPr dirty="0"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languages </a:t>
            </a:r>
            <a:r>
              <a:rPr dirty="0" sz="4000" spc="-25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dirty="0" sz="4000" spc="-190">
                <a:solidFill>
                  <a:srgbClr val="FFFFFF"/>
                </a:solidFill>
                <a:latin typeface="Microsoft Sans Serif"/>
                <a:cs typeface="Microsoft Sans Serif"/>
              </a:rPr>
              <a:t>Java, </a:t>
            </a:r>
            <a:r>
              <a:rPr dirty="0" sz="4000" spc="-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Python, </a:t>
            </a:r>
            <a:r>
              <a:rPr dirty="0" sz="4000" spc="-145">
                <a:solidFill>
                  <a:srgbClr val="FFFFFF"/>
                </a:solidFill>
                <a:latin typeface="Microsoft Sans Serif"/>
                <a:cs typeface="Microsoft Sans Serif"/>
              </a:rPr>
              <a:t>C#, 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4000" spc="-30">
                <a:solidFill>
                  <a:srgbClr val="FFFFFF"/>
                </a:solidFill>
                <a:latin typeface="Microsoft Sans Serif"/>
                <a:cs typeface="Microsoft Sans Serif"/>
              </a:rPr>
              <a:t>others, </a:t>
            </a:r>
            <a:r>
              <a:rPr dirty="0" sz="4000" spc="-140">
                <a:solidFill>
                  <a:srgbClr val="FFFFFF"/>
                </a:solidFill>
                <a:latin typeface="Microsoft Sans Serif"/>
                <a:cs typeface="Microsoft Sans Serif"/>
              </a:rPr>
              <a:t>so 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I </a:t>
            </a:r>
            <a:r>
              <a:rPr dirty="0" sz="4000" spc="40">
                <a:solidFill>
                  <a:srgbClr val="FFFFFF"/>
                </a:solidFill>
                <a:latin typeface="Microsoft Sans Serif"/>
                <a:cs typeface="Microsoft Sans Serif"/>
              </a:rPr>
              <a:t>did </a:t>
            </a:r>
            <a:r>
              <a:rPr dirty="0" sz="4000" spc="85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dirty="0" sz="4000" spc="-95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dirty="0" sz="4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Microsoft Sans Serif"/>
                <a:cs typeface="Microsoft Sans Serif"/>
              </a:rPr>
              <a:t>trouble </a:t>
            </a:r>
            <a:r>
              <a:rPr dirty="0" sz="4000" spc="-1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Flutter 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4000" spc="-25">
                <a:solidFill>
                  <a:srgbClr val="FFFFFF"/>
                </a:solidFill>
                <a:latin typeface="Microsoft Sans Serif"/>
                <a:cs typeface="Microsoft Sans Serif"/>
              </a:rPr>
              <a:t>Dart. </a:t>
            </a:r>
            <a:r>
              <a:rPr dirty="0" sz="4000" spc="-15">
                <a:solidFill>
                  <a:srgbClr val="FFFFFF"/>
                </a:solidFill>
                <a:latin typeface="Microsoft Sans Serif"/>
                <a:cs typeface="Microsoft Sans Serif"/>
              </a:rPr>
              <a:t>Additionally, </a:t>
            </a:r>
            <a:r>
              <a:rPr dirty="0" sz="4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5">
                <a:solidFill>
                  <a:srgbClr val="FFFFFF"/>
                </a:solidFill>
                <a:latin typeface="Microsoft Sans Serif"/>
                <a:cs typeface="Microsoft Sans Serif"/>
              </a:rPr>
              <a:t>Flutter's </a:t>
            </a:r>
            <a:r>
              <a:rPr dirty="0"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extensive </a:t>
            </a:r>
            <a:r>
              <a:rPr dirty="0" sz="4000" spc="-10">
                <a:solidFill>
                  <a:srgbClr val="FFFFFF"/>
                </a:solidFill>
                <a:latin typeface="Microsoft Sans Serif"/>
                <a:cs typeface="Microsoft Sans Serif"/>
              </a:rPr>
              <a:t>widget </a:t>
            </a:r>
            <a:r>
              <a:rPr dirty="0" sz="4000" spc="40">
                <a:solidFill>
                  <a:srgbClr val="FFFFFF"/>
                </a:solidFill>
                <a:latin typeface="Microsoft Sans Serif"/>
                <a:cs typeface="Microsoft Sans Serif"/>
              </a:rPr>
              <a:t>library </a:t>
            </a:r>
            <a:r>
              <a:rPr dirty="0"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makes </a:t>
            </a:r>
            <a:r>
              <a:rPr dirty="0" sz="4000" spc="155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dirty="0" sz="4000" spc="-45">
                <a:solidFill>
                  <a:srgbClr val="FFFFFF"/>
                </a:solidFill>
                <a:latin typeface="Microsoft Sans Serif"/>
                <a:cs typeface="Microsoft Sans Serif"/>
              </a:rPr>
              <a:t>simple </a:t>
            </a:r>
            <a:r>
              <a:rPr dirty="0" sz="4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build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Microsoft Sans Serif"/>
                <a:cs typeface="Microsoft Sans Serif"/>
              </a:rPr>
              <a:t>writing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4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20">
                <a:solidFill>
                  <a:srgbClr val="FFFFFF"/>
                </a:solidFill>
                <a:latin typeface="Microsoft Sans Serif"/>
                <a:cs typeface="Microsoft Sans Serif"/>
              </a:rPr>
              <a:t>code. </a:t>
            </a:r>
            <a:r>
              <a:rPr dirty="0" sz="4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25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35">
                <a:solidFill>
                  <a:srgbClr val="FFFFFF"/>
                </a:solidFill>
                <a:latin typeface="Microsoft Sans Serif"/>
                <a:cs typeface="Microsoft Sans Serif"/>
              </a:rPr>
              <a:t>platforms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Flutter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Microsoft Sans Serif"/>
                <a:cs typeface="Microsoft Sans Serif"/>
              </a:rPr>
              <a:t>build </a:t>
            </a:r>
            <a:r>
              <a:rPr dirty="0" sz="4000" spc="-10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Microsoft Sans Serif"/>
                <a:cs typeface="Microsoft Sans Serif"/>
              </a:rPr>
              <a:t>apps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Microsoft Sans Serif"/>
                <a:cs typeface="Microsoft Sans Serif"/>
              </a:rPr>
              <a:t>writing</a:t>
            </a:r>
            <a:r>
              <a:rPr dirty="0" sz="4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dirty="0" sz="4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85">
                <a:solidFill>
                  <a:srgbClr val="FFFFFF"/>
                </a:solidFill>
                <a:latin typeface="Microsoft Sans Serif"/>
                <a:cs typeface="Microsoft Sans Serif"/>
              </a:rPr>
              <a:t>code!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71125"/>
            <a:chOff x="9144000" y="0"/>
            <a:chExt cx="9144000" cy="10271125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71125"/>
            </a:xfrm>
            <a:custGeom>
              <a:avLst/>
              <a:gdLst/>
              <a:ahLst/>
              <a:cxnLst/>
              <a:rect l="l" t="t" r="r" b="b"/>
              <a:pathLst>
                <a:path w="9144000" h="10271125">
                  <a:moveTo>
                    <a:pt x="0" y="0"/>
                  </a:moveTo>
                  <a:lnTo>
                    <a:pt x="9144000" y="0"/>
                  </a:lnTo>
                  <a:lnTo>
                    <a:pt x="9144000" y="10270926"/>
                  </a:lnTo>
                  <a:lnTo>
                    <a:pt x="0" y="10270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9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86654" y="7010168"/>
              <a:ext cx="1049655" cy="1765300"/>
            </a:xfrm>
            <a:custGeom>
              <a:avLst/>
              <a:gdLst/>
              <a:ahLst/>
              <a:cxnLst/>
              <a:rect l="l" t="t" r="r" b="b"/>
              <a:pathLst>
                <a:path w="1049655" h="1765300">
                  <a:moveTo>
                    <a:pt x="0" y="4258"/>
                  </a:moveTo>
                  <a:lnTo>
                    <a:pt x="144482" y="0"/>
                  </a:lnTo>
                  <a:lnTo>
                    <a:pt x="471257" y="42214"/>
                  </a:lnTo>
                  <a:lnTo>
                    <a:pt x="820313" y="213386"/>
                  </a:lnTo>
                  <a:lnTo>
                    <a:pt x="1031641" y="595998"/>
                  </a:lnTo>
                  <a:lnTo>
                    <a:pt x="1041076" y="659824"/>
                  </a:lnTo>
                  <a:lnTo>
                    <a:pt x="1047021" y="721396"/>
                  </a:lnTo>
                  <a:lnTo>
                    <a:pt x="1049615" y="780751"/>
                  </a:lnTo>
                  <a:lnTo>
                    <a:pt x="1048998" y="837927"/>
                  </a:lnTo>
                  <a:lnTo>
                    <a:pt x="1045307" y="892962"/>
                  </a:lnTo>
                  <a:lnTo>
                    <a:pt x="1038683" y="945895"/>
                  </a:lnTo>
                  <a:lnTo>
                    <a:pt x="1029263" y="996763"/>
                  </a:lnTo>
                  <a:lnTo>
                    <a:pt x="1017187" y="1045603"/>
                  </a:lnTo>
                  <a:lnTo>
                    <a:pt x="1002594" y="1092455"/>
                  </a:lnTo>
                  <a:lnTo>
                    <a:pt x="985621" y="1137355"/>
                  </a:lnTo>
                  <a:lnTo>
                    <a:pt x="966409" y="1180342"/>
                  </a:lnTo>
                  <a:lnTo>
                    <a:pt x="945095" y="1221454"/>
                  </a:lnTo>
                  <a:lnTo>
                    <a:pt x="921819" y="1260728"/>
                  </a:lnTo>
                  <a:lnTo>
                    <a:pt x="896719" y="1298203"/>
                  </a:lnTo>
                  <a:lnTo>
                    <a:pt x="869934" y="1333917"/>
                  </a:lnTo>
                  <a:lnTo>
                    <a:pt x="841604" y="1367907"/>
                  </a:lnTo>
                  <a:lnTo>
                    <a:pt x="811866" y="1400211"/>
                  </a:lnTo>
                  <a:lnTo>
                    <a:pt x="780860" y="1430867"/>
                  </a:lnTo>
                  <a:lnTo>
                    <a:pt x="748724" y="1459914"/>
                  </a:lnTo>
                  <a:lnTo>
                    <a:pt x="715598" y="1487389"/>
                  </a:lnTo>
                  <a:lnTo>
                    <a:pt x="681620" y="1513330"/>
                  </a:lnTo>
                  <a:lnTo>
                    <a:pt x="646928" y="1537774"/>
                  </a:lnTo>
                  <a:lnTo>
                    <a:pt x="611663" y="1560761"/>
                  </a:lnTo>
                  <a:lnTo>
                    <a:pt x="575962" y="1582328"/>
                  </a:lnTo>
                  <a:lnTo>
                    <a:pt x="539964" y="1602512"/>
                  </a:lnTo>
                  <a:lnTo>
                    <a:pt x="503808" y="1621352"/>
                  </a:lnTo>
                  <a:lnTo>
                    <a:pt x="467633" y="1638886"/>
                  </a:lnTo>
                  <a:lnTo>
                    <a:pt x="431578" y="1655151"/>
                  </a:lnTo>
                  <a:lnTo>
                    <a:pt x="395782" y="1670186"/>
                  </a:lnTo>
                  <a:lnTo>
                    <a:pt x="325520" y="1696716"/>
                  </a:lnTo>
                  <a:lnTo>
                    <a:pt x="257958" y="1718779"/>
                  </a:lnTo>
                  <a:lnTo>
                    <a:pt x="194206" y="1736678"/>
                  </a:lnTo>
                  <a:lnTo>
                    <a:pt x="135376" y="1750718"/>
                  </a:lnTo>
                  <a:lnTo>
                    <a:pt x="82577" y="1761201"/>
                  </a:lnTo>
                  <a:lnTo>
                    <a:pt x="58786" y="1765204"/>
                  </a:lnTo>
                </a:path>
              </a:pathLst>
            </a:custGeom>
            <a:ln w="4358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6058" y="7587422"/>
              <a:ext cx="200721" cy="200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75647" y="3001760"/>
              <a:ext cx="1236980" cy="2933700"/>
            </a:xfrm>
            <a:custGeom>
              <a:avLst/>
              <a:gdLst/>
              <a:ahLst/>
              <a:cxnLst/>
              <a:rect l="l" t="t" r="r" b="b"/>
              <a:pathLst>
                <a:path w="1236979" h="2933700">
                  <a:moveTo>
                    <a:pt x="1236540" y="2914717"/>
                  </a:moveTo>
                  <a:lnTo>
                    <a:pt x="1190002" y="2927426"/>
                  </a:lnTo>
                  <a:lnTo>
                    <a:pt x="1147597" y="2932209"/>
                  </a:lnTo>
                  <a:lnTo>
                    <a:pt x="1097636" y="2933587"/>
                  </a:lnTo>
                  <a:lnTo>
                    <a:pt x="1070236" y="2932879"/>
                  </a:lnTo>
                  <a:lnTo>
                    <a:pt x="1011425" y="2928428"/>
                  </a:lnTo>
                  <a:lnTo>
                    <a:pt x="948370" y="2919606"/>
                  </a:lnTo>
                  <a:lnTo>
                    <a:pt x="882397" y="2906027"/>
                  </a:lnTo>
                  <a:lnTo>
                    <a:pt x="814830" y="2887305"/>
                  </a:lnTo>
                  <a:lnTo>
                    <a:pt x="746996" y="2863053"/>
                  </a:lnTo>
                  <a:lnTo>
                    <a:pt x="680219" y="2832884"/>
                  </a:lnTo>
                  <a:lnTo>
                    <a:pt x="615825" y="2796412"/>
                  </a:lnTo>
                  <a:lnTo>
                    <a:pt x="555138" y="2753249"/>
                  </a:lnTo>
                  <a:lnTo>
                    <a:pt x="499485" y="2703010"/>
                  </a:lnTo>
                  <a:lnTo>
                    <a:pt x="450191" y="2645308"/>
                  </a:lnTo>
                  <a:lnTo>
                    <a:pt x="428342" y="2613537"/>
                  </a:lnTo>
                  <a:lnTo>
                    <a:pt x="408580" y="2579755"/>
                  </a:lnTo>
                  <a:lnTo>
                    <a:pt x="391070" y="2543914"/>
                  </a:lnTo>
                  <a:lnTo>
                    <a:pt x="375978" y="2505966"/>
                  </a:lnTo>
                  <a:lnTo>
                    <a:pt x="363470" y="2465862"/>
                  </a:lnTo>
                  <a:lnTo>
                    <a:pt x="353711" y="2423554"/>
                  </a:lnTo>
                  <a:lnTo>
                    <a:pt x="346867" y="2378993"/>
                  </a:lnTo>
                  <a:lnTo>
                    <a:pt x="343103" y="2332131"/>
                  </a:lnTo>
                  <a:lnTo>
                    <a:pt x="342585" y="2282920"/>
                  </a:lnTo>
                  <a:lnTo>
                    <a:pt x="345480" y="2231312"/>
                  </a:lnTo>
                  <a:lnTo>
                    <a:pt x="351952" y="2177258"/>
                  </a:lnTo>
                  <a:lnTo>
                    <a:pt x="362167" y="2120710"/>
                  </a:lnTo>
                  <a:lnTo>
                    <a:pt x="376291" y="2061619"/>
                  </a:lnTo>
                  <a:lnTo>
                    <a:pt x="394489" y="1999937"/>
                  </a:lnTo>
                  <a:lnTo>
                    <a:pt x="416928" y="1935617"/>
                  </a:lnTo>
                  <a:lnTo>
                    <a:pt x="438021" y="1878339"/>
                  </a:lnTo>
                  <a:lnTo>
                    <a:pt x="458096" y="1821742"/>
                  </a:lnTo>
                  <a:lnTo>
                    <a:pt x="477136" y="1765830"/>
                  </a:lnTo>
                  <a:lnTo>
                    <a:pt x="495129" y="1710606"/>
                  </a:lnTo>
                  <a:lnTo>
                    <a:pt x="512062" y="1656075"/>
                  </a:lnTo>
                  <a:lnTo>
                    <a:pt x="527920" y="1602240"/>
                  </a:lnTo>
                  <a:lnTo>
                    <a:pt x="542690" y="1549104"/>
                  </a:lnTo>
                  <a:lnTo>
                    <a:pt x="556358" y="1496673"/>
                  </a:lnTo>
                  <a:lnTo>
                    <a:pt x="568912" y="1444949"/>
                  </a:lnTo>
                  <a:lnTo>
                    <a:pt x="580336" y="1393936"/>
                  </a:lnTo>
                  <a:lnTo>
                    <a:pt x="590617" y="1343638"/>
                  </a:lnTo>
                  <a:lnTo>
                    <a:pt x="599743" y="1294060"/>
                  </a:lnTo>
                  <a:lnTo>
                    <a:pt x="607698" y="1245204"/>
                  </a:lnTo>
                  <a:lnTo>
                    <a:pt x="614470" y="1197075"/>
                  </a:lnTo>
                  <a:lnTo>
                    <a:pt x="620045" y="1149676"/>
                  </a:lnTo>
                  <a:lnTo>
                    <a:pt x="624409" y="1103012"/>
                  </a:lnTo>
                  <a:lnTo>
                    <a:pt x="627549" y="1057086"/>
                  </a:lnTo>
                  <a:lnTo>
                    <a:pt x="629451" y="1011901"/>
                  </a:lnTo>
                  <a:lnTo>
                    <a:pt x="630101" y="967463"/>
                  </a:lnTo>
                  <a:lnTo>
                    <a:pt x="629486" y="923774"/>
                  </a:lnTo>
                  <a:lnTo>
                    <a:pt x="627592" y="880838"/>
                  </a:lnTo>
                  <a:lnTo>
                    <a:pt x="624406" y="838659"/>
                  </a:lnTo>
                  <a:lnTo>
                    <a:pt x="619914" y="797242"/>
                  </a:lnTo>
                  <a:lnTo>
                    <a:pt x="614101" y="756589"/>
                  </a:lnTo>
                  <a:lnTo>
                    <a:pt x="606956" y="716705"/>
                  </a:lnTo>
                  <a:lnTo>
                    <a:pt x="598463" y="677593"/>
                  </a:lnTo>
                  <a:lnTo>
                    <a:pt x="588610" y="639258"/>
                  </a:lnTo>
                  <a:lnTo>
                    <a:pt x="577382" y="601702"/>
                  </a:lnTo>
                  <a:lnTo>
                    <a:pt x="564766" y="564931"/>
                  </a:lnTo>
                  <a:lnTo>
                    <a:pt x="550749" y="528947"/>
                  </a:lnTo>
                  <a:lnTo>
                    <a:pt x="535317" y="493755"/>
                  </a:lnTo>
                  <a:lnTo>
                    <a:pt x="518456" y="459358"/>
                  </a:lnTo>
                  <a:lnTo>
                    <a:pt x="500152" y="425761"/>
                  </a:lnTo>
                  <a:lnTo>
                    <a:pt x="480392" y="392966"/>
                  </a:lnTo>
                  <a:lnTo>
                    <a:pt x="459163" y="360978"/>
                  </a:lnTo>
                  <a:lnTo>
                    <a:pt x="436450" y="329801"/>
                  </a:lnTo>
                  <a:lnTo>
                    <a:pt x="412241" y="299438"/>
                  </a:lnTo>
                  <a:lnTo>
                    <a:pt x="386520" y="269893"/>
                  </a:lnTo>
                  <a:lnTo>
                    <a:pt x="359276" y="241171"/>
                  </a:lnTo>
                  <a:lnTo>
                    <a:pt x="330493" y="213274"/>
                  </a:lnTo>
                  <a:lnTo>
                    <a:pt x="300160" y="186207"/>
                  </a:lnTo>
                  <a:lnTo>
                    <a:pt x="268261" y="159974"/>
                  </a:lnTo>
                  <a:lnTo>
                    <a:pt x="234783" y="134578"/>
                  </a:lnTo>
                  <a:lnTo>
                    <a:pt x="199713" y="110023"/>
                  </a:lnTo>
                  <a:lnTo>
                    <a:pt x="163037" y="86313"/>
                  </a:lnTo>
                  <a:lnTo>
                    <a:pt x="124741" y="63452"/>
                  </a:lnTo>
                  <a:lnTo>
                    <a:pt x="84812" y="41443"/>
                  </a:lnTo>
                  <a:lnTo>
                    <a:pt x="43236" y="20291"/>
                  </a:lnTo>
                  <a:lnTo>
                    <a:pt x="0" y="0"/>
                  </a:lnTo>
                </a:path>
              </a:pathLst>
            </a:custGeom>
            <a:ln w="43586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7914" y="2901383"/>
              <a:ext cx="200721" cy="200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603" y="4916287"/>
              <a:ext cx="200721" cy="2007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835723" y="670925"/>
              <a:ext cx="4615180" cy="8948420"/>
            </a:xfrm>
            <a:custGeom>
              <a:avLst/>
              <a:gdLst/>
              <a:ahLst/>
              <a:cxnLst/>
              <a:rect l="l" t="t" r="r" b="b"/>
              <a:pathLst>
                <a:path w="4615180" h="8948420">
                  <a:moveTo>
                    <a:pt x="4046982" y="8948097"/>
                  </a:moveTo>
                  <a:lnTo>
                    <a:pt x="567738" y="8948097"/>
                  </a:lnTo>
                  <a:lnTo>
                    <a:pt x="518751" y="8946013"/>
                  </a:lnTo>
                  <a:lnTo>
                    <a:pt x="470922" y="8939872"/>
                  </a:lnTo>
                  <a:lnTo>
                    <a:pt x="424419" y="8929847"/>
                  </a:lnTo>
                  <a:lnTo>
                    <a:pt x="379415" y="8916107"/>
                  </a:lnTo>
                  <a:lnTo>
                    <a:pt x="336080" y="8898822"/>
                  </a:lnTo>
                  <a:lnTo>
                    <a:pt x="294583" y="8878164"/>
                  </a:lnTo>
                  <a:lnTo>
                    <a:pt x="255096" y="8854303"/>
                  </a:lnTo>
                  <a:lnTo>
                    <a:pt x="217788" y="8827409"/>
                  </a:lnTo>
                  <a:lnTo>
                    <a:pt x="182830" y="8797652"/>
                  </a:lnTo>
                  <a:lnTo>
                    <a:pt x="150393" y="8765204"/>
                  </a:lnTo>
                  <a:lnTo>
                    <a:pt x="120647" y="8730235"/>
                  </a:lnTo>
                  <a:lnTo>
                    <a:pt x="93762" y="8692914"/>
                  </a:lnTo>
                  <a:lnTo>
                    <a:pt x="69908" y="8653414"/>
                  </a:lnTo>
                  <a:lnTo>
                    <a:pt x="49257" y="8611903"/>
                  </a:lnTo>
                  <a:lnTo>
                    <a:pt x="31979" y="8568554"/>
                  </a:lnTo>
                  <a:lnTo>
                    <a:pt x="18244" y="8523535"/>
                  </a:lnTo>
                  <a:lnTo>
                    <a:pt x="8222" y="8477018"/>
                  </a:lnTo>
                  <a:lnTo>
                    <a:pt x="2083" y="8429173"/>
                  </a:lnTo>
                  <a:lnTo>
                    <a:pt x="0" y="8380171"/>
                  </a:lnTo>
                  <a:lnTo>
                    <a:pt x="0" y="567926"/>
                  </a:lnTo>
                  <a:lnTo>
                    <a:pt x="2083" y="518924"/>
                  </a:lnTo>
                  <a:lnTo>
                    <a:pt x="8222" y="471079"/>
                  </a:lnTo>
                  <a:lnTo>
                    <a:pt x="18244" y="424562"/>
                  </a:lnTo>
                  <a:lnTo>
                    <a:pt x="31979" y="379543"/>
                  </a:lnTo>
                  <a:lnTo>
                    <a:pt x="49257" y="336193"/>
                  </a:lnTo>
                  <a:lnTo>
                    <a:pt x="69908" y="294683"/>
                  </a:lnTo>
                  <a:lnTo>
                    <a:pt x="93762" y="255182"/>
                  </a:lnTo>
                  <a:lnTo>
                    <a:pt x="120647" y="217862"/>
                  </a:lnTo>
                  <a:lnTo>
                    <a:pt x="150393" y="182893"/>
                  </a:lnTo>
                  <a:lnTo>
                    <a:pt x="182830" y="150445"/>
                  </a:lnTo>
                  <a:lnTo>
                    <a:pt x="217788" y="120688"/>
                  </a:lnTo>
                  <a:lnTo>
                    <a:pt x="255096" y="93794"/>
                  </a:lnTo>
                  <a:lnTo>
                    <a:pt x="294583" y="69933"/>
                  </a:lnTo>
                  <a:lnTo>
                    <a:pt x="336080" y="49275"/>
                  </a:lnTo>
                  <a:lnTo>
                    <a:pt x="379415" y="31990"/>
                  </a:lnTo>
                  <a:lnTo>
                    <a:pt x="424419" y="18250"/>
                  </a:lnTo>
                  <a:lnTo>
                    <a:pt x="470922" y="8224"/>
                  </a:lnTo>
                  <a:lnTo>
                    <a:pt x="518751" y="2084"/>
                  </a:lnTo>
                  <a:lnTo>
                    <a:pt x="567738" y="0"/>
                  </a:lnTo>
                  <a:lnTo>
                    <a:pt x="4046982" y="0"/>
                  </a:lnTo>
                  <a:lnTo>
                    <a:pt x="4095970" y="2084"/>
                  </a:lnTo>
                  <a:lnTo>
                    <a:pt x="4143801" y="8224"/>
                  </a:lnTo>
                  <a:lnTo>
                    <a:pt x="4190304" y="18250"/>
                  </a:lnTo>
                  <a:lnTo>
                    <a:pt x="4235309" y="31990"/>
                  </a:lnTo>
                  <a:lnTo>
                    <a:pt x="4278645" y="49275"/>
                  </a:lnTo>
                  <a:lnTo>
                    <a:pt x="4320143" y="69933"/>
                  </a:lnTo>
                  <a:lnTo>
                    <a:pt x="4359631" y="93794"/>
                  </a:lnTo>
                  <a:lnTo>
                    <a:pt x="4396939" y="120688"/>
                  </a:lnTo>
                  <a:lnTo>
                    <a:pt x="4431897" y="150445"/>
                  </a:lnTo>
                  <a:lnTo>
                    <a:pt x="4464335" y="182893"/>
                  </a:lnTo>
                  <a:lnTo>
                    <a:pt x="4494082" y="217862"/>
                  </a:lnTo>
                  <a:lnTo>
                    <a:pt x="4520967" y="255182"/>
                  </a:lnTo>
                  <a:lnTo>
                    <a:pt x="4544820" y="294683"/>
                  </a:lnTo>
                  <a:lnTo>
                    <a:pt x="4565471" y="336193"/>
                  </a:lnTo>
                  <a:lnTo>
                    <a:pt x="4582750" y="379543"/>
                  </a:lnTo>
                  <a:lnTo>
                    <a:pt x="4596485" y="424562"/>
                  </a:lnTo>
                  <a:lnTo>
                    <a:pt x="4606507" y="471079"/>
                  </a:lnTo>
                  <a:lnTo>
                    <a:pt x="4612645" y="518924"/>
                  </a:lnTo>
                  <a:lnTo>
                    <a:pt x="4614729" y="567926"/>
                  </a:lnTo>
                  <a:lnTo>
                    <a:pt x="4614729" y="673102"/>
                  </a:lnTo>
                  <a:lnTo>
                    <a:pt x="170005" y="673102"/>
                  </a:lnTo>
                  <a:lnTo>
                    <a:pt x="170005" y="8274986"/>
                  </a:lnTo>
                  <a:lnTo>
                    <a:pt x="4614729" y="8274986"/>
                  </a:lnTo>
                  <a:lnTo>
                    <a:pt x="4614729" y="8380171"/>
                  </a:lnTo>
                  <a:lnTo>
                    <a:pt x="4612645" y="8429173"/>
                  </a:lnTo>
                  <a:lnTo>
                    <a:pt x="4606507" y="8477018"/>
                  </a:lnTo>
                  <a:lnTo>
                    <a:pt x="4596485" y="8523535"/>
                  </a:lnTo>
                  <a:lnTo>
                    <a:pt x="4582750" y="8568554"/>
                  </a:lnTo>
                  <a:lnTo>
                    <a:pt x="4565471" y="8611903"/>
                  </a:lnTo>
                  <a:lnTo>
                    <a:pt x="4544820" y="8653414"/>
                  </a:lnTo>
                  <a:lnTo>
                    <a:pt x="4520967" y="8692914"/>
                  </a:lnTo>
                  <a:lnTo>
                    <a:pt x="4494082" y="8730235"/>
                  </a:lnTo>
                  <a:lnTo>
                    <a:pt x="4464335" y="8765204"/>
                  </a:lnTo>
                  <a:lnTo>
                    <a:pt x="4431897" y="8797652"/>
                  </a:lnTo>
                  <a:lnTo>
                    <a:pt x="4396939" y="8827409"/>
                  </a:lnTo>
                  <a:lnTo>
                    <a:pt x="4359631" y="8854303"/>
                  </a:lnTo>
                  <a:lnTo>
                    <a:pt x="4320143" y="8878164"/>
                  </a:lnTo>
                  <a:lnTo>
                    <a:pt x="4278645" y="8898822"/>
                  </a:lnTo>
                  <a:lnTo>
                    <a:pt x="4235309" y="8916107"/>
                  </a:lnTo>
                  <a:lnTo>
                    <a:pt x="4190304" y="8929847"/>
                  </a:lnTo>
                  <a:lnTo>
                    <a:pt x="4143801" y="8939872"/>
                  </a:lnTo>
                  <a:lnTo>
                    <a:pt x="4095970" y="8946013"/>
                  </a:lnTo>
                  <a:lnTo>
                    <a:pt x="4046982" y="8948097"/>
                  </a:lnTo>
                  <a:close/>
                </a:path>
                <a:path w="4615180" h="8948420">
                  <a:moveTo>
                    <a:pt x="4614729" y="8274986"/>
                  </a:moveTo>
                  <a:lnTo>
                    <a:pt x="4444716" y="8274986"/>
                  </a:lnTo>
                  <a:lnTo>
                    <a:pt x="4444716" y="673102"/>
                  </a:lnTo>
                  <a:lnTo>
                    <a:pt x="4614729" y="673102"/>
                  </a:lnTo>
                  <a:lnTo>
                    <a:pt x="4614729" y="8274986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835723" y="670925"/>
              <a:ext cx="4615180" cy="8948420"/>
            </a:xfrm>
            <a:custGeom>
              <a:avLst/>
              <a:gdLst/>
              <a:ahLst/>
              <a:cxnLst/>
              <a:rect l="l" t="t" r="r" b="b"/>
              <a:pathLst>
                <a:path w="4615180" h="8948420">
                  <a:moveTo>
                    <a:pt x="4046982" y="0"/>
                  </a:moveTo>
                  <a:lnTo>
                    <a:pt x="3503350" y="0"/>
                  </a:lnTo>
                  <a:lnTo>
                    <a:pt x="2307360" y="0"/>
                  </a:lnTo>
                  <a:lnTo>
                    <a:pt x="1111370" y="0"/>
                  </a:lnTo>
                  <a:lnTo>
                    <a:pt x="567738" y="0"/>
                  </a:lnTo>
                  <a:lnTo>
                    <a:pt x="518751" y="2084"/>
                  </a:lnTo>
                  <a:lnTo>
                    <a:pt x="470921" y="8224"/>
                  </a:lnTo>
                  <a:lnTo>
                    <a:pt x="424419" y="18250"/>
                  </a:lnTo>
                  <a:lnTo>
                    <a:pt x="379415" y="31990"/>
                  </a:lnTo>
                  <a:lnTo>
                    <a:pt x="336080" y="49275"/>
                  </a:lnTo>
                  <a:lnTo>
                    <a:pt x="294583" y="69933"/>
                  </a:lnTo>
                  <a:lnTo>
                    <a:pt x="255096" y="93794"/>
                  </a:lnTo>
                  <a:lnTo>
                    <a:pt x="217788" y="120688"/>
                  </a:lnTo>
                  <a:lnTo>
                    <a:pt x="182830" y="150445"/>
                  </a:lnTo>
                  <a:lnTo>
                    <a:pt x="150393" y="182893"/>
                  </a:lnTo>
                  <a:lnTo>
                    <a:pt x="120647" y="217862"/>
                  </a:lnTo>
                  <a:lnTo>
                    <a:pt x="93762" y="255182"/>
                  </a:lnTo>
                  <a:lnTo>
                    <a:pt x="69908" y="294683"/>
                  </a:lnTo>
                  <a:lnTo>
                    <a:pt x="49257" y="336193"/>
                  </a:lnTo>
                  <a:lnTo>
                    <a:pt x="31979" y="379543"/>
                  </a:lnTo>
                  <a:lnTo>
                    <a:pt x="18244" y="424562"/>
                  </a:lnTo>
                  <a:lnTo>
                    <a:pt x="8222" y="471079"/>
                  </a:lnTo>
                  <a:lnTo>
                    <a:pt x="2083" y="518924"/>
                  </a:lnTo>
                  <a:lnTo>
                    <a:pt x="0" y="567926"/>
                  </a:lnTo>
                  <a:lnTo>
                    <a:pt x="0" y="1788589"/>
                  </a:lnTo>
                  <a:lnTo>
                    <a:pt x="0" y="4474048"/>
                  </a:lnTo>
                  <a:lnTo>
                    <a:pt x="0" y="7159507"/>
                  </a:lnTo>
                  <a:lnTo>
                    <a:pt x="0" y="8380170"/>
                  </a:lnTo>
                  <a:lnTo>
                    <a:pt x="2083" y="8429173"/>
                  </a:lnTo>
                  <a:lnTo>
                    <a:pt x="8222" y="8477018"/>
                  </a:lnTo>
                  <a:lnTo>
                    <a:pt x="18244" y="8523535"/>
                  </a:lnTo>
                  <a:lnTo>
                    <a:pt x="31979" y="8568553"/>
                  </a:lnTo>
                  <a:lnTo>
                    <a:pt x="49257" y="8611903"/>
                  </a:lnTo>
                  <a:lnTo>
                    <a:pt x="69908" y="8653414"/>
                  </a:lnTo>
                  <a:lnTo>
                    <a:pt x="93762" y="8692914"/>
                  </a:lnTo>
                  <a:lnTo>
                    <a:pt x="120647" y="8730235"/>
                  </a:lnTo>
                  <a:lnTo>
                    <a:pt x="150393" y="8765204"/>
                  </a:lnTo>
                  <a:lnTo>
                    <a:pt x="182830" y="8797652"/>
                  </a:lnTo>
                  <a:lnTo>
                    <a:pt x="217788" y="8827409"/>
                  </a:lnTo>
                  <a:lnTo>
                    <a:pt x="255096" y="8854303"/>
                  </a:lnTo>
                  <a:lnTo>
                    <a:pt x="294583" y="8878164"/>
                  </a:lnTo>
                  <a:lnTo>
                    <a:pt x="336080" y="8898822"/>
                  </a:lnTo>
                  <a:lnTo>
                    <a:pt x="379415" y="8916106"/>
                  </a:lnTo>
                  <a:lnTo>
                    <a:pt x="424419" y="8929847"/>
                  </a:lnTo>
                  <a:lnTo>
                    <a:pt x="470921" y="8939872"/>
                  </a:lnTo>
                  <a:lnTo>
                    <a:pt x="518751" y="8946012"/>
                  </a:lnTo>
                  <a:lnTo>
                    <a:pt x="567738" y="8948097"/>
                  </a:lnTo>
                  <a:lnTo>
                    <a:pt x="1111370" y="8948097"/>
                  </a:lnTo>
                  <a:lnTo>
                    <a:pt x="2307360" y="8948097"/>
                  </a:lnTo>
                  <a:lnTo>
                    <a:pt x="3503350" y="8948097"/>
                  </a:lnTo>
                  <a:lnTo>
                    <a:pt x="4046982" y="8948097"/>
                  </a:lnTo>
                  <a:lnTo>
                    <a:pt x="4095970" y="8946012"/>
                  </a:lnTo>
                  <a:lnTo>
                    <a:pt x="4143801" y="8939872"/>
                  </a:lnTo>
                  <a:lnTo>
                    <a:pt x="4190304" y="8929847"/>
                  </a:lnTo>
                  <a:lnTo>
                    <a:pt x="4235309" y="8916106"/>
                  </a:lnTo>
                  <a:lnTo>
                    <a:pt x="4278645" y="8898822"/>
                  </a:lnTo>
                  <a:lnTo>
                    <a:pt x="4320143" y="8878164"/>
                  </a:lnTo>
                  <a:lnTo>
                    <a:pt x="4359631" y="8854303"/>
                  </a:lnTo>
                  <a:lnTo>
                    <a:pt x="4396939" y="8827409"/>
                  </a:lnTo>
                  <a:lnTo>
                    <a:pt x="4431897" y="8797652"/>
                  </a:lnTo>
                  <a:lnTo>
                    <a:pt x="4464335" y="8765204"/>
                  </a:lnTo>
                  <a:lnTo>
                    <a:pt x="4494081" y="8730235"/>
                  </a:lnTo>
                  <a:lnTo>
                    <a:pt x="4520967" y="8692914"/>
                  </a:lnTo>
                  <a:lnTo>
                    <a:pt x="4544820" y="8653414"/>
                  </a:lnTo>
                  <a:lnTo>
                    <a:pt x="4565471" y="8611903"/>
                  </a:lnTo>
                  <a:lnTo>
                    <a:pt x="4582750" y="8568553"/>
                  </a:lnTo>
                  <a:lnTo>
                    <a:pt x="4596485" y="8523535"/>
                  </a:lnTo>
                  <a:lnTo>
                    <a:pt x="4606507" y="8477018"/>
                  </a:lnTo>
                  <a:lnTo>
                    <a:pt x="4612645" y="8429173"/>
                  </a:lnTo>
                  <a:lnTo>
                    <a:pt x="4614729" y="8380170"/>
                  </a:lnTo>
                  <a:lnTo>
                    <a:pt x="4614729" y="7159507"/>
                  </a:lnTo>
                  <a:lnTo>
                    <a:pt x="4614729" y="4474048"/>
                  </a:lnTo>
                  <a:lnTo>
                    <a:pt x="4614729" y="1788589"/>
                  </a:lnTo>
                  <a:lnTo>
                    <a:pt x="4614729" y="567926"/>
                  </a:lnTo>
                  <a:lnTo>
                    <a:pt x="4612645" y="518924"/>
                  </a:lnTo>
                  <a:lnTo>
                    <a:pt x="4606507" y="471079"/>
                  </a:lnTo>
                  <a:lnTo>
                    <a:pt x="4596485" y="424562"/>
                  </a:lnTo>
                  <a:lnTo>
                    <a:pt x="4582750" y="379543"/>
                  </a:lnTo>
                  <a:lnTo>
                    <a:pt x="4565471" y="336193"/>
                  </a:lnTo>
                  <a:lnTo>
                    <a:pt x="4544820" y="294683"/>
                  </a:lnTo>
                  <a:lnTo>
                    <a:pt x="4520967" y="255182"/>
                  </a:lnTo>
                  <a:lnTo>
                    <a:pt x="4494081" y="217862"/>
                  </a:lnTo>
                  <a:lnTo>
                    <a:pt x="4464335" y="182893"/>
                  </a:lnTo>
                  <a:lnTo>
                    <a:pt x="4431897" y="150445"/>
                  </a:lnTo>
                  <a:lnTo>
                    <a:pt x="4396939" y="120688"/>
                  </a:lnTo>
                  <a:lnTo>
                    <a:pt x="4359631" y="93794"/>
                  </a:lnTo>
                  <a:lnTo>
                    <a:pt x="4320143" y="69933"/>
                  </a:lnTo>
                  <a:lnTo>
                    <a:pt x="4278645" y="49275"/>
                  </a:lnTo>
                  <a:lnTo>
                    <a:pt x="4235309" y="31990"/>
                  </a:lnTo>
                  <a:lnTo>
                    <a:pt x="4190304" y="18250"/>
                  </a:lnTo>
                  <a:lnTo>
                    <a:pt x="4143801" y="8224"/>
                  </a:lnTo>
                  <a:lnTo>
                    <a:pt x="4095970" y="2084"/>
                  </a:lnTo>
                  <a:lnTo>
                    <a:pt x="4046982" y="0"/>
                  </a:lnTo>
                  <a:close/>
                </a:path>
                <a:path w="4615180" h="8948420">
                  <a:moveTo>
                    <a:pt x="4444715" y="8274986"/>
                  </a:moveTo>
                  <a:lnTo>
                    <a:pt x="3776792" y="8274986"/>
                  </a:lnTo>
                  <a:lnTo>
                    <a:pt x="2307360" y="8274986"/>
                  </a:lnTo>
                  <a:lnTo>
                    <a:pt x="837928" y="8274986"/>
                  </a:lnTo>
                  <a:lnTo>
                    <a:pt x="170005" y="8274986"/>
                  </a:lnTo>
                  <a:lnTo>
                    <a:pt x="170005" y="7087191"/>
                  </a:lnTo>
                  <a:lnTo>
                    <a:pt x="170005" y="4474044"/>
                  </a:lnTo>
                  <a:lnTo>
                    <a:pt x="170005" y="1860897"/>
                  </a:lnTo>
                  <a:lnTo>
                    <a:pt x="170005" y="673102"/>
                  </a:lnTo>
                  <a:lnTo>
                    <a:pt x="837928" y="673102"/>
                  </a:lnTo>
                  <a:lnTo>
                    <a:pt x="2307360" y="673102"/>
                  </a:lnTo>
                  <a:lnTo>
                    <a:pt x="3776792" y="673102"/>
                  </a:lnTo>
                  <a:lnTo>
                    <a:pt x="4444715" y="673102"/>
                  </a:lnTo>
                  <a:lnTo>
                    <a:pt x="4444715" y="1860897"/>
                  </a:lnTo>
                  <a:lnTo>
                    <a:pt x="4444715" y="4474044"/>
                  </a:lnTo>
                  <a:lnTo>
                    <a:pt x="4444715" y="7087191"/>
                  </a:lnTo>
                  <a:lnTo>
                    <a:pt x="4444715" y="8274986"/>
                  </a:lnTo>
                  <a:close/>
                </a:path>
              </a:pathLst>
            </a:custGeom>
            <a:ln w="43591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53525" y="668222"/>
              <a:ext cx="2840355" cy="1710689"/>
            </a:xfrm>
            <a:custGeom>
              <a:avLst/>
              <a:gdLst/>
              <a:ahLst/>
              <a:cxnLst/>
              <a:rect l="l" t="t" r="r" b="b"/>
              <a:pathLst>
                <a:path w="2840354" h="1710689">
                  <a:moveTo>
                    <a:pt x="2839999" y="0"/>
                  </a:moveTo>
                  <a:lnTo>
                    <a:pt x="0" y="0"/>
                  </a:lnTo>
                  <a:lnTo>
                    <a:pt x="0" y="1710143"/>
                  </a:lnTo>
                  <a:lnTo>
                    <a:pt x="2839999" y="0"/>
                  </a:lnTo>
                  <a:close/>
                </a:path>
              </a:pathLst>
            </a:custGeom>
            <a:solidFill>
              <a:srgbClr val="FAEFE6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3954" y="936725"/>
              <a:ext cx="192695" cy="1927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599190" y="936725"/>
              <a:ext cx="1083945" cy="193040"/>
            </a:xfrm>
            <a:custGeom>
              <a:avLst/>
              <a:gdLst/>
              <a:ahLst/>
              <a:cxnLst/>
              <a:rect l="l" t="t" r="r" b="b"/>
              <a:pathLst>
                <a:path w="1083944" h="193040">
                  <a:moveTo>
                    <a:pt x="987551" y="192756"/>
                  </a:moveTo>
                  <a:lnTo>
                    <a:pt x="96356" y="192756"/>
                  </a:lnTo>
                  <a:lnTo>
                    <a:pt x="58853" y="185182"/>
                  </a:lnTo>
                  <a:lnTo>
                    <a:pt x="28225" y="164529"/>
                  </a:lnTo>
                  <a:lnTo>
                    <a:pt x="7573" y="133894"/>
                  </a:lnTo>
                  <a:lnTo>
                    <a:pt x="0" y="96378"/>
                  </a:lnTo>
                  <a:lnTo>
                    <a:pt x="7573" y="58864"/>
                  </a:lnTo>
                  <a:lnTo>
                    <a:pt x="28225" y="28229"/>
                  </a:lnTo>
                  <a:lnTo>
                    <a:pt x="58853" y="7574"/>
                  </a:lnTo>
                  <a:lnTo>
                    <a:pt x="96356" y="0"/>
                  </a:lnTo>
                  <a:lnTo>
                    <a:pt x="987551" y="0"/>
                  </a:lnTo>
                  <a:lnTo>
                    <a:pt x="1025054" y="7574"/>
                  </a:lnTo>
                  <a:lnTo>
                    <a:pt x="1055683" y="28229"/>
                  </a:lnTo>
                  <a:lnTo>
                    <a:pt x="1076334" y="58864"/>
                  </a:lnTo>
                  <a:lnTo>
                    <a:pt x="1083908" y="96378"/>
                  </a:lnTo>
                  <a:lnTo>
                    <a:pt x="1076334" y="133894"/>
                  </a:lnTo>
                  <a:lnTo>
                    <a:pt x="1055683" y="164529"/>
                  </a:lnTo>
                  <a:lnTo>
                    <a:pt x="1025054" y="185182"/>
                  </a:lnTo>
                  <a:lnTo>
                    <a:pt x="987551" y="19275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35723" y="670925"/>
              <a:ext cx="4615180" cy="8948420"/>
            </a:xfrm>
            <a:custGeom>
              <a:avLst/>
              <a:gdLst/>
              <a:ahLst/>
              <a:cxnLst/>
              <a:rect l="l" t="t" r="r" b="b"/>
              <a:pathLst>
                <a:path w="4615180" h="8948420">
                  <a:moveTo>
                    <a:pt x="4046982" y="0"/>
                  </a:moveTo>
                  <a:lnTo>
                    <a:pt x="3503350" y="0"/>
                  </a:lnTo>
                  <a:lnTo>
                    <a:pt x="2307360" y="0"/>
                  </a:lnTo>
                  <a:lnTo>
                    <a:pt x="1111370" y="0"/>
                  </a:lnTo>
                  <a:lnTo>
                    <a:pt x="567738" y="0"/>
                  </a:lnTo>
                  <a:lnTo>
                    <a:pt x="518751" y="2084"/>
                  </a:lnTo>
                  <a:lnTo>
                    <a:pt x="470921" y="8224"/>
                  </a:lnTo>
                  <a:lnTo>
                    <a:pt x="424419" y="18250"/>
                  </a:lnTo>
                  <a:lnTo>
                    <a:pt x="379415" y="31990"/>
                  </a:lnTo>
                  <a:lnTo>
                    <a:pt x="336080" y="49275"/>
                  </a:lnTo>
                  <a:lnTo>
                    <a:pt x="294583" y="69933"/>
                  </a:lnTo>
                  <a:lnTo>
                    <a:pt x="255096" y="93794"/>
                  </a:lnTo>
                  <a:lnTo>
                    <a:pt x="217788" y="120688"/>
                  </a:lnTo>
                  <a:lnTo>
                    <a:pt x="182830" y="150445"/>
                  </a:lnTo>
                  <a:lnTo>
                    <a:pt x="150393" y="182893"/>
                  </a:lnTo>
                  <a:lnTo>
                    <a:pt x="120647" y="217862"/>
                  </a:lnTo>
                  <a:lnTo>
                    <a:pt x="93762" y="255182"/>
                  </a:lnTo>
                  <a:lnTo>
                    <a:pt x="69908" y="294683"/>
                  </a:lnTo>
                  <a:lnTo>
                    <a:pt x="49257" y="336193"/>
                  </a:lnTo>
                  <a:lnTo>
                    <a:pt x="31979" y="379543"/>
                  </a:lnTo>
                  <a:lnTo>
                    <a:pt x="18244" y="424562"/>
                  </a:lnTo>
                  <a:lnTo>
                    <a:pt x="8222" y="471079"/>
                  </a:lnTo>
                  <a:lnTo>
                    <a:pt x="2083" y="518924"/>
                  </a:lnTo>
                  <a:lnTo>
                    <a:pt x="0" y="567926"/>
                  </a:lnTo>
                  <a:lnTo>
                    <a:pt x="0" y="1788589"/>
                  </a:lnTo>
                  <a:lnTo>
                    <a:pt x="0" y="4474048"/>
                  </a:lnTo>
                  <a:lnTo>
                    <a:pt x="0" y="7159507"/>
                  </a:lnTo>
                  <a:lnTo>
                    <a:pt x="0" y="8380170"/>
                  </a:lnTo>
                  <a:lnTo>
                    <a:pt x="2083" y="8429173"/>
                  </a:lnTo>
                  <a:lnTo>
                    <a:pt x="8222" y="8477018"/>
                  </a:lnTo>
                  <a:lnTo>
                    <a:pt x="18244" y="8523535"/>
                  </a:lnTo>
                  <a:lnTo>
                    <a:pt x="31979" y="8568553"/>
                  </a:lnTo>
                  <a:lnTo>
                    <a:pt x="49257" y="8611903"/>
                  </a:lnTo>
                  <a:lnTo>
                    <a:pt x="69908" y="8653414"/>
                  </a:lnTo>
                  <a:lnTo>
                    <a:pt x="93762" y="8692914"/>
                  </a:lnTo>
                  <a:lnTo>
                    <a:pt x="120647" y="8730235"/>
                  </a:lnTo>
                  <a:lnTo>
                    <a:pt x="150393" y="8765204"/>
                  </a:lnTo>
                  <a:lnTo>
                    <a:pt x="182830" y="8797652"/>
                  </a:lnTo>
                  <a:lnTo>
                    <a:pt x="217788" y="8827409"/>
                  </a:lnTo>
                  <a:lnTo>
                    <a:pt x="255096" y="8854303"/>
                  </a:lnTo>
                  <a:lnTo>
                    <a:pt x="294583" y="8878164"/>
                  </a:lnTo>
                  <a:lnTo>
                    <a:pt x="336080" y="8898822"/>
                  </a:lnTo>
                  <a:lnTo>
                    <a:pt x="379415" y="8916106"/>
                  </a:lnTo>
                  <a:lnTo>
                    <a:pt x="424419" y="8929847"/>
                  </a:lnTo>
                  <a:lnTo>
                    <a:pt x="470921" y="8939872"/>
                  </a:lnTo>
                  <a:lnTo>
                    <a:pt x="518751" y="8946012"/>
                  </a:lnTo>
                  <a:lnTo>
                    <a:pt x="567738" y="8948097"/>
                  </a:lnTo>
                  <a:lnTo>
                    <a:pt x="1111370" y="8948097"/>
                  </a:lnTo>
                  <a:lnTo>
                    <a:pt x="2307360" y="8948097"/>
                  </a:lnTo>
                  <a:lnTo>
                    <a:pt x="3503350" y="8948097"/>
                  </a:lnTo>
                  <a:lnTo>
                    <a:pt x="4046982" y="8948097"/>
                  </a:lnTo>
                  <a:lnTo>
                    <a:pt x="4095970" y="8946012"/>
                  </a:lnTo>
                  <a:lnTo>
                    <a:pt x="4143801" y="8939872"/>
                  </a:lnTo>
                  <a:lnTo>
                    <a:pt x="4190304" y="8929847"/>
                  </a:lnTo>
                  <a:lnTo>
                    <a:pt x="4235309" y="8916106"/>
                  </a:lnTo>
                  <a:lnTo>
                    <a:pt x="4278645" y="8898822"/>
                  </a:lnTo>
                  <a:lnTo>
                    <a:pt x="4320143" y="8878164"/>
                  </a:lnTo>
                  <a:lnTo>
                    <a:pt x="4359631" y="8854303"/>
                  </a:lnTo>
                  <a:lnTo>
                    <a:pt x="4396939" y="8827409"/>
                  </a:lnTo>
                  <a:lnTo>
                    <a:pt x="4431897" y="8797652"/>
                  </a:lnTo>
                  <a:lnTo>
                    <a:pt x="4464335" y="8765204"/>
                  </a:lnTo>
                  <a:lnTo>
                    <a:pt x="4494081" y="8730235"/>
                  </a:lnTo>
                  <a:lnTo>
                    <a:pt x="4520967" y="8692914"/>
                  </a:lnTo>
                  <a:lnTo>
                    <a:pt x="4544820" y="8653414"/>
                  </a:lnTo>
                  <a:lnTo>
                    <a:pt x="4565471" y="8611903"/>
                  </a:lnTo>
                  <a:lnTo>
                    <a:pt x="4582750" y="8568553"/>
                  </a:lnTo>
                  <a:lnTo>
                    <a:pt x="4596485" y="8523535"/>
                  </a:lnTo>
                  <a:lnTo>
                    <a:pt x="4606507" y="8477018"/>
                  </a:lnTo>
                  <a:lnTo>
                    <a:pt x="4612645" y="8429173"/>
                  </a:lnTo>
                  <a:lnTo>
                    <a:pt x="4614729" y="8380170"/>
                  </a:lnTo>
                  <a:lnTo>
                    <a:pt x="4614729" y="7159507"/>
                  </a:lnTo>
                  <a:lnTo>
                    <a:pt x="4614729" y="4474048"/>
                  </a:lnTo>
                  <a:lnTo>
                    <a:pt x="4614729" y="1788589"/>
                  </a:lnTo>
                  <a:lnTo>
                    <a:pt x="4614729" y="567926"/>
                  </a:lnTo>
                  <a:lnTo>
                    <a:pt x="4612645" y="518924"/>
                  </a:lnTo>
                  <a:lnTo>
                    <a:pt x="4606507" y="471079"/>
                  </a:lnTo>
                  <a:lnTo>
                    <a:pt x="4596485" y="424562"/>
                  </a:lnTo>
                  <a:lnTo>
                    <a:pt x="4582750" y="379543"/>
                  </a:lnTo>
                  <a:lnTo>
                    <a:pt x="4565471" y="336193"/>
                  </a:lnTo>
                  <a:lnTo>
                    <a:pt x="4544820" y="294683"/>
                  </a:lnTo>
                  <a:lnTo>
                    <a:pt x="4520967" y="255182"/>
                  </a:lnTo>
                  <a:lnTo>
                    <a:pt x="4494081" y="217862"/>
                  </a:lnTo>
                  <a:lnTo>
                    <a:pt x="4464335" y="182893"/>
                  </a:lnTo>
                  <a:lnTo>
                    <a:pt x="4431897" y="150445"/>
                  </a:lnTo>
                  <a:lnTo>
                    <a:pt x="4396939" y="120688"/>
                  </a:lnTo>
                  <a:lnTo>
                    <a:pt x="4359631" y="93794"/>
                  </a:lnTo>
                  <a:lnTo>
                    <a:pt x="4320143" y="69933"/>
                  </a:lnTo>
                  <a:lnTo>
                    <a:pt x="4278645" y="49275"/>
                  </a:lnTo>
                  <a:lnTo>
                    <a:pt x="4235309" y="31990"/>
                  </a:lnTo>
                  <a:lnTo>
                    <a:pt x="4190304" y="18250"/>
                  </a:lnTo>
                  <a:lnTo>
                    <a:pt x="4143801" y="8224"/>
                  </a:lnTo>
                  <a:lnTo>
                    <a:pt x="4095970" y="2084"/>
                  </a:lnTo>
                  <a:lnTo>
                    <a:pt x="4046982" y="0"/>
                  </a:lnTo>
                  <a:close/>
                </a:path>
                <a:path w="4615180" h="8948420">
                  <a:moveTo>
                    <a:pt x="4444715" y="8274986"/>
                  </a:moveTo>
                  <a:lnTo>
                    <a:pt x="3776792" y="8274986"/>
                  </a:lnTo>
                  <a:lnTo>
                    <a:pt x="2307360" y="8274986"/>
                  </a:lnTo>
                  <a:lnTo>
                    <a:pt x="837928" y="8274986"/>
                  </a:lnTo>
                  <a:lnTo>
                    <a:pt x="170005" y="8274986"/>
                  </a:lnTo>
                  <a:lnTo>
                    <a:pt x="170005" y="7087191"/>
                  </a:lnTo>
                  <a:lnTo>
                    <a:pt x="170005" y="4474044"/>
                  </a:lnTo>
                  <a:lnTo>
                    <a:pt x="170005" y="1860897"/>
                  </a:lnTo>
                  <a:lnTo>
                    <a:pt x="170005" y="673102"/>
                  </a:lnTo>
                  <a:lnTo>
                    <a:pt x="837928" y="673102"/>
                  </a:lnTo>
                  <a:lnTo>
                    <a:pt x="2307360" y="673102"/>
                  </a:lnTo>
                  <a:lnTo>
                    <a:pt x="3776792" y="673102"/>
                  </a:lnTo>
                  <a:lnTo>
                    <a:pt x="4444715" y="673102"/>
                  </a:lnTo>
                  <a:lnTo>
                    <a:pt x="4444715" y="1860897"/>
                  </a:lnTo>
                  <a:lnTo>
                    <a:pt x="4444715" y="4474044"/>
                  </a:lnTo>
                  <a:lnTo>
                    <a:pt x="4444715" y="7087191"/>
                  </a:lnTo>
                  <a:lnTo>
                    <a:pt x="4444715" y="8274986"/>
                  </a:lnTo>
                  <a:close/>
                </a:path>
              </a:pathLst>
            </a:custGeom>
            <a:ln w="43591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910699" y="2404058"/>
              <a:ext cx="610870" cy="537210"/>
            </a:xfrm>
            <a:custGeom>
              <a:avLst/>
              <a:gdLst/>
              <a:ahLst/>
              <a:cxnLst/>
              <a:rect l="l" t="t" r="r" b="b"/>
              <a:pathLst>
                <a:path w="610870" h="537210">
                  <a:moveTo>
                    <a:pt x="237604" y="82550"/>
                  </a:moveTo>
                  <a:lnTo>
                    <a:pt x="236651" y="75133"/>
                  </a:lnTo>
                  <a:lnTo>
                    <a:pt x="139484" y="0"/>
                  </a:lnTo>
                  <a:lnTo>
                    <a:pt x="132067" y="952"/>
                  </a:lnTo>
                  <a:lnTo>
                    <a:pt x="0" y="171881"/>
                  </a:lnTo>
                  <a:lnTo>
                    <a:pt x="952" y="179311"/>
                  </a:lnTo>
                  <a:lnTo>
                    <a:pt x="98132" y="254419"/>
                  </a:lnTo>
                  <a:lnTo>
                    <a:pt x="105549" y="253479"/>
                  </a:lnTo>
                  <a:lnTo>
                    <a:pt x="237604" y="82550"/>
                  </a:lnTo>
                  <a:close/>
                </a:path>
                <a:path w="610870" h="537210">
                  <a:moveTo>
                    <a:pt x="610704" y="439877"/>
                  </a:moveTo>
                  <a:lnTo>
                    <a:pt x="513308" y="283476"/>
                  </a:lnTo>
                  <a:lnTo>
                    <a:pt x="423532" y="139306"/>
                  </a:lnTo>
                  <a:lnTo>
                    <a:pt x="418998" y="136105"/>
                  </a:lnTo>
                  <a:lnTo>
                    <a:pt x="269506" y="103060"/>
                  </a:lnTo>
                  <a:lnTo>
                    <a:pt x="261721" y="105879"/>
                  </a:lnTo>
                  <a:lnTo>
                    <a:pt x="131597" y="274332"/>
                  </a:lnTo>
                  <a:lnTo>
                    <a:pt x="130822" y="282575"/>
                  </a:lnTo>
                  <a:lnTo>
                    <a:pt x="200545" y="419087"/>
                  </a:lnTo>
                  <a:lnTo>
                    <a:pt x="204546" y="422567"/>
                  </a:lnTo>
                  <a:lnTo>
                    <a:pt x="535305" y="537019"/>
                  </a:lnTo>
                  <a:lnTo>
                    <a:pt x="544233" y="534352"/>
                  </a:lnTo>
                  <a:lnTo>
                    <a:pt x="553110" y="522871"/>
                  </a:lnTo>
                  <a:lnTo>
                    <a:pt x="556590" y="515797"/>
                  </a:lnTo>
                  <a:lnTo>
                    <a:pt x="557085" y="508203"/>
                  </a:lnTo>
                  <a:lnTo>
                    <a:pt x="554697" y="500989"/>
                  </a:lnTo>
                  <a:lnTo>
                    <a:pt x="549541" y="495020"/>
                  </a:lnTo>
                  <a:lnTo>
                    <a:pt x="381876" y="365404"/>
                  </a:lnTo>
                  <a:lnTo>
                    <a:pt x="378396" y="362712"/>
                  </a:lnTo>
                  <a:lnTo>
                    <a:pt x="367233" y="365404"/>
                  </a:lnTo>
                  <a:lnTo>
                    <a:pt x="355739" y="364959"/>
                  </a:lnTo>
                  <a:lnTo>
                    <a:pt x="344627" y="361251"/>
                  </a:lnTo>
                  <a:lnTo>
                    <a:pt x="334594" y="354190"/>
                  </a:lnTo>
                  <a:lnTo>
                    <a:pt x="326250" y="342887"/>
                  </a:lnTo>
                  <a:lnTo>
                    <a:pt x="322211" y="329679"/>
                  </a:lnTo>
                  <a:lnTo>
                    <a:pt x="322656" y="315887"/>
                  </a:lnTo>
                  <a:lnTo>
                    <a:pt x="327761" y="302806"/>
                  </a:lnTo>
                  <a:lnTo>
                    <a:pt x="340055" y="289877"/>
                  </a:lnTo>
                  <a:lnTo>
                    <a:pt x="355803" y="283476"/>
                  </a:lnTo>
                  <a:lnTo>
                    <a:pt x="372719" y="283908"/>
                  </a:lnTo>
                  <a:lnTo>
                    <a:pt x="404202" y="318731"/>
                  </a:lnTo>
                  <a:lnTo>
                    <a:pt x="404253" y="329234"/>
                  </a:lnTo>
                  <a:lnTo>
                    <a:pt x="575398" y="461556"/>
                  </a:lnTo>
                  <a:lnTo>
                    <a:pt x="582472" y="465035"/>
                  </a:lnTo>
                  <a:lnTo>
                    <a:pt x="590067" y="465531"/>
                  </a:lnTo>
                  <a:lnTo>
                    <a:pt x="597281" y="463143"/>
                  </a:lnTo>
                  <a:lnTo>
                    <a:pt x="603250" y="457974"/>
                  </a:lnTo>
                  <a:lnTo>
                    <a:pt x="610247" y="448906"/>
                  </a:lnTo>
                  <a:lnTo>
                    <a:pt x="610704" y="43987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42304" y="1738119"/>
              <a:ext cx="1197306" cy="19694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7102" y="3934508"/>
              <a:ext cx="1780274" cy="22448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23471" y="6983952"/>
              <a:ext cx="3016790" cy="14781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957404" y="2244978"/>
              <a:ext cx="2744470" cy="3347720"/>
            </a:xfrm>
            <a:custGeom>
              <a:avLst/>
              <a:gdLst/>
              <a:ahLst/>
              <a:cxnLst/>
              <a:rect l="l" t="t" r="r" b="b"/>
              <a:pathLst>
                <a:path w="2744469" h="3347720">
                  <a:moveTo>
                    <a:pt x="787603" y="393801"/>
                  </a:moveTo>
                  <a:lnTo>
                    <a:pt x="722490" y="385584"/>
                  </a:lnTo>
                  <a:lnTo>
                    <a:pt x="665695" y="376923"/>
                  </a:lnTo>
                  <a:lnTo>
                    <a:pt x="616559" y="367169"/>
                  </a:lnTo>
                  <a:lnTo>
                    <a:pt x="574421" y="355676"/>
                  </a:lnTo>
                  <a:lnTo>
                    <a:pt x="538632" y="341769"/>
                  </a:lnTo>
                  <a:lnTo>
                    <a:pt x="483476" y="304126"/>
                  </a:lnTo>
                  <a:lnTo>
                    <a:pt x="445833" y="248970"/>
                  </a:lnTo>
                  <a:lnTo>
                    <a:pt x="431927" y="213182"/>
                  </a:lnTo>
                  <a:lnTo>
                    <a:pt x="420433" y="171043"/>
                  </a:lnTo>
                  <a:lnTo>
                    <a:pt x="410679" y="121907"/>
                  </a:lnTo>
                  <a:lnTo>
                    <a:pt x="402031" y="65112"/>
                  </a:lnTo>
                  <a:lnTo>
                    <a:pt x="393801" y="0"/>
                  </a:lnTo>
                  <a:lnTo>
                    <a:pt x="385584" y="65112"/>
                  </a:lnTo>
                  <a:lnTo>
                    <a:pt x="376923" y="121907"/>
                  </a:lnTo>
                  <a:lnTo>
                    <a:pt x="367169" y="171043"/>
                  </a:lnTo>
                  <a:lnTo>
                    <a:pt x="355676" y="213182"/>
                  </a:lnTo>
                  <a:lnTo>
                    <a:pt x="341769" y="248970"/>
                  </a:lnTo>
                  <a:lnTo>
                    <a:pt x="304126" y="304126"/>
                  </a:lnTo>
                  <a:lnTo>
                    <a:pt x="248970" y="341769"/>
                  </a:lnTo>
                  <a:lnTo>
                    <a:pt x="213182" y="355676"/>
                  </a:lnTo>
                  <a:lnTo>
                    <a:pt x="171056" y="367169"/>
                  </a:lnTo>
                  <a:lnTo>
                    <a:pt x="121920" y="376923"/>
                  </a:lnTo>
                  <a:lnTo>
                    <a:pt x="65112" y="385584"/>
                  </a:lnTo>
                  <a:lnTo>
                    <a:pt x="0" y="393801"/>
                  </a:lnTo>
                  <a:lnTo>
                    <a:pt x="66763" y="402247"/>
                  </a:lnTo>
                  <a:lnTo>
                    <a:pt x="123228" y="410908"/>
                  </a:lnTo>
                  <a:lnTo>
                    <a:pt x="172085" y="420674"/>
                  </a:lnTo>
                  <a:lnTo>
                    <a:pt x="213982" y="432193"/>
                  </a:lnTo>
                  <a:lnTo>
                    <a:pt x="249580" y="446125"/>
                  </a:lnTo>
                  <a:lnTo>
                    <a:pt x="304457" y="483819"/>
                  </a:lnTo>
                  <a:lnTo>
                    <a:pt x="341934" y="538975"/>
                  </a:lnTo>
                  <a:lnTo>
                    <a:pt x="355777" y="574751"/>
                  </a:lnTo>
                  <a:lnTo>
                    <a:pt x="367245" y="616839"/>
                  </a:lnTo>
                  <a:lnTo>
                    <a:pt x="376961" y="665911"/>
                  </a:lnTo>
                  <a:lnTo>
                    <a:pt x="385597" y="722617"/>
                  </a:lnTo>
                  <a:lnTo>
                    <a:pt x="393801" y="787603"/>
                  </a:lnTo>
                  <a:lnTo>
                    <a:pt x="402031" y="722490"/>
                  </a:lnTo>
                  <a:lnTo>
                    <a:pt x="410679" y="665695"/>
                  </a:lnTo>
                  <a:lnTo>
                    <a:pt x="420433" y="616559"/>
                  </a:lnTo>
                  <a:lnTo>
                    <a:pt x="431927" y="574421"/>
                  </a:lnTo>
                  <a:lnTo>
                    <a:pt x="445833" y="538632"/>
                  </a:lnTo>
                  <a:lnTo>
                    <a:pt x="483476" y="483476"/>
                  </a:lnTo>
                  <a:lnTo>
                    <a:pt x="538632" y="445833"/>
                  </a:lnTo>
                  <a:lnTo>
                    <a:pt x="574421" y="431927"/>
                  </a:lnTo>
                  <a:lnTo>
                    <a:pt x="616559" y="420433"/>
                  </a:lnTo>
                  <a:lnTo>
                    <a:pt x="665695" y="410679"/>
                  </a:lnTo>
                  <a:lnTo>
                    <a:pt x="722490" y="402018"/>
                  </a:lnTo>
                  <a:lnTo>
                    <a:pt x="787603" y="393801"/>
                  </a:lnTo>
                  <a:close/>
                </a:path>
                <a:path w="2744469" h="3347720">
                  <a:moveTo>
                    <a:pt x="2744025" y="2953512"/>
                  </a:moveTo>
                  <a:lnTo>
                    <a:pt x="2678912" y="2945295"/>
                  </a:lnTo>
                  <a:lnTo>
                    <a:pt x="2622105" y="2936633"/>
                  </a:lnTo>
                  <a:lnTo>
                    <a:pt x="2572969" y="2926892"/>
                  </a:lnTo>
                  <a:lnTo>
                    <a:pt x="2530843" y="2915386"/>
                  </a:lnTo>
                  <a:lnTo>
                    <a:pt x="2495054" y="2901492"/>
                  </a:lnTo>
                  <a:lnTo>
                    <a:pt x="2439898" y="2863837"/>
                  </a:lnTo>
                  <a:lnTo>
                    <a:pt x="2402255" y="2808681"/>
                  </a:lnTo>
                  <a:lnTo>
                    <a:pt x="2388349" y="2772892"/>
                  </a:lnTo>
                  <a:lnTo>
                    <a:pt x="2376855" y="2730766"/>
                  </a:lnTo>
                  <a:lnTo>
                    <a:pt x="2367102" y="2681630"/>
                  </a:lnTo>
                  <a:lnTo>
                    <a:pt x="2358440" y="2624836"/>
                  </a:lnTo>
                  <a:lnTo>
                    <a:pt x="2350224" y="2559710"/>
                  </a:lnTo>
                  <a:lnTo>
                    <a:pt x="2341994" y="2624836"/>
                  </a:lnTo>
                  <a:lnTo>
                    <a:pt x="2333345" y="2681630"/>
                  </a:lnTo>
                  <a:lnTo>
                    <a:pt x="2323592" y="2730766"/>
                  </a:lnTo>
                  <a:lnTo>
                    <a:pt x="2312098" y="2772892"/>
                  </a:lnTo>
                  <a:lnTo>
                    <a:pt x="2298192" y="2808681"/>
                  </a:lnTo>
                  <a:lnTo>
                    <a:pt x="2260549" y="2863837"/>
                  </a:lnTo>
                  <a:lnTo>
                    <a:pt x="2205393" y="2901492"/>
                  </a:lnTo>
                  <a:lnTo>
                    <a:pt x="2169604" y="2915386"/>
                  </a:lnTo>
                  <a:lnTo>
                    <a:pt x="2127466" y="2926892"/>
                  </a:lnTo>
                  <a:lnTo>
                    <a:pt x="2078329" y="2936633"/>
                  </a:lnTo>
                  <a:lnTo>
                    <a:pt x="2021535" y="2945295"/>
                  </a:lnTo>
                  <a:lnTo>
                    <a:pt x="1956422" y="2953512"/>
                  </a:lnTo>
                  <a:lnTo>
                    <a:pt x="2023173" y="2961970"/>
                  </a:lnTo>
                  <a:lnTo>
                    <a:pt x="2079650" y="2970631"/>
                  </a:lnTo>
                  <a:lnTo>
                    <a:pt x="2128507" y="2980385"/>
                  </a:lnTo>
                  <a:lnTo>
                    <a:pt x="2170404" y="2991904"/>
                  </a:lnTo>
                  <a:lnTo>
                    <a:pt x="2206002" y="3005836"/>
                  </a:lnTo>
                  <a:lnTo>
                    <a:pt x="2260866" y="3043529"/>
                  </a:lnTo>
                  <a:lnTo>
                    <a:pt x="2298344" y="3098698"/>
                  </a:lnTo>
                  <a:lnTo>
                    <a:pt x="2312200" y="3134461"/>
                  </a:lnTo>
                  <a:lnTo>
                    <a:pt x="2323655" y="3176562"/>
                  </a:lnTo>
                  <a:lnTo>
                    <a:pt x="2333383" y="3225635"/>
                  </a:lnTo>
                  <a:lnTo>
                    <a:pt x="2342019" y="3282327"/>
                  </a:lnTo>
                  <a:lnTo>
                    <a:pt x="2350224" y="3347326"/>
                  </a:lnTo>
                  <a:lnTo>
                    <a:pt x="2358440" y="3282200"/>
                  </a:lnTo>
                  <a:lnTo>
                    <a:pt x="2367102" y="3225406"/>
                  </a:lnTo>
                  <a:lnTo>
                    <a:pt x="2376855" y="3176270"/>
                  </a:lnTo>
                  <a:lnTo>
                    <a:pt x="2388349" y="3134144"/>
                  </a:lnTo>
                  <a:lnTo>
                    <a:pt x="2402255" y="3098355"/>
                  </a:lnTo>
                  <a:lnTo>
                    <a:pt x="2439898" y="3043199"/>
                  </a:lnTo>
                  <a:lnTo>
                    <a:pt x="2495054" y="3005544"/>
                  </a:lnTo>
                  <a:lnTo>
                    <a:pt x="2530843" y="2991650"/>
                  </a:lnTo>
                  <a:lnTo>
                    <a:pt x="2572969" y="2980144"/>
                  </a:lnTo>
                  <a:lnTo>
                    <a:pt x="2622105" y="2970403"/>
                  </a:lnTo>
                  <a:lnTo>
                    <a:pt x="2678912" y="2961741"/>
                  </a:lnTo>
                  <a:lnTo>
                    <a:pt x="2744025" y="2953512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26114" y="1166215"/>
            <a:ext cx="6857365" cy="16446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dirty="0" sz="4500" spc="550">
                <a:latin typeface="Verdana"/>
                <a:cs typeface="Verdana"/>
              </a:rPr>
              <a:t>M</a:t>
            </a:r>
            <a:r>
              <a:rPr dirty="0" sz="4500" spc="220">
                <a:latin typeface="Verdana"/>
                <a:cs typeface="Verdana"/>
              </a:rPr>
              <a:t>y</a:t>
            </a:r>
            <a:r>
              <a:rPr dirty="0" sz="4500" spc="-459">
                <a:latin typeface="Verdana"/>
                <a:cs typeface="Verdana"/>
              </a:rPr>
              <a:t> </a:t>
            </a:r>
            <a:r>
              <a:rPr dirty="0" sz="4500" spc="-70">
                <a:latin typeface="Verdana"/>
                <a:cs typeface="Verdana"/>
              </a:rPr>
              <a:t>A</a:t>
            </a:r>
            <a:r>
              <a:rPr dirty="0" sz="4500" spc="580">
                <a:latin typeface="Verdana"/>
                <a:cs typeface="Verdana"/>
              </a:rPr>
              <a:t>c</a:t>
            </a:r>
            <a:r>
              <a:rPr dirty="0" sz="4500" spc="254">
                <a:latin typeface="Verdana"/>
                <a:cs typeface="Verdana"/>
              </a:rPr>
              <a:t>h</a:t>
            </a:r>
            <a:r>
              <a:rPr dirty="0" sz="4500" spc="20">
                <a:latin typeface="Verdana"/>
                <a:cs typeface="Verdana"/>
              </a:rPr>
              <a:t>i</a:t>
            </a:r>
            <a:r>
              <a:rPr dirty="0" sz="4500" spc="240">
                <a:latin typeface="Verdana"/>
                <a:cs typeface="Verdana"/>
              </a:rPr>
              <a:t>e</a:t>
            </a:r>
            <a:r>
              <a:rPr dirty="0" sz="4500" spc="270">
                <a:latin typeface="Verdana"/>
                <a:cs typeface="Verdana"/>
              </a:rPr>
              <a:t>v</a:t>
            </a:r>
            <a:r>
              <a:rPr dirty="0" sz="4500" spc="240">
                <a:latin typeface="Verdana"/>
                <a:cs typeface="Verdana"/>
              </a:rPr>
              <a:t>e</a:t>
            </a:r>
            <a:r>
              <a:rPr dirty="0" sz="4500" spc="470">
                <a:latin typeface="Verdana"/>
                <a:cs typeface="Verdana"/>
              </a:rPr>
              <a:t>m</a:t>
            </a:r>
            <a:r>
              <a:rPr dirty="0" sz="4500" spc="240">
                <a:latin typeface="Verdana"/>
                <a:cs typeface="Verdana"/>
              </a:rPr>
              <a:t>e</a:t>
            </a:r>
            <a:r>
              <a:rPr dirty="0" sz="4500" spc="254">
                <a:latin typeface="Verdana"/>
                <a:cs typeface="Verdana"/>
              </a:rPr>
              <a:t>n</a:t>
            </a:r>
            <a:r>
              <a:rPr dirty="0" sz="4500" spc="204">
                <a:latin typeface="Verdana"/>
                <a:cs typeface="Verdana"/>
              </a:rPr>
              <a:t>t</a:t>
            </a:r>
            <a:r>
              <a:rPr dirty="0" sz="4500" spc="434">
                <a:latin typeface="Verdana"/>
                <a:cs typeface="Verdana"/>
              </a:rPr>
              <a:t>s</a:t>
            </a:r>
            <a:r>
              <a:rPr dirty="0" sz="4500" spc="-459">
                <a:latin typeface="Verdana"/>
                <a:cs typeface="Verdana"/>
              </a:rPr>
              <a:t> </a:t>
            </a:r>
            <a:r>
              <a:rPr dirty="0" sz="4500" spc="20">
                <a:latin typeface="Verdana"/>
                <a:cs typeface="Verdana"/>
              </a:rPr>
              <a:t>i</a:t>
            </a:r>
            <a:r>
              <a:rPr dirty="0" sz="4500" spc="165">
                <a:latin typeface="Verdana"/>
                <a:cs typeface="Verdana"/>
              </a:rPr>
              <a:t>n  </a:t>
            </a:r>
            <a:r>
              <a:rPr dirty="0" sz="4500" spc="295">
                <a:latin typeface="Verdana"/>
                <a:cs typeface="Verdana"/>
              </a:rPr>
              <a:t>Flutter</a:t>
            </a:r>
            <a:endParaRPr sz="45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764" y="3969740"/>
            <a:ext cx="219075" cy="2190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764" y="4674590"/>
            <a:ext cx="219075" cy="2190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764" y="5379440"/>
            <a:ext cx="219075" cy="2190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764" y="6084290"/>
            <a:ext cx="219075" cy="2190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764" y="6789140"/>
            <a:ext cx="219075" cy="2190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89615" y="3687159"/>
            <a:ext cx="6798945" cy="425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81885">
              <a:lnSpc>
                <a:spcPct val="115599"/>
              </a:lnSpc>
              <a:spcBef>
                <a:spcPts val="100"/>
              </a:spcBef>
            </a:pPr>
            <a:r>
              <a:rPr dirty="0" sz="4000" spc="-275" b="1">
                <a:solidFill>
                  <a:srgbClr val="D46ACA"/>
                </a:solidFill>
                <a:latin typeface="Georgia"/>
                <a:cs typeface="Georgia"/>
              </a:rPr>
              <a:t>U</a:t>
            </a:r>
            <a:r>
              <a:rPr dirty="0" sz="4000" spc="-515" b="1">
                <a:solidFill>
                  <a:srgbClr val="D46ACA"/>
                </a:solidFill>
                <a:latin typeface="Georgia"/>
                <a:cs typeface="Georgia"/>
              </a:rPr>
              <a:t>I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20" b="1">
                <a:solidFill>
                  <a:srgbClr val="D46ACA"/>
                </a:solidFill>
                <a:latin typeface="Georgia"/>
                <a:cs typeface="Georgia"/>
              </a:rPr>
              <a:t>o</a:t>
            </a:r>
            <a:r>
              <a:rPr dirty="0" sz="4000" spc="295" b="1">
                <a:solidFill>
                  <a:srgbClr val="D46ACA"/>
                </a:solidFill>
                <a:latin typeface="Georgia"/>
                <a:cs typeface="Georgia"/>
              </a:rPr>
              <a:t>f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-550" b="1">
                <a:solidFill>
                  <a:srgbClr val="D46ACA"/>
                </a:solidFill>
                <a:latin typeface="Georgia"/>
                <a:cs typeface="Georgia"/>
              </a:rPr>
              <a:t>W</a:t>
            </a:r>
            <a:r>
              <a:rPr dirty="0" sz="4000" spc="-125" b="1">
                <a:solidFill>
                  <a:srgbClr val="D46ACA"/>
                </a:solidFill>
                <a:latin typeface="Georgia"/>
                <a:cs typeface="Georgia"/>
              </a:rPr>
              <a:t>h</a:t>
            </a:r>
            <a:r>
              <a:rPr dirty="0" sz="4000" spc="27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390" b="1">
                <a:solidFill>
                  <a:srgbClr val="D46ACA"/>
                </a:solidFill>
                <a:latin typeface="Georgia"/>
                <a:cs typeface="Georgia"/>
              </a:rPr>
              <a:t>t</a:t>
            </a:r>
            <a:r>
              <a:rPr dirty="0" sz="4000" spc="90" b="1">
                <a:solidFill>
                  <a:srgbClr val="D46ACA"/>
                </a:solidFill>
                <a:latin typeface="Georgia"/>
                <a:cs typeface="Georgia"/>
              </a:rPr>
              <a:t>s</a:t>
            </a:r>
            <a:r>
              <a:rPr dirty="0" sz="4000" spc="3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25" b="1">
                <a:solidFill>
                  <a:srgbClr val="D46ACA"/>
                </a:solidFill>
                <a:latin typeface="Georgia"/>
                <a:cs typeface="Georgia"/>
              </a:rPr>
              <a:t>p</a:t>
            </a:r>
            <a:r>
              <a:rPr dirty="0" sz="4000" spc="15" b="1">
                <a:solidFill>
                  <a:srgbClr val="D46ACA"/>
                </a:solidFill>
                <a:latin typeface="Georgia"/>
                <a:cs typeface="Georgia"/>
              </a:rPr>
              <a:t>p  </a:t>
            </a:r>
            <a:r>
              <a:rPr dirty="0" sz="4000" spc="-45" b="1">
                <a:solidFill>
                  <a:srgbClr val="D46ACA"/>
                </a:solidFill>
                <a:latin typeface="Georgia"/>
                <a:cs typeface="Georgia"/>
              </a:rPr>
              <a:t>S</a:t>
            </a:r>
            <a:r>
              <a:rPr dirty="0" sz="4000" spc="-175" b="1">
                <a:solidFill>
                  <a:srgbClr val="D46ACA"/>
                </a:solidFill>
                <a:latin typeface="Georgia"/>
                <a:cs typeface="Georgia"/>
              </a:rPr>
              <a:t>i</a:t>
            </a:r>
            <a:r>
              <a:rPr dirty="0" sz="4000" spc="-60" b="1">
                <a:solidFill>
                  <a:srgbClr val="D46ACA"/>
                </a:solidFill>
                <a:latin typeface="Georgia"/>
                <a:cs typeface="Georgia"/>
              </a:rPr>
              <a:t>m</a:t>
            </a:r>
            <a:r>
              <a:rPr dirty="0" sz="4000" spc="25" b="1">
                <a:solidFill>
                  <a:srgbClr val="D46ACA"/>
                </a:solidFill>
                <a:latin typeface="Georgia"/>
                <a:cs typeface="Georgia"/>
              </a:rPr>
              <a:t>p</a:t>
            </a:r>
            <a:r>
              <a:rPr dirty="0" sz="4000" spc="-1240" b="1">
                <a:solidFill>
                  <a:srgbClr val="D46ACA"/>
                </a:solidFill>
                <a:latin typeface="Georgia"/>
                <a:cs typeface="Georgia"/>
              </a:rPr>
              <a:t>L</a:t>
            </a:r>
            <a:r>
              <a:rPr dirty="0" sz="4000" spc="165" b="1">
                <a:solidFill>
                  <a:srgbClr val="D46ACA"/>
                </a:solidFill>
                <a:latin typeface="Georgia"/>
                <a:cs typeface="Georgia"/>
              </a:rPr>
              <a:t>e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-110" b="1">
                <a:solidFill>
                  <a:srgbClr val="D46ACA"/>
                </a:solidFill>
                <a:latin typeface="Georgia"/>
                <a:cs typeface="Georgia"/>
              </a:rPr>
              <a:t>C</a:t>
            </a:r>
            <a:r>
              <a:rPr dirty="0" sz="4000" spc="-125" b="1">
                <a:solidFill>
                  <a:srgbClr val="D46ACA"/>
                </a:solidFill>
                <a:latin typeface="Georgia"/>
                <a:cs typeface="Georgia"/>
              </a:rPr>
              <a:t>h</a:t>
            </a:r>
            <a:r>
              <a:rPr dirty="0" sz="4000" spc="27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395" b="1">
                <a:solidFill>
                  <a:srgbClr val="D46ACA"/>
                </a:solidFill>
                <a:latin typeface="Georgia"/>
                <a:cs typeface="Georgia"/>
              </a:rPr>
              <a:t>t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3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25" b="1">
                <a:solidFill>
                  <a:srgbClr val="D46ACA"/>
                </a:solidFill>
                <a:latin typeface="Georgia"/>
                <a:cs typeface="Georgia"/>
              </a:rPr>
              <a:t>p</a:t>
            </a:r>
            <a:r>
              <a:rPr dirty="0" sz="4000" spc="15" b="1">
                <a:solidFill>
                  <a:srgbClr val="D46ACA"/>
                </a:solidFill>
                <a:latin typeface="Georgia"/>
                <a:cs typeface="Georgia"/>
              </a:rPr>
              <a:t>p  </a:t>
            </a:r>
            <a:r>
              <a:rPr dirty="0" sz="4000" spc="-550" b="1">
                <a:solidFill>
                  <a:srgbClr val="D46ACA"/>
                </a:solidFill>
                <a:latin typeface="Georgia"/>
                <a:cs typeface="Georgia"/>
              </a:rPr>
              <a:t>W</a:t>
            </a:r>
            <a:r>
              <a:rPr dirty="0" sz="4000" spc="27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-1240" b="1">
                <a:solidFill>
                  <a:srgbClr val="D46ACA"/>
                </a:solidFill>
                <a:latin typeface="Georgia"/>
                <a:cs typeface="Georgia"/>
              </a:rPr>
              <a:t>LL</a:t>
            </a:r>
            <a:r>
              <a:rPr dirty="0" sz="4000" spc="160" b="1">
                <a:solidFill>
                  <a:srgbClr val="D46ACA"/>
                </a:solidFill>
                <a:latin typeface="Georgia"/>
                <a:cs typeface="Georgia"/>
              </a:rPr>
              <a:t>e</a:t>
            </a:r>
            <a:r>
              <a:rPr dirty="0" sz="4000" spc="395" b="1">
                <a:solidFill>
                  <a:srgbClr val="D46ACA"/>
                </a:solidFill>
                <a:latin typeface="Georgia"/>
                <a:cs typeface="Georgia"/>
              </a:rPr>
              <a:t>t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35" b="1">
                <a:solidFill>
                  <a:srgbClr val="D46ACA"/>
                </a:solidFill>
                <a:latin typeface="Georgia"/>
                <a:cs typeface="Georgia"/>
              </a:rPr>
              <a:t>A</a:t>
            </a:r>
            <a:r>
              <a:rPr dirty="0" sz="4000" spc="25" b="1">
                <a:solidFill>
                  <a:srgbClr val="D46ACA"/>
                </a:solidFill>
                <a:latin typeface="Georgia"/>
                <a:cs typeface="Georgia"/>
              </a:rPr>
              <a:t>p</a:t>
            </a:r>
            <a:r>
              <a:rPr dirty="0" sz="4000" spc="30" b="1">
                <a:solidFill>
                  <a:srgbClr val="D46ACA"/>
                </a:solidFill>
                <a:latin typeface="Georgia"/>
                <a:cs typeface="Georgia"/>
              </a:rPr>
              <a:t>p</a:t>
            </a:r>
            <a:r>
              <a:rPr dirty="0" sz="4000" spc="-14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-275" b="1">
                <a:solidFill>
                  <a:srgbClr val="D46ACA"/>
                </a:solidFill>
                <a:latin typeface="Georgia"/>
                <a:cs typeface="Georgia"/>
              </a:rPr>
              <a:t>U</a:t>
            </a:r>
            <a:r>
              <a:rPr dirty="0" sz="4000" spc="-365" b="1">
                <a:solidFill>
                  <a:srgbClr val="D46ACA"/>
                </a:solidFill>
                <a:latin typeface="Georgia"/>
                <a:cs typeface="Georgia"/>
              </a:rPr>
              <a:t>I  </a:t>
            </a:r>
            <a:r>
              <a:rPr dirty="0" sz="4000" spc="-25" b="1">
                <a:solidFill>
                  <a:srgbClr val="D46ACA"/>
                </a:solidFill>
                <a:latin typeface="Georgia"/>
                <a:cs typeface="Georgia"/>
              </a:rPr>
              <a:t>Todo</a:t>
            </a:r>
            <a:r>
              <a:rPr dirty="0" sz="4000" spc="-145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30" b="1">
                <a:solidFill>
                  <a:srgbClr val="D46ACA"/>
                </a:solidFill>
                <a:latin typeface="Georgia"/>
                <a:cs typeface="Georgia"/>
              </a:rPr>
              <a:t>App</a:t>
            </a:r>
            <a:endParaRPr sz="4000">
              <a:latin typeface="Georgia"/>
              <a:cs typeface="Georgia"/>
            </a:endParaRPr>
          </a:p>
          <a:p>
            <a:pPr marL="12700" marR="5080">
              <a:lnSpc>
                <a:spcPct val="115599"/>
              </a:lnSpc>
            </a:pPr>
            <a:r>
              <a:rPr dirty="0" sz="4000" spc="25" b="1">
                <a:solidFill>
                  <a:srgbClr val="D46ACA"/>
                </a:solidFill>
                <a:latin typeface="Georgia"/>
                <a:cs typeface="Georgia"/>
              </a:rPr>
              <a:t>Firebase</a:t>
            </a:r>
            <a:r>
              <a:rPr dirty="0" sz="4000" spc="-15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45" b="1">
                <a:solidFill>
                  <a:srgbClr val="D46ACA"/>
                </a:solidFill>
                <a:latin typeface="Georgia"/>
                <a:cs typeface="Georgia"/>
              </a:rPr>
              <a:t>Integration</a:t>
            </a:r>
            <a:r>
              <a:rPr dirty="0" sz="4000" spc="-15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70" b="1">
                <a:solidFill>
                  <a:srgbClr val="D46ACA"/>
                </a:solidFill>
                <a:latin typeface="Georgia"/>
                <a:cs typeface="Georgia"/>
              </a:rPr>
              <a:t>with </a:t>
            </a:r>
            <a:r>
              <a:rPr dirty="0" sz="4000" spc="-1000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90" b="1">
                <a:solidFill>
                  <a:srgbClr val="D46ACA"/>
                </a:solidFill>
                <a:latin typeface="Georgia"/>
                <a:cs typeface="Georgia"/>
              </a:rPr>
              <a:t>an</a:t>
            </a:r>
            <a:r>
              <a:rPr dirty="0" sz="4000" spc="-145" b="1">
                <a:solidFill>
                  <a:srgbClr val="D46ACA"/>
                </a:solidFill>
                <a:latin typeface="Georgia"/>
                <a:cs typeface="Georgia"/>
              </a:rPr>
              <a:t> </a:t>
            </a:r>
            <a:r>
              <a:rPr dirty="0" sz="4000" spc="30" b="1">
                <a:solidFill>
                  <a:srgbClr val="D46ACA"/>
                </a:solidFill>
                <a:latin typeface="Georgia"/>
                <a:cs typeface="Georgia"/>
              </a:rPr>
              <a:t>App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8314" y="3388715"/>
            <a:ext cx="8552180" cy="0"/>
          </a:xfrm>
          <a:custGeom>
            <a:avLst/>
            <a:gdLst/>
            <a:ahLst/>
            <a:cxnLst/>
            <a:rect l="l" t="t" r="r" b="b"/>
            <a:pathLst>
              <a:path w="8552180" h="0">
                <a:moveTo>
                  <a:pt x="0" y="0"/>
                </a:moveTo>
                <a:lnTo>
                  <a:pt x="8552138" y="0"/>
                </a:lnTo>
              </a:path>
            </a:pathLst>
          </a:custGeom>
          <a:ln w="19049">
            <a:solidFill>
              <a:srgbClr val="D46AC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34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499" y="983184"/>
            <a:ext cx="5907405" cy="1797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5000" spc="55">
                <a:solidFill>
                  <a:srgbClr val="FAEFE6"/>
                </a:solidFill>
                <a:latin typeface="Georgia"/>
                <a:cs typeface="Georgia"/>
              </a:rPr>
              <a:t>Reasons</a:t>
            </a:r>
            <a:r>
              <a:rPr dirty="0" sz="5000" spc="-204">
                <a:solidFill>
                  <a:srgbClr val="FAEFE6"/>
                </a:solidFill>
                <a:latin typeface="Georgia"/>
                <a:cs typeface="Georgia"/>
              </a:rPr>
              <a:t> </a:t>
            </a:r>
            <a:r>
              <a:rPr dirty="0" sz="5000" spc="260">
                <a:solidFill>
                  <a:srgbClr val="FAEFE6"/>
                </a:solidFill>
                <a:latin typeface="Georgia"/>
                <a:cs typeface="Georgia"/>
              </a:rPr>
              <a:t>to</a:t>
            </a:r>
            <a:r>
              <a:rPr dirty="0" sz="5000" spc="-200">
                <a:solidFill>
                  <a:srgbClr val="FAEFE6"/>
                </a:solidFill>
                <a:latin typeface="Georgia"/>
                <a:cs typeface="Georgia"/>
              </a:rPr>
              <a:t> </a:t>
            </a:r>
            <a:r>
              <a:rPr dirty="0" sz="5000" spc="-110">
                <a:solidFill>
                  <a:srgbClr val="FAEFE6"/>
                </a:solidFill>
                <a:latin typeface="Georgia"/>
                <a:cs typeface="Georgia"/>
              </a:rPr>
              <a:t>SeLect </a:t>
            </a:r>
            <a:r>
              <a:rPr dirty="0" sz="5000" spc="-1255">
                <a:solidFill>
                  <a:srgbClr val="FAEFE6"/>
                </a:solidFill>
                <a:latin typeface="Georgia"/>
                <a:cs typeface="Georgia"/>
              </a:rPr>
              <a:t> </a:t>
            </a:r>
            <a:r>
              <a:rPr dirty="0" sz="5000" spc="-110">
                <a:solidFill>
                  <a:srgbClr val="FAEFE6"/>
                </a:solidFill>
                <a:latin typeface="Georgia"/>
                <a:cs typeface="Georgia"/>
              </a:rPr>
              <a:t>This</a:t>
            </a:r>
            <a:r>
              <a:rPr dirty="0" sz="5000" spc="-185">
                <a:solidFill>
                  <a:srgbClr val="FAEFE6"/>
                </a:solidFill>
                <a:latin typeface="Georgia"/>
                <a:cs typeface="Georgia"/>
              </a:rPr>
              <a:t> </a:t>
            </a:r>
            <a:r>
              <a:rPr dirty="0" sz="5000" spc="20">
                <a:solidFill>
                  <a:srgbClr val="FAEFE6"/>
                </a:solidFill>
                <a:latin typeface="Georgia"/>
                <a:cs typeface="Georgia"/>
              </a:rPr>
              <a:t>Framework</a:t>
            </a:r>
            <a:endParaRPr sz="50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4098506"/>
            <a:ext cx="219075" cy="219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4803356"/>
            <a:ext cx="219075" cy="219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5508206"/>
            <a:ext cx="219075" cy="21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6213056"/>
            <a:ext cx="219075" cy="2190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6917906"/>
            <a:ext cx="219075" cy="2190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49" y="7622756"/>
            <a:ext cx="219075" cy="2190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70000" y="3815925"/>
            <a:ext cx="5146040" cy="425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61390">
              <a:lnSpc>
                <a:spcPct val="115599"/>
              </a:lnSpc>
              <a:spcBef>
                <a:spcPts val="100"/>
              </a:spcBef>
            </a:pPr>
            <a:r>
              <a:rPr dirty="0" sz="4000" spc="-34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9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-130">
                <a:solidFill>
                  <a:srgbClr val="FAEFE6"/>
                </a:solidFill>
                <a:latin typeface="Verdana"/>
                <a:cs typeface="Verdana"/>
              </a:rPr>
              <a:t>g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-10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 spc="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-110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 spc="-114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-590">
                <a:solidFill>
                  <a:srgbClr val="FAEFE6"/>
                </a:solidFill>
                <a:latin typeface="Verdana"/>
                <a:cs typeface="Verdana"/>
              </a:rPr>
              <a:t>.  </a:t>
            </a:r>
            <a:r>
              <a:rPr dirty="0" sz="4000" spc="45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4000" spc="-12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25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4000" spc="-9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 spc="25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4000" spc="229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5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4000" spc="-114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590">
                <a:solidFill>
                  <a:srgbClr val="FAEFE6"/>
                </a:solidFill>
                <a:latin typeface="Verdana"/>
                <a:cs typeface="Verdana"/>
              </a:rPr>
              <a:t>.  </a:t>
            </a:r>
            <a:r>
              <a:rPr dirty="0" sz="4000" spc="-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 spc="-114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60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25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4000" spc="15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25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-605">
                <a:solidFill>
                  <a:srgbClr val="FAEFE6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</a:pPr>
            <a:r>
              <a:rPr dirty="0" sz="4000" spc="-5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4000" spc="-114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-10">
                <a:solidFill>
                  <a:srgbClr val="FAEFE6"/>
                </a:solidFill>
                <a:latin typeface="Verdana"/>
                <a:cs typeface="Verdana"/>
              </a:rPr>
              <a:t>-</a:t>
            </a:r>
            <a:r>
              <a:rPr dirty="0" sz="4000" spc="229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-9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5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-60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-55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4000" spc="-710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4000" spc="-590">
                <a:solidFill>
                  <a:srgbClr val="FAEFE6"/>
                </a:solidFill>
                <a:latin typeface="Verdana"/>
                <a:cs typeface="Verdana"/>
              </a:rPr>
              <a:t>.  </a:t>
            </a:r>
            <a:r>
              <a:rPr dirty="0" sz="4000" spc="-34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95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r>
              <a:rPr dirty="0" sz="4000" spc="5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4000" spc="5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1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-345">
                <a:solidFill>
                  <a:srgbClr val="FAEFE6"/>
                </a:solidFill>
                <a:latin typeface="Verdana"/>
                <a:cs typeface="Verdana"/>
              </a:rPr>
              <a:t>S</a:t>
            </a:r>
            <a:r>
              <a:rPr dirty="0" sz="4000" spc="-65">
                <a:solidFill>
                  <a:srgbClr val="FAEFE6"/>
                </a:solidFill>
                <a:latin typeface="Verdana"/>
                <a:cs typeface="Verdana"/>
              </a:rPr>
              <a:t>y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25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 spc="-204">
                <a:solidFill>
                  <a:srgbClr val="FAEFE6"/>
                </a:solidFill>
                <a:latin typeface="Verdana"/>
                <a:cs typeface="Verdana"/>
              </a:rPr>
              <a:t>x</a:t>
            </a:r>
            <a:r>
              <a:rPr dirty="0" sz="4000" spc="-590">
                <a:solidFill>
                  <a:srgbClr val="FAEFE6"/>
                </a:solidFill>
                <a:latin typeface="Verdana"/>
                <a:cs typeface="Verdana"/>
              </a:rPr>
              <a:t>.  </a:t>
            </a:r>
            <a:r>
              <a:rPr dirty="0" sz="4000" spc="-10">
                <a:solidFill>
                  <a:srgbClr val="FAEFE6"/>
                </a:solidFill>
                <a:latin typeface="Verdana"/>
                <a:cs typeface="Verdana"/>
              </a:rPr>
              <a:t>B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250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15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-409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229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4000" spc="1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4000" spc="55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4000" spc="95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4000">
                <a:solidFill>
                  <a:srgbClr val="FAEFE6"/>
                </a:solidFill>
                <a:latin typeface="Verdana"/>
                <a:cs typeface="Verdana"/>
              </a:rPr>
              <a:t>n</a:t>
            </a:r>
            <a:r>
              <a:rPr dirty="0" sz="4000" spc="-5">
                <a:solidFill>
                  <a:srgbClr val="FAEFE6"/>
                </a:solidFill>
                <a:latin typeface="Verdana"/>
                <a:cs typeface="Verdana"/>
              </a:rPr>
              <a:t>c</a:t>
            </a:r>
            <a:r>
              <a:rPr dirty="0" sz="4000" spc="-105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4000" spc="-605">
                <a:solidFill>
                  <a:srgbClr val="FAEFE6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3116797"/>
            <a:ext cx="6760209" cy="0"/>
          </a:xfrm>
          <a:custGeom>
            <a:avLst/>
            <a:gdLst/>
            <a:ahLst/>
            <a:cxnLst/>
            <a:rect l="l" t="t" r="r" b="b"/>
            <a:pathLst>
              <a:path w="6760209" h="0">
                <a:moveTo>
                  <a:pt x="0" y="0"/>
                </a:moveTo>
                <a:lnTo>
                  <a:pt x="6759796" y="0"/>
                </a:lnTo>
              </a:path>
            </a:pathLst>
          </a:custGeom>
          <a:ln w="19049">
            <a:solidFill>
              <a:srgbClr val="D46AC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9144000" y="1"/>
            <a:ext cx="9144000" cy="10271125"/>
            <a:chOff x="9144000" y="1"/>
            <a:chExt cx="9144000" cy="10271125"/>
          </a:xfrm>
        </p:grpSpPr>
        <p:sp>
          <p:nvSpPr>
            <p:cNvPr id="13" name="object 13"/>
            <p:cNvSpPr/>
            <p:nvPr/>
          </p:nvSpPr>
          <p:spPr>
            <a:xfrm>
              <a:off x="9144000" y="1"/>
              <a:ext cx="9144000" cy="10271125"/>
            </a:xfrm>
            <a:custGeom>
              <a:avLst/>
              <a:gdLst/>
              <a:ahLst/>
              <a:cxnLst/>
              <a:rect l="l" t="t" r="r" b="b"/>
              <a:pathLst>
                <a:path w="9144000" h="10271125">
                  <a:moveTo>
                    <a:pt x="0" y="10270926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10270926"/>
                  </a:lnTo>
                  <a:lnTo>
                    <a:pt x="0" y="10270926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755511" y="1397695"/>
              <a:ext cx="6361430" cy="7867015"/>
            </a:xfrm>
            <a:custGeom>
              <a:avLst/>
              <a:gdLst/>
              <a:ahLst/>
              <a:cxnLst/>
              <a:rect l="l" t="t" r="r" b="b"/>
              <a:pathLst>
                <a:path w="6361430" h="7867015">
                  <a:moveTo>
                    <a:pt x="6243523" y="7866447"/>
                  </a:moveTo>
                  <a:lnTo>
                    <a:pt x="117788" y="7866447"/>
                  </a:lnTo>
                  <a:lnTo>
                    <a:pt x="71926" y="7857194"/>
                  </a:lnTo>
                  <a:lnTo>
                    <a:pt x="34487" y="7831954"/>
                  </a:lnTo>
                  <a:lnTo>
                    <a:pt x="9252" y="7794510"/>
                  </a:lnTo>
                  <a:lnTo>
                    <a:pt x="0" y="7748642"/>
                  </a:lnTo>
                  <a:lnTo>
                    <a:pt x="118" y="7056848"/>
                  </a:lnTo>
                  <a:lnTo>
                    <a:pt x="6008048" y="7056848"/>
                  </a:lnTo>
                  <a:lnTo>
                    <a:pt x="6007921" y="399177"/>
                  </a:lnTo>
                  <a:lnTo>
                    <a:pt x="0" y="399177"/>
                  </a:lnTo>
                  <a:lnTo>
                    <a:pt x="0" y="117805"/>
                  </a:lnTo>
                  <a:lnTo>
                    <a:pt x="9252" y="71965"/>
                  </a:lnTo>
                  <a:lnTo>
                    <a:pt x="34487" y="34518"/>
                  </a:lnTo>
                  <a:lnTo>
                    <a:pt x="71926" y="9263"/>
                  </a:lnTo>
                  <a:lnTo>
                    <a:pt x="117788" y="0"/>
                  </a:lnTo>
                  <a:lnTo>
                    <a:pt x="6243523" y="0"/>
                  </a:lnTo>
                  <a:lnTo>
                    <a:pt x="6289366" y="9263"/>
                  </a:lnTo>
                  <a:lnTo>
                    <a:pt x="6326813" y="34518"/>
                  </a:lnTo>
                  <a:lnTo>
                    <a:pt x="6352066" y="71965"/>
                  </a:lnTo>
                  <a:lnTo>
                    <a:pt x="6361328" y="117805"/>
                  </a:lnTo>
                  <a:lnTo>
                    <a:pt x="6361328" y="7748642"/>
                  </a:lnTo>
                  <a:lnTo>
                    <a:pt x="6352066" y="7794510"/>
                  </a:lnTo>
                  <a:lnTo>
                    <a:pt x="6326813" y="7831954"/>
                  </a:lnTo>
                  <a:lnTo>
                    <a:pt x="6289366" y="7857194"/>
                  </a:lnTo>
                  <a:lnTo>
                    <a:pt x="6243523" y="7866447"/>
                  </a:lnTo>
                  <a:close/>
                </a:path>
              </a:pathLst>
            </a:custGeom>
            <a:solidFill>
              <a:srgbClr val="D46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02104" y="8194109"/>
              <a:ext cx="6361430" cy="754380"/>
            </a:xfrm>
            <a:custGeom>
              <a:avLst/>
              <a:gdLst/>
              <a:ahLst/>
              <a:cxnLst/>
              <a:rect l="l" t="t" r="r" b="b"/>
              <a:pathLst>
                <a:path w="6361430" h="754379">
                  <a:moveTo>
                    <a:pt x="6243540" y="753956"/>
                  </a:moveTo>
                  <a:lnTo>
                    <a:pt x="117805" y="753956"/>
                  </a:lnTo>
                  <a:lnTo>
                    <a:pt x="71948" y="744698"/>
                  </a:lnTo>
                  <a:lnTo>
                    <a:pt x="34502" y="719450"/>
                  </a:lnTo>
                  <a:lnTo>
                    <a:pt x="9257" y="682004"/>
                  </a:lnTo>
                  <a:lnTo>
                    <a:pt x="0" y="636151"/>
                  </a:lnTo>
                  <a:lnTo>
                    <a:pt x="0" y="0"/>
                  </a:lnTo>
                  <a:lnTo>
                    <a:pt x="6361328" y="0"/>
                  </a:lnTo>
                  <a:lnTo>
                    <a:pt x="6361328" y="636151"/>
                  </a:lnTo>
                  <a:lnTo>
                    <a:pt x="6352073" y="682004"/>
                  </a:lnTo>
                  <a:lnTo>
                    <a:pt x="6326831" y="719450"/>
                  </a:lnTo>
                  <a:lnTo>
                    <a:pt x="6289391" y="744698"/>
                  </a:lnTo>
                  <a:lnTo>
                    <a:pt x="6243540" y="753956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402104" y="8194109"/>
              <a:ext cx="6361430" cy="754380"/>
            </a:xfrm>
            <a:custGeom>
              <a:avLst/>
              <a:gdLst/>
              <a:ahLst/>
              <a:cxnLst/>
              <a:rect l="l" t="t" r="r" b="b"/>
              <a:pathLst>
                <a:path w="6361430" h="754379">
                  <a:moveTo>
                    <a:pt x="0" y="0"/>
                  </a:moveTo>
                  <a:lnTo>
                    <a:pt x="0" y="99398"/>
                  </a:lnTo>
                  <a:lnTo>
                    <a:pt x="0" y="318075"/>
                  </a:lnTo>
                  <a:lnTo>
                    <a:pt x="0" y="536752"/>
                  </a:lnTo>
                  <a:lnTo>
                    <a:pt x="0" y="636151"/>
                  </a:lnTo>
                  <a:lnTo>
                    <a:pt x="9257" y="682004"/>
                  </a:lnTo>
                  <a:lnTo>
                    <a:pt x="34502" y="719450"/>
                  </a:lnTo>
                  <a:lnTo>
                    <a:pt x="71948" y="744698"/>
                  </a:lnTo>
                  <a:lnTo>
                    <a:pt x="117805" y="753956"/>
                  </a:lnTo>
                  <a:lnTo>
                    <a:pt x="1074951" y="753956"/>
                  </a:lnTo>
                  <a:lnTo>
                    <a:pt x="3180672" y="753956"/>
                  </a:lnTo>
                  <a:lnTo>
                    <a:pt x="5286394" y="753956"/>
                  </a:lnTo>
                  <a:lnTo>
                    <a:pt x="6243540" y="753956"/>
                  </a:lnTo>
                  <a:lnTo>
                    <a:pt x="6289391" y="744698"/>
                  </a:lnTo>
                  <a:lnTo>
                    <a:pt x="6326831" y="719450"/>
                  </a:lnTo>
                  <a:lnTo>
                    <a:pt x="6352073" y="682004"/>
                  </a:lnTo>
                  <a:lnTo>
                    <a:pt x="6361328" y="636151"/>
                  </a:lnTo>
                  <a:lnTo>
                    <a:pt x="6361328" y="536752"/>
                  </a:lnTo>
                  <a:lnTo>
                    <a:pt x="6361328" y="318075"/>
                  </a:lnTo>
                  <a:lnTo>
                    <a:pt x="6361328" y="99398"/>
                  </a:lnTo>
                  <a:lnTo>
                    <a:pt x="6361328" y="0"/>
                  </a:lnTo>
                  <a:lnTo>
                    <a:pt x="5367371" y="0"/>
                  </a:lnTo>
                  <a:lnTo>
                    <a:pt x="3180664" y="0"/>
                  </a:lnTo>
                  <a:lnTo>
                    <a:pt x="993957" y="0"/>
                  </a:lnTo>
                  <a:lnTo>
                    <a:pt x="0" y="0"/>
                  </a:lnTo>
                  <a:close/>
                </a:path>
              </a:pathLst>
            </a:custGeom>
            <a:ln w="4233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02113" y="1834186"/>
              <a:ext cx="6361430" cy="6361430"/>
            </a:xfrm>
            <a:custGeom>
              <a:avLst/>
              <a:gdLst/>
              <a:ahLst/>
              <a:cxnLst/>
              <a:rect l="l" t="t" r="r" b="b"/>
              <a:pathLst>
                <a:path w="6361430" h="6361430">
                  <a:moveTo>
                    <a:pt x="6361328" y="6361328"/>
                  </a:moveTo>
                  <a:lnTo>
                    <a:pt x="5367371" y="6361328"/>
                  </a:lnTo>
                  <a:lnTo>
                    <a:pt x="3180664" y="6361328"/>
                  </a:lnTo>
                  <a:lnTo>
                    <a:pt x="993957" y="6361328"/>
                  </a:lnTo>
                  <a:lnTo>
                    <a:pt x="0" y="6361328"/>
                  </a:lnTo>
                  <a:lnTo>
                    <a:pt x="0" y="5367371"/>
                  </a:lnTo>
                  <a:lnTo>
                    <a:pt x="0" y="3180664"/>
                  </a:lnTo>
                  <a:lnTo>
                    <a:pt x="0" y="993957"/>
                  </a:lnTo>
                  <a:lnTo>
                    <a:pt x="0" y="0"/>
                  </a:lnTo>
                  <a:lnTo>
                    <a:pt x="993957" y="0"/>
                  </a:lnTo>
                  <a:lnTo>
                    <a:pt x="3180664" y="0"/>
                  </a:lnTo>
                  <a:lnTo>
                    <a:pt x="5367371" y="0"/>
                  </a:lnTo>
                  <a:lnTo>
                    <a:pt x="6361328" y="0"/>
                  </a:lnTo>
                  <a:lnTo>
                    <a:pt x="6361328" y="993957"/>
                  </a:lnTo>
                  <a:lnTo>
                    <a:pt x="6361328" y="3180664"/>
                  </a:lnTo>
                  <a:lnTo>
                    <a:pt x="6361328" y="5367371"/>
                  </a:lnTo>
                  <a:lnTo>
                    <a:pt x="6361328" y="6361328"/>
                  </a:lnTo>
                  <a:close/>
                </a:path>
              </a:pathLst>
            </a:custGeom>
            <a:ln w="4233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02104" y="1081626"/>
              <a:ext cx="6361430" cy="754380"/>
            </a:xfrm>
            <a:custGeom>
              <a:avLst/>
              <a:gdLst/>
              <a:ahLst/>
              <a:cxnLst/>
              <a:rect l="l" t="t" r="r" b="b"/>
              <a:pathLst>
                <a:path w="6361430" h="754380">
                  <a:moveTo>
                    <a:pt x="6361328" y="753956"/>
                  </a:moveTo>
                  <a:lnTo>
                    <a:pt x="0" y="753956"/>
                  </a:lnTo>
                  <a:lnTo>
                    <a:pt x="0" y="117805"/>
                  </a:lnTo>
                  <a:lnTo>
                    <a:pt x="9257" y="71951"/>
                  </a:lnTo>
                  <a:lnTo>
                    <a:pt x="34502" y="34505"/>
                  </a:lnTo>
                  <a:lnTo>
                    <a:pt x="71948" y="9258"/>
                  </a:lnTo>
                  <a:lnTo>
                    <a:pt x="117805" y="0"/>
                  </a:lnTo>
                  <a:lnTo>
                    <a:pt x="6243540" y="0"/>
                  </a:lnTo>
                  <a:lnTo>
                    <a:pt x="6289391" y="9258"/>
                  </a:lnTo>
                  <a:lnTo>
                    <a:pt x="6326831" y="34505"/>
                  </a:lnTo>
                  <a:lnTo>
                    <a:pt x="6352073" y="71951"/>
                  </a:lnTo>
                  <a:lnTo>
                    <a:pt x="6361328" y="117805"/>
                  </a:lnTo>
                  <a:lnTo>
                    <a:pt x="6361328" y="753956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02104" y="1081626"/>
              <a:ext cx="6361430" cy="754380"/>
            </a:xfrm>
            <a:custGeom>
              <a:avLst/>
              <a:gdLst/>
              <a:ahLst/>
              <a:cxnLst/>
              <a:rect l="l" t="t" r="r" b="b"/>
              <a:pathLst>
                <a:path w="6361430" h="754380">
                  <a:moveTo>
                    <a:pt x="0" y="753956"/>
                  </a:moveTo>
                  <a:lnTo>
                    <a:pt x="0" y="654558"/>
                  </a:lnTo>
                  <a:lnTo>
                    <a:pt x="0" y="435880"/>
                  </a:lnTo>
                  <a:lnTo>
                    <a:pt x="0" y="217203"/>
                  </a:lnTo>
                  <a:lnTo>
                    <a:pt x="0" y="117805"/>
                  </a:lnTo>
                  <a:lnTo>
                    <a:pt x="9257" y="71951"/>
                  </a:lnTo>
                  <a:lnTo>
                    <a:pt x="34502" y="34505"/>
                  </a:lnTo>
                  <a:lnTo>
                    <a:pt x="71948" y="9258"/>
                  </a:lnTo>
                  <a:lnTo>
                    <a:pt x="117805" y="0"/>
                  </a:lnTo>
                  <a:lnTo>
                    <a:pt x="1074951" y="0"/>
                  </a:lnTo>
                  <a:lnTo>
                    <a:pt x="3180672" y="0"/>
                  </a:lnTo>
                  <a:lnTo>
                    <a:pt x="5286394" y="0"/>
                  </a:lnTo>
                  <a:lnTo>
                    <a:pt x="6243540" y="0"/>
                  </a:lnTo>
                  <a:lnTo>
                    <a:pt x="6289391" y="9258"/>
                  </a:lnTo>
                  <a:lnTo>
                    <a:pt x="6326831" y="34505"/>
                  </a:lnTo>
                  <a:lnTo>
                    <a:pt x="6352073" y="71951"/>
                  </a:lnTo>
                  <a:lnTo>
                    <a:pt x="6361328" y="117805"/>
                  </a:lnTo>
                  <a:lnTo>
                    <a:pt x="6361328" y="217203"/>
                  </a:lnTo>
                  <a:lnTo>
                    <a:pt x="6361328" y="435880"/>
                  </a:lnTo>
                  <a:lnTo>
                    <a:pt x="6361328" y="654558"/>
                  </a:lnTo>
                  <a:lnTo>
                    <a:pt x="6361328" y="753956"/>
                  </a:lnTo>
                  <a:lnTo>
                    <a:pt x="5367371" y="753956"/>
                  </a:lnTo>
                  <a:lnTo>
                    <a:pt x="3180664" y="753956"/>
                  </a:lnTo>
                  <a:lnTo>
                    <a:pt x="993957" y="753956"/>
                  </a:lnTo>
                  <a:lnTo>
                    <a:pt x="0" y="753956"/>
                  </a:lnTo>
                  <a:close/>
                </a:path>
              </a:pathLst>
            </a:custGeom>
            <a:ln w="4233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53802" y="1272996"/>
              <a:ext cx="5858510" cy="7466330"/>
            </a:xfrm>
            <a:custGeom>
              <a:avLst/>
              <a:gdLst/>
              <a:ahLst/>
              <a:cxnLst/>
              <a:rect l="l" t="t" r="r" b="b"/>
              <a:pathLst>
                <a:path w="5858509" h="7466330">
                  <a:moveTo>
                    <a:pt x="377456" y="188353"/>
                  </a:moveTo>
                  <a:lnTo>
                    <a:pt x="370738" y="138277"/>
                  </a:lnTo>
                  <a:lnTo>
                    <a:pt x="351751" y="93281"/>
                  </a:lnTo>
                  <a:lnTo>
                    <a:pt x="322300" y="55168"/>
                  </a:lnTo>
                  <a:lnTo>
                    <a:pt x="284175" y="25717"/>
                  </a:lnTo>
                  <a:lnTo>
                    <a:pt x="239179" y="6731"/>
                  </a:lnTo>
                  <a:lnTo>
                    <a:pt x="189115" y="0"/>
                  </a:lnTo>
                  <a:lnTo>
                    <a:pt x="139039" y="6731"/>
                  </a:lnTo>
                  <a:lnTo>
                    <a:pt x="94043" y="25717"/>
                  </a:lnTo>
                  <a:lnTo>
                    <a:pt x="55918" y="55168"/>
                  </a:lnTo>
                  <a:lnTo>
                    <a:pt x="26466" y="93281"/>
                  </a:lnTo>
                  <a:lnTo>
                    <a:pt x="7480" y="138277"/>
                  </a:lnTo>
                  <a:lnTo>
                    <a:pt x="749" y="188353"/>
                  </a:lnTo>
                  <a:lnTo>
                    <a:pt x="7480" y="238417"/>
                  </a:lnTo>
                  <a:lnTo>
                    <a:pt x="26466" y="283413"/>
                  </a:lnTo>
                  <a:lnTo>
                    <a:pt x="55918" y="321525"/>
                  </a:lnTo>
                  <a:lnTo>
                    <a:pt x="94043" y="350977"/>
                  </a:lnTo>
                  <a:lnTo>
                    <a:pt x="139039" y="369976"/>
                  </a:lnTo>
                  <a:lnTo>
                    <a:pt x="189115" y="376694"/>
                  </a:lnTo>
                  <a:lnTo>
                    <a:pt x="239179" y="369976"/>
                  </a:lnTo>
                  <a:lnTo>
                    <a:pt x="284175" y="350977"/>
                  </a:lnTo>
                  <a:lnTo>
                    <a:pt x="322300" y="321525"/>
                  </a:lnTo>
                  <a:lnTo>
                    <a:pt x="351751" y="283413"/>
                  </a:lnTo>
                  <a:lnTo>
                    <a:pt x="370738" y="238417"/>
                  </a:lnTo>
                  <a:lnTo>
                    <a:pt x="377456" y="188353"/>
                  </a:lnTo>
                  <a:close/>
                </a:path>
                <a:path w="5858509" h="7466330">
                  <a:moveTo>
                    <a:pt x="380390" y="7215581"/>
                  </a:moveTo>
                  <a:lnTo>
                    <a:pt x="371614" y="7181228"/>
                  </a:lnTo>
                  <a:lnTo>
                    <a:pt x="351332" y="7154189"/>
                  </a:lnTo>
                  <a:lnTo>
                    <a:pt x="322516" y="7136473"/>
                  </a:lnTo>
                  <a:lnTo>
                    <a:pt x="288175" y="7130123"/>
                  </a:lnTo>
                  <a:lnTo>
                    <a:pt x="243141" y="7140613"/>
                  </a:lnTo>
                  <a:lnTo>
                    <a:pt x="212763" y="7163714"/>
                  </a:lnTo>
                  <a:lnTo>
                    <a:pt x="195592" y="7186816"/>
                  </a:lnTo>
                  <a:lnTo>
                    <a:pt x="190195" y="7197306"/>
                  </a:lnTo>
                  <a:lnTo>
                    <a:pt x="184797" y="7186816"/>
                  </a:lnTo>
                  <a:lnTo>
                    <a:pt x="167627" y="7163714"/>
                  </a:lnTo>
                  <a:lnTo>
                    <a:pt x="137248" y="7140613"/>
                  </a:lnTo>
                  <a:lnTo>
                    <a:pt x="92214" y="7130123"/>
                  </a:lnTo>
                  <a:lnTo>
                    <a:pt x="57873" y="7136473"/>
                  </a:lnTo>
                  <a:lnTo>
                    <a:pt x="29057" y="7154189"/>
                  </a:lnTo>
                  <a:lnTo>
                    <a:pt x="8775" y="7181228"/>
                  </a:lnTo>
                  <a:lnTo>
                    <a:pt x="0" y="7215581"/>
                  </a:lnTo>
                  <a:lnTo>
                    <a:pt x="5727" y="7255218"/>
                  </a:lnTo>
                  <a:lnTo>
                    <a:pt x="28943" y="7298093"/>
                  </a:lnTo>
                  <a:lnTo>
                    <a:pt x="81940" y="7361326"/>
                  </a:lnTo>
                  <a:lnTo>
                    <a:pt x="134277" y="7414958"/>
                  </a:lnTo>
                  <a:lnTo>
                    <a:pt x="174269" y="7452157"/>
                  </a:lnTo>
                  <a:lnTo>
                    <a:pt x="190195" y="7466076"/>
                  </a:lnTo>
                  <a:lnTo>
                    <a:pt x="206121" y="7452157"/>
                  </a:lnTo>
                  <a:lnTo>
                    <a:pt x="246113" y="7414958"/>
                  </a:lnTo>
                  <a:lnTo>
                    <a:pt x="298450" y="7361326"/>
                  </a:lnTo>
                  <a:lnTo>
                    <a:pt x="351447" y="7298093"/>
                  </a:lnTo>
                  <a:lnTo>
                    <a:pt x="374662" y="7255218"/>
                  </a:lnTo>
                  <a:lnTo>
                    <a:pt x="380390" y="7215581"/>
                  </a:lnTo>
                  <a:close/>
                </a:path>
                <a:path w="5858509" h="7466330">
                  <a:moveTo>
                    <a:pt x="940295" y="7464844"/>
                  </a:moveTo>
                  <a:lnTo>
                    <a:pt x="888022" y="7395807"/>
                  </a:lnTo>
                  <a:lnTo>
                    <a:pt x="901369" y="7374090"/>
                  </a:lnTo>
                  <a:lnTo>
                    <a:pt x="911326" y="7350341"/>
                  </a:lnTo>
                  <a:lnTo>
                    <a:pt x="917549" y="7324903"/>
                  </a:lnTo>
                  <a:lnTo>
                    <a:pt x="919695" y="7298093"/>
                  </a:lnTo>
                  <a:lnTo>
                    <a:pt x="913739" y="7253757"/>
                  </a:lnTo>
                  <a:lnTo>
                    <a:pt x="896937" y="7213930"/>
                  </a:lnTo>
                  <a:lnTo>
                    <a:pt x="870864" y="7180173"/>
                  </a:lnTo>
                  <a:lnTo>
                    <a:pt x="837107" y="7154100"/>
                  </a:lnTo>
                  <a:lnTo>
                    <a:pt x="797280" y="7137298"/>
                  </a:lnTo>
                  <a:lnTo>
                    <a:pt x="752944" y="7131342"/>
                  </a:lnTo>
                  <a:lnTo>
                    <a:pt x="708609" y="7137298"/>
                  </a:lnTo>
                  <a:lnTo>
                    <a:pt x="668782" y="7154100"/>
                  </a:lnTo>
                  <a:lnTo>
                    <a:pt x="635038" y="7180173"/>
                  </a:lnTo>
                  <a:lnTo>
                    <a:pt x="608952" y="7213930"/>
                  </a:lnTo>
                  <a:lnTo>
                    <a:pt x="592150" y="7253757"/>
                  </a:lnTo>
                  <a:lnTo>
                    <a:pt x="586193" y="7298093"/>
                  </a:lnTo>
                  <a:lnTo>
                    <a:pt x="592150" y="7342416"/>
                  </a:lnTo>
                  <a:lnTo>
                    <a:pt x="608952" y="7382256"/>
                  </a:lnTo>
                  <a:lnTo>
                    <a:pt x="635038" y="7416000"/>
                  </a:lnTo>
                  <a:lnTo>
                    <a:pt x="668782" y="7442073"/>
                  </a:lnTo>
                  <a:lnTo>
                    <a:pt x="708609" y="7458888"/>
                  </a:lnTo>
                  <a:lnTo>
                    <a:pt x="752944" y="7464844"/>
                  </a:lnTo>
                  <a:lnTo>
                    <a:pt x="779729" y="7462698"/>
                  </a:lnTo>
                  <a:lnTo>
                    <a:pt x="805154" y="7456487"/>
                  </a:lnTo>
                  <a:lnTo>
                    <a:pt x="828878" y="7446556"/>
                  </a:lnTo>
                  <a:lnTo>
                    <a:pt x="850582" y="7433234"/>
                  </a:lnTo>
                  <a:lnTo>
                    <a:pt x="940295" y="7464844"/>
                  </a:lnTo>
                  <a:close/>
                </a:path>
                <a:path w="5858509" h="7466330">
                  <a:moveTo>
                    <a:pt x="1532991" y="7131964"/>
                  </a:moveTo>
                  <a:lnTo>
                    <a:pt x="1139596" y="7132129"/>
                  </a:lnTo>
                  <a:lnTo>
                    <a:pt x="1280934" y="7271118"/>
                  </a:lnTo>
                  <a:lnTo>
                    <a:pt x="1323225" y="7464768"/>
                  </a:lnTo>
                  <a:lnTo>
                    <a:pt x="1532991" y="7131964"/>
                  </a:lnTo>
                  <a:close/>
                </a:path>
                <a:path w="5858509" h="7466330">
                  <a:moveTo>
                    <a:pt x="2813164" y="188353"/>
                  </a:moveTo>
                  <a:lnTo>
                    <a:pt x="2807233" y="158927"/>
                  </a:lnTo>
                  <a:lnTo>
                    <a:pt x="2791028" y="134899"/>
                  </a:lnTo>
                  <a:lnTo>
                    <a:pt x="2766999" y="118694"/>
                  </a:lnTo>
                  <a:lnTo>
                    <a:pt x="2737574" y="112750"/>
                  </a:lnTo>
                  <a:lnTo>
                    <a:pt x="646049" y="112750"/>
                  </a:lnTo>
                  <a:lnTo>
                    <a:pt x="616623" y="118694"/>
                  </a:lnTo>
                  <a:lnTo>
                    <a:pt x="592594" y="134899"/>
                  </a:lnTo>
                  <a:lnTo>
                    <a:pt x="576389" y="158927"/>
                  </a:lnTo>
                  <a:lnTo>
                    <a:pt x="570445" y="188353"/>
                  </a:lnTo>
                  <a:lnTo>
                    <a:pt x="576389" y="217779"/>
                  </a:lnTo>
                  <a:lnTo>
                    <a:pt x="592594" y="241808"/>
                  </a:lnTo>
                  <a:lnTo>
                    <a:pt x="616623" y="258013"/>
                  </a:lnTo>
                  <a:lnTo>
                    <a:pt x="646049" y="263944"/>
                  </a:lnTo>
                  <a:lnTo>
                    <a:pt x="2737574" y="263944"/>
                  </a:lnTo>
                  <a:lnTo>
                    <a:pt x="2766999" y="258013"/>
                  </a:lnTo>
                  <a:lnTo>
                    <a:pt x="2791028" y="241808"/>
                  </a:lnTo>
                  <a:lnTo>
                    <a:pt x="2807233" y="217779"/>
                  </a:lnTo>
                  <a:lnTo>
                    <a:pt x="2813164" y="188353"/>
                  </a:lnTo>
                  <a:close/>
                </a:path>
                <a:path w="5858509" h="7466330">
                  <a:moveTo>
                    <a:pt x="5858065" y="7131342"/>
                  </a:moveTo>
                  <a:lnTo>
                    <a:pt x="5547182" y="7131342"/>
                  </a:lnTo>
                  <a:lnTo>
                    <a:pt x="5547182" y="7466076"/>
                  </a:lnTo>
                  <a:lnTo>
                    <a:pt x="5702617" y="7353859"/>
                  </a:lnTo>
                  <a:lnTo>
                    <a:pt x="5858065" y="7466076"/>
                  </a:lnTo>
                  <a:lnTo>
                    <a:pt x="5858065" y="7131342"/>
                  </a:lnTo>
                  <a:close/>
                </a:path>
              </a:pathLst>
            </a:custGeom>
            <a:solidFill>
              <a:srgbClr val="5434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22108" y="1400371"/>
              <a:ext cx="116467" cy="1164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7816" y="1400371"/>
              <a:ext cx="116467" cy="1164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3515" y="1400371"/>
              <a:ext cx="116467" cy="1164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897469" y="5633611"/>
              <a:ext cx="998219" cy="1300480"/>
            </a:xfrm>
            <a:custGeom>
              <a:avLst/>
              <a:gdLst/>
              <a:ahLst/>
              <a:cxnLst/>
              <a:rect l="l" t="t" r="r" b="b"/>
              <a:pathLst>
                <a:path w="998219" h="1300479">
                  <a:moveTo>
                    <a:pt x="8314" y="1300226"/>
                  </a:moveTo>
                  <a:lnTo>
                    <a:pt x="0" y="0"/>
                  </a:lnTo>
                  <a:lnTo>
                    <a:pt x="997695" y="833831"/>
                  </a:lnTo>
                  <a:lnTo>
                    <a:pt x="397950" y="844169"/>
                  </a:lnTo>
                  <a:lnTo>
                    <a:pt x="8314" y="1300226"/>
                  </a:lnTo>
                  <a:close/>
                </a:path>
              </a:pathLst>
            </a:custGeom>
            <a:solidFill>
              <a:srgbClr val="5434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0680" y="985530"/>
              <a:ext cx="182710" cy="18269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5143" y="1428548"/>
              <a:ext cx="182710" cy="1826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82145" y="985530"/>
              <a:ext cx="182693" cy="1826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7681" y="1428548"/>
              <a:ext cx="182693" cy="1826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0680" y="8861460"/>
              <a:ext cx="182710" cy="1826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15143" y="8418434"/>
              <a:ext cx="182710" cy="1827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82145" y="8861460"/>
              <a:ext cx="182693" cy="1826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67681" y="8418434"/>
              <a:ext cx="182693" cy="18270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0388" y="2577919"/>
              <a:ext cx="5429862" cy="516321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223395" y="3810460"/>
              <a:ext cx="4949825" cy="3943350"/>
            </a:xfrm>
            <a:custGeom>
              <a:avLst/>
              <a:gdLst/>
              <a:ahLst/>
              <a:cxnLst/>
              <a:rect l="l" t="t" r="r" b="b"/>
              <a:pathLst>
                <a:path w="4949825" h="3943350">
                  <a:moveTo>
                    <a:pt x="759219" y="216302"/>
                  </a:moveTo>
                  <a:lnTo>
                    <a:pt x="755061" y="215729"/>
                  </a:lnTo>
                  <a:lnTo>
                    <a:pt x="749272" y="210904"/>
                  </a:lnTo>
                  <a:lnTo>
                    <a:pt x="753021" y="203290"/>
                  </a:lnTo>
                  <a:lnTo>
                    <a:pt x="757087" y="200408"/>
                  </a:lnTo>
                  <a:lnTo>
                    <a:pt x="764278" y="203290"/>
                  </a:lnTo>
                  <a:lnTo>
                    <a:pt x="765951" y="204283"/>
                  </a:lnTo>
                  <a:lnTo>
                    <a:pt x="767851" y="205821"/>
                  </a:lnTo>
                  <a:lnTo>
                    <a:pt x="766250" y="209394"/>
                  </a:lnTo>
                  <a:lnTo>
                    <a:pt x="764555" y="212014"/>
                  </a:lnTo>
                  <a:lnTo>
                    <a:pt x="759219" y="216302"/>
                  </a:lnTo>
                  <a:close/>
                </a:path>
                <a:path w="4949825" h="3943350">
                  <a:moveTo>
                    <a:pt x="535917" y="192625"/>
                  </a:moveTo>
                  <a:lnTo>
                    <a:pt x="535143" y="187981"/>
                  </a:lnTo>
                  <a:lnTo>
                    <a:pt x="533332" y="183993"/>
                  </a:lnTo>
                  <a:lnTo>
                    <a:pt x="532212" y="180359"/>
                  </a:lnTo>
                  <a:lnTo>
                    <a:pt x="537143" y="184079"/>
                  </a:lnTo>
                  <a:lnTo>
                    <a:pt x="539659" y="185851"/>
                  </a:lnTo>
                  <a:lnTo>
                    <a:pt x="535917" y="192625"/>
                  </a:lnTo>
                  <a:close/>
                </a:path>
                <a:path w="4949825" h="3943350">
                  <a:moveTo>
                    <a:pt x="590290" y="227896"/>
                  </a:moveTo>
                  <a:lnTo>
                    <a:pt x="584781" y="222274"/>
                  </a:lnTo>
                  <a:lnTo>
                    <a:pt x="584551" y="217408"/>
                  </a:lnTo>
                  <a:lnTo>
                    <a:pt x="591976" y="211528"/>
                  </a:lnTo>
                  <a:lnTo>
                    <a:pt x="596784" y="212848"/>
                  </a:lnTo>
                  <a:lnTo>
                    <a:pt x="601655" y="213963"/>
                  </a:lnTo>
                  <a:lnTo>
                    <a:pt x="606636" y="214708"/>
                  </a:lnTo>
                  <a:lnTo>
                    <a:pt x="602277" y="220903"/>
                  </a:lnTo>
                  <a:lnTo>
                    <a:pt x="596359" y="223959"/>
                  </a:lnTo>
                  <a:lnTo>
                    <a:pt x="590290" y="227896"/>
                  </a:lnTo>
                  <a:close/>
                </a:path>
                <a:path w="4949825" h="3943350">
                  <a:moveTo>
                    <a:pt x="612708" y="305888"/>
                  </a:moveTo>
                  <a:lnTo>
                    <a:pt x="605925" y="302480"/>
                  </a:lnTo>
                  <a:lnTo>
                    <a:pt x="605076" y="296836"/>
                  </a:lnTo>
                  <a:lnTo>
                    <a:pt x="605155" y="290097"/>
                  </a:lnTo>
                  <a:lnTo>
                    <a:pt x="611702" y="286818"/>
                  </a:lnTo>
                  <a:lnTo>
                    <a:pt x="616312" y="287079"/>
                  </a:lnTo>
                  <a:lnTo>
                    <a:pt x="621997" y="298408"/>
                  </a:lnTo>
                  <a:lnTo>
                    <a:pt x="618176" y="302495"/>
                  </a:lnTo>
                  <a:lnTo>
                    <a:pt x="612708" y="305888"/>
                  </a:lnTo>
                  <a:close/>
                </a:path>
                <a:path w="4949825" h="3943350">
                  <a:moveTo>
                    <a:pt x="735637" y="188500"/>
                  </a:moveTo>
                  <a:lnTo>
                    <a:pt x="728867" y="187569"/>
                  </a:lnTo>
                  <a:lnTo>
                    <a:pt x="726565" y="183711"/>
                  </a:lnTo>
                  <a:lnTo>
                    <a:pt x="726483" y="180157"/>
                  </a:lnTo>
                  <a:lnTo>
                    <a:pt x="728376" y="177253"/>
                  </a:lnTo>
                  <a:lnTo>
                    <a:pt x="729870" y="176209"/>
                  </a:lnTo>
                  <a:lnTo>
                    <a:pt x="731386" y="175212"/>
                  </a:lnTo>
                  <a:lnTo>
                    <a:pt x="734398" y="173024"/>
                  </a:lnTo>
                  <a:lnTo>
                    <a:pt x="737769" y="172376"/>
                  </a:lnTo>
                  <a:lnTo>
                    <a:pt x="740382" y="174788"/>
                  </a:lnTo>
                  <a:lnTo>
                    <a:pt x="741851" y="179910"/>
                  </a:lnTo>
                  <a:lnTo>
                    <a:pt x="738851" y="184755"/>
                  </a:lnTo>
                  <a:lnTo>
                    <a:pt x="735637" y="188500"/>
                  </a:lnTo>
                  <a:close/>
                </a:path>
                <a:path w="4949825" h="3943350">
                  <a:moveTo>
                    <a:pt x="660371" y="246237"/>
                  </a:moveTo>
                  <a:lnTo>
                    <a:pt x="654711" y="243737"/>
                  </a:lnTo>
                  <a:lnTo>
                    <a:pt x="655667" y="239112"/>
                  </a:lnTo>
                  <a:lnTo>
                    <a:pt x="656277" y="234491"/>
                  </a:lnTo>
                  <a:lnTo>
                    <a:pt x="661078" y="230270"/>
                  </a:lnTo>
                  <a:lnTo>
                    <a:pt x="665383" y="230979"/>
                  </a:lnTo>
                  <a:lnTo>
                    <a:pt x="670063" y="236024"/>
                  </a:lnTo>
                  <a:lnTo>
                    <a:pt x="668603" y="242143"/>
                  </a:lnTo>
                  <a:lnTo>
                    <a:pt x="664641" y="244293"/>
                  </a:lnTo>
                  <a:lnTo>
                    <a:pt x="660371" y="246237"/>
                  </a:lnTo>
                  <a:close/>
                </a:path>
                <a:path w="4949825" h="3943350">
                  <a:moveTo>
                    <a:pt x="734197" y="243577"/>
                  </a:moveTo>
                  <a:lnTo>
                    <a:pt x="728810" y="243355"/>
                  </a:lnTo>
                  <a:lnTo>
                    <a:pt x="726345" y="238398"/>
                  </a:lnTo>
                  <a:lnTo>
                    <a:pt x="725093" y="233269"/>
                  </a:lnTo>
                  <a:lnTo>
                    <a:pt x="735156" y="227949"/>
                  </a:lnTo>
                  <a:lnTo>
                    <a:pt x="738395" y="230905"/>
                  </a:lnTo>
                  <a:lnTo>
                    <a:pt x="740540" y="236167"/>
                  </a:lnTo>
                  <a:lnTo>
                    <a:pt x="737379" y="240608"/>
                  </a:lnTo>
                  <a:lnTo>
                    <a:pt x="734197" y="243577"/>
                  </a:lnTo>
                  <a:close/>
                </a:path>
                <a:path w="4949825" h="3943350">
                  <a:moveTo>
                    <a:pt x="579992" y="256497"/>
                  </a:moveTo>
                  <a:lnTo>
                    <a:pt x="574221" y="253758"/>
                  </a:lnTo>
                  <a:lnTo>
                    <a:pt x="571051" y="250875"/>
                  </a:lnTo>
                  <a:lnTo>
                    <a:pt x="572435" y="245227"/>
                  </a:lnTo>
                  <a:lnTo>
                    <a:pt x="583350" y="244721"/>
                  </a:lnTo>
                  <a:lnTo>
                    <a:pt x="579992" y="256497"/>
                  </a:lnTo>
                  <a:close/>
                </a:path>
                <a:path w="4949825" h="3943350">
                  <a:moveTo>
                    <a:pt x="508505" y="195598"/>
                  </a:moveTo>
                  <a:lnTo>
                    <a:pt x="507725" y="194273"/>
                  </a:lnTo>
                  <a:lnTo>
                    <a:pt x="506203" y="191608"/>
                  </a:lnTo>
                  <a:lnTo>
                    <a:pt x="507555" y="192613"/>
                  </a:lnTo>
                  <a:lnTo>
                    <a:pt x="508329" y="193989"/>
                  </a:lnTo>
                  <a:lnTo>
                    <a:pt x="508505" y="195598"/>
                  </a:lnTo>
                  <a:close/>
                </a:path>
                <a:path w="4949825" h="3943350">
                  <a:moveTo>
                    <a:pt x="682097" y="310589"/>
                  </a:moveTo>
                  <a:lnTo>
                    <a:pt x="678622" y="309787"/>
                  </a:lnTo>
                  <a:lnTo>
                    <a:pt x="675019" y="307388"/>
                  </a:lnTo>
                  <a:lnTo>
                    <a:pt x="673874" y="303275"/>
                  </a:lnTo>
                  <a:lnTo>
                    <a:pt x="675276" y="300486"/>
                  </a:lnTo>
                  <a:lnTo>
                    <a:pt x="679581" y="298813"/>
                  </a:lnTo>
                  <a:lnTo>
                    <a:pt x="680647" y="299590"/>
                  </a:lnTo>
                  <a:lnTo>
                    <a:pt x="681987" y="300313"/>
                  </a:lnTo>
                  <a:lnTo>
                    <a:pt x="684427" y="302819"/>
                  </a:lnTo>
                  <a:lnTo>
                    <a:pt x="685584" y="304531"/>
                  </a:lnTo>
                  <a:lnTo>
                    <a:pt x="685147" y="307885"/>
                  </a:lnTo>
                  <a:lnTo>
                    <a:pt x="682097" y="310589"/>
                  </a:lnTo>
                  <a:close/>
                </a:path>
                <a:path w="4949825" h="3943350">
                  <a:moveTo>
                    <a:pt x="262005" y="3943029"/>
                  </a:moveTo>
                  <a:lnTo>
                    <a:pt x="242798" y="3929926"/>
                  </a:lnTo>
                  <a:lnTo>
                    <a:pt x="246745" y="3926131"/>
                  </a:lnTo>
                  <a:lnTo>
                    <a:pt x="253043" y="3924191"/>
                  </a:lnTo>
                  <a:lnTo>
                    <a:pt x="257046" y="3929481"/>
                  </a:lnTo>
                  <a:lnTo>
                    <a:pt x="262773" y="3933891"/>
                  </a:lnTo>
                  <a:lnTo>
                    <a:pt x="262005" y="3943029"/>
                  </a:lnTo>
                  <a:close/>
                </a:path>
                <a:path w="4949825" h="3943350">
                  <a:moveTo>
                    <a:pt x="559508" y="3803891"/>
                  </a:moveTo>
                  <a:lnTo>
                    <a:pt x="556347" y="3803587"/>
                  </a:lnTo>
                  <a:lnTo>
                    <a:pt x="554957" y="3801921"/>
                  </a:lnTo>
                  <a:lnTo>
                    <a:pt x="554221" y="3797895"/>
                  </a:lnTo>
                  <a:lnTo>
                    <a:pt x="556011" y="3799820"/>
                  </a:lnTo>
                  <a:lnTo>
                    <a:pt x="557841" y="3801921"/>
                  </a:lnTo>
                  <a:lnTo>
                    <a:pt x="559508" y="3803891"/>
                  </a:lnTo>
                  <a:close/>
                </a:path>
                <a:path w="4949825" h="3943350">
                  <a:moveTo>
                    <a:pt x="565262" y="3927411"/>
                  </a:moveTo>
                  <a:lnTo>
                    <a:pt x="560278" y="3925988"/>
                  </a:lnTo>
                  <a:lnTo>
                    <a:pt x="556702" y="3921041"/>
                  </a:lnTo>
                  <a:lnTo>
                    <a:pt x="557460" y="3914618"/>
                  </a:lnTo>
                  <a:lnTo>
                    <a:pt x="562080" y="3913125"/>
                  </a:lnTo>
                  <a:lnTo>
                    <a:pt x="572253" y="3915532"/>
                  </a:lnTo>
                  <a:lnTo>
                    <a:pt x="574828" y="3919749"/>
                  </a:lnTo>
                  <a:lnTo>
                    <a:pt x="572102" y="3927183"/>
                  </a:lnTo>
                  <a:lnTo>
                    <a:pt x="565262" y="3927411"/>
                  </a:lnTo>
                  <a:close/>
                </a:path>
                <a:path w="4949825" h="3943350">
                  <a:moveTo>
                    <a:pt x="244660" y="3835530"/>
                  </a:moveTo>
                  <a:lnTo>
                    <a:pt x="238037" y="3834981"/>
                  </a:lnTo>
                  <a:lnTo>
                    <a:pt x="232418" y="3832194"/>
                  </a:lnTo>
                  <a:lnTo>
                    <a:pt x="226242" y="3829292"/>
                  </a:lnTo>
                  <a:lnTo>
                    <a:pt x="228974" y="3820428"/>
                  </a:lnTo>
                  <a:lnTo>
                    <a:pt x="234534" y="3822512"/>
                  </a:lnTo>
                  <a:lnTo>
                    <a:pt x="244270" y="3826361"/>
                  </a:lnTo>
                  <a:lnTo>
                    <a:pt x="249433" y="3828486"/>
                  </a:lnTo>
                  <a:lnTo>
                    <a:pt x="244660" y="3835530"/>
                  </a:lnTo>
                  <a:close/>
                </a:path>
                <a:path w="4949825" h="3943350">
                  <a:moveTo>
                    <a:pt x="388214" y="3849260"/>
                  </a:moveTo>
                  <a:lnTo>
                    <a:pt x="380031" y="3843160"/>
                  </a:lnTo>
                  <a:lnTo>
                    <a:pt x="376436" y="3838705"/>
                  </a:lnTo>
                  <a:lnTo>
                    <a:pt x="376650" y="3833717"/>
                  </a:lnTo>
                  <a:lnTo>
                    <a:pt x="379894" y="3826017"/>
                  </a:lnTo>
                  <a:lnTo>
                    <a:pt x="385050" y="3831126"/>
                  </a:lnTo>
                  <a:lnTo>
                    <a:pt x="386575" y="3837021"/>
                  </a:lnTo>
                  <a:lnTo>
                    <a:pt x="386840" y="3843225"/>
                  </a:lnTo>
                  <a:lnTo>
                    <a:pt x="388214" y="3849260"/>
                  </a:lnTo>
                  <a:close/>
                </a:path>
                <a:path w="4949825" h="3943350">
                  <a:moveTo>
                    <a:pt x="127262" y="3879293"/>
                  </a:moveTo>
                  <a:lnTo>
                    <a:pt x="120102" y="3877872"/>
                  </a:lnTo>
                  <a:lnTo>
                    <a:pt x="115831" y="3873007"/>
                  </a:lnTo>
                  <a:lnTo>
                    <a:pt x="117793" y="3869536"/>
                  </a:lnTo>
                  <a:lnTo>
                    <a:pt x="126925" y="3864011"/>
                  </a:lnTo>
                  <a:lnTo>
                    <a:pt x="131570" y="3861829"/>
                  </a:lnTo>
                  <a:lnTo>
                    <a:pt x="135746" y="3869572"/>
                  </a:lnTo>
                  <a:lnTo>
                    <a:pt x="131130" y="3874675"/>
                  </a:lnTo>
                  <a:lnTo>
                    <a:pt x="127262" y="3879293"/>
                  </a:lnTo>
                  <a:close/>
                </a:path>
                <a:path w="4949825" h="3943350">
                  <a:moveTo>
                    <a:pt x="610328" y="3909243"/>
                  </a:moveTo>
                  <a:lnTo>
                    <a:pt x="606567" y="3907605"/>
                  </a:lnTo>
                  <a:lnTo>
                    <a:pt x="600969" y="3901989"/>
                  </a:lnTo>
                  <a:lnTo>
                    <a:pt x="606129" y="3897354"/>
                  </a:lnTo>
                  <a:lnTo>
                    <a:pt x="610994" y="3893823"/>
                  </a:lnTo>
                  <a:lnTo>
                    <a:pt x="617469" y="3899940"/>
                  </a:lnTo>
                  <a:lnTo>
                    <a:pt x="613534" y="3906741"/>
                  </a:lnTo>
                  <a:lnTo>
                    <a:pt x="610328" y="3909243"/>
                  </a:lnTo>
                  <a:close/>
                </a:path>
                <a:path w="4949825" h="3943350">
                  <a:moveTo>
                    <a:pt x="157516" y="3854868"/>
                  </a:moveTo>
                  <a:lnTo>
                    <a:pt x="151174" y="3853915"/>
                  </a:lnTo>
                  <a:lnTo>
                    <a:pt x="145048" y="3852686"/>
                  </a:lnTo>
                  <a:lnTo>
                    <a:pt x="138567" y="3849055"/>
                  </a:lnTo>
                  <a:lnTo>
                    <a:pt x="142582" y="3842325"/>
                  </a:lnTo>
                  <a:lnTo>
                    <a:pt x="146991" y="3841135"/>
                  </a:lnTo>
                  <a:lnTo>
                    <a:pt x="157541" y="3846196"/>
                  </a:lnTo>
                  <a:lnTo>
                    <a:pt x="161780" y="3848060"/>
                  </a:lnTo>
                  <a:lnTo>
                    <a:pt x="157516" y="3854868"/>
                  </a:lnTo>
                  <a:close/>
                </a:path>
                <a:path w="4949825" h="3943350">
                  <a:moveTo>
                    <a:pt x="394022" y="3931332"/>
                  </a:moveTo>
                  <a:lnTo>
                    <a:pt x="387230" y="3927854"/>
                  </a:lnTo>
                  <a:lnTo>
                    <a:pt x="385878" y="3923905"/>
                  </a:lnTo>
                  <a:lnTo>
                    <a:pt x="386532" y="3918971"/>
                  </a:lnTo>
                  <a:lnTo>
                    <a:pt x="389132" y="3915362"/>
                  </a:lnTo>
                  <a:lnTo>
                    <a:pt x="392365" y="3913447"/>
                  </a:lnTo>
                  <a:lnTo>
                    <a:pt x="397670" y="3914767"/>
                  </a:lnTo>
                  <a:lnTo>
                    <a:pt x="401937" y="3921179"/>
                  </a:lnTo>
                  <a:lnTo>
                    <a:pt x="395444" y="3925053"/>
                  </a:lnTo>
                  <a:lnTo>
                    <a:pt x="394022" y="3931332"/>
                  </a:lnTo>
                  <a:close/>
                </a:path>
                <a:path w="4949825" h="3943350">
                  <a:moveTo>
                    <a:pt x="326199" y="3874653"/>
                  </a:moveTo>
                  <a:lnTo>
                    <a:pt x="322420" y="3871122"/>
                  </a:lnTo>
                  <a:lnTo>
                    <a:pt x="318385" y="3869296"/>
                  </a:lnTo>
                  <a:lnTo>
                    <a:pt x="317615" y="3863200"/>
                  </a:lnTo>
                  <a:lnTo>
                    <a:pt x="319778" y="3859932"/>
                  </a:lnTo>
                  <a:lnTo>
                    <a:pt x="331794" y="3861645"/>
                  </a:lnTo>
                  <a:lnTo>
                    <a:pt x="333957" y="3866204"/>
                  </a:lnTo>
                  <a:lnTo>
                    <a:pt x="332372" y="3872918"/>
                  </a:lnTo>
                  <a:lnTo>
                    <a:pt x="326199" y="3874653"/>
                  </a:lnTo>
                  <a:close/>
                </a:path>
                <a:path w="4949825" h="3943350">
                  <a:moveTo>
                    <a:pt x="327659" y="3826257"/>
                  </a:moveTo>
                  <a:lnTo>
                    <a:pt x="321395" y="3822322"/>
                  </a:lnTo>
                  <a:lnTo>
                    <a:pt x="319052" y="3818088"/>
                  </a:lnTo>
                  <a:lnTo>
                    <a:pt x="320668" y="3813188"/>
                  </a:lnTo>
                  <a:lnTo>
                    <a:pt x="326284" y="3807259"/>
                  </a:lnTo>
                  <a:lnTo>
                    <a:pt x="329916" y="3814403"/>
                  </a:lnTo>
                  <a:lnTo>
                    <a:pt x="330102" y="3820234"/>
                  </a:lnTo>
                  <a:lnTo>
                    <a:pt x="327659" y="3826257"/>
                  </a:lnTo>
                  <a:close/>
                </a:path>
                <a:path w="4949825" h="3943350">
                  <a:moveTo>
                    <a:pt x="343482" y="3665754"/>
                  </a:moveTo>
                  <a:lnTo>
                    <a:pt x="339011" y="3664823"/>
                  </a:lnTo>
                  <a:lnTo>
                    <a:pt x="343073" y="3663359"/>
                  </a:lnTo>
                  <a:lnTo>
                    <a:pt x="347174" y="3662061"/>
                  </a:lnTo>
                  <a:lnTo>
                    <a:pt x="351300" y="3660880"/>
                  </a:lnTo>
                  <a:lnTo>
                    <a:pt x="347369" y="3664131"/>
                  </a:lnTo>
                  <a:lnTo>
                    <a:pt x="343482" y="3665754"/>
                  </a:lnTo>
                  <a:close/>
                </a:path>
                <a:path w="4949825" h="3943350">
                  <a:moveTo>
                    <a:pt x="410164" y="3801653"/>
                  </a:moveTo>
                  <a:lnTo>
                    <a:pt x="406412" y="3800728"/>
                  </a:lnTo>
                  <a:lnTo>
                    <a:pt x="402507" y="3798596"/>
                  </a:lnTo>
                  <a:lnTo>
                    <a:pt x="402123" y="3797342"/>
                  </a:lnTo>
                  <a:lnTo>
                    <a:pt x="401362" y="3795955"/>
                  </a:lnTo>
                  <a:lnTo>
                    <a:pt x="401249" y="3791012"/>
                  </a:lnTo>
                  <a:lnTo>
                    <a:pt x="403038" y="3788610"/>
                  </a:lnTo>
                  <a:lnTo>
                    <a:pt x="413431" y="3789078"/>
                  </a:lnTo>
                  <a:lnTo>
                    <a:pt x="413959" y="3794575"/>
                  </a:lnTo>
                  <a:lnTo>
                    <a:pt x="415780" y="3800353"/>
                  </a:lnTo>
                  <a:lnTo>
                    <a:pt x="410164" y="3801653"/>
                  </a:lnTo>
                  <a:close/>
                </a:path>
                <a:path w="4949825" h="3943350">
                  <a:moveTo>
                    <a:pt x="521973" y="3770940"/>
                  </a:moveTo>
                  <a:lnTo>
                    <a:pt x="519772" y="3765835"/>
                  </a:lnTo>
                  <a:lnTo>
                    <a:pt x="514351" y="3764879"/>
                  </a:lnTo>
                  <a:lnTo>
                    <a:pt x="518499" y="3757718"/>
                  </a:lnTo>
                  <a:lnTo>
                    <a:pt x="523014" y="3756569"/>
                  </a:lnTo>
                  <a:lnTo>
                    <a:pt x="529398" y="3758599"/>
                  </a:lnTo>
                  <a:lnTo>
                    <a:pt x="531272" y="3764116"/>
                  </a:lnTo>
                  <a:lnTo>
                    <a:pt x="530178" y="3767249"/>
                  </a:lnTo>
                  <a:lnTo>
                    <a:pt x="527335" y="3770074"/>
                  </a:lnTo>
                  <a:lnTo>
                    <a:pt x="521973" y="3770940"/>
                  </a:lnTo>
                  <a:close/>
                </a:path>
                <a:path w="4949825" h="3943350">
                  <a:moveTo>
                    <a:pt x="639679" y="3932528"/>
                  </a:moveTo>
                  <a:lnTo>
                    <a:pt x="643346" y="3929730"/>
                  </a:lnTo>
                  <a:lnTo>
                    <a:pt x="646525" y="3929137"/>
                  </a:lnTo>
                  <a:lnTo>
                    <a:pt x="649374" y="3931115"/>
                  </a:lnTo>
                  <a:lnTo>
                    <a:pt x="642915" y="3932115"/>
                  </a:lnTo>
                  <a:lnTo>
                    <a:pt x="639679" y="3932528"/>
                  </a:lnTo>
                  <a:close/>
                </a:path>
                <a:path w="4949825" h="3943350">
                  <a:moveTo>
                    <a:pt x="484490" y="3862766"/>
                  </a:moveTo>
                  <a:lnTo>
                    <a:pt x="482908" y="3854824"/>
                  </a:lnTo>
                  <a:lnTo>
                    <a:pt x="494345" y="3848390"/>
                  </a:lnTo>
                  <a:lnTo>
                    <a:pt x="495798" y="3848961"/>
                  </a:lnTo>
                  <a:lnTo>
                    <a:pt x="497430" y="3860902"/>
                  </a:lnTo>
                  <a:lnTo>
                    <a:pt x="490858" y="3860902"/>
                  </a:lnTo>
                  <a:lnTo>
                    <a:pt x="484490" y="3862766"/>
                  </a:lnTo>
                  <a:close/>
                </a:path>
                <a:path w="4949825" h="3943350">
                  <a:moveTo>
                    <a:pt x="497515" y="3861518"/>
                  </a:moveTo>
                  <a:lnTo>
                    <a:pt x="490858" y="3860902"/>
                  </a:lnTo>
                  <a:lnTo>
                    <a:pt x="497430" y="3860902"/>
                  </a:lnTo>
                  <a:lnTo>
                    <a:pt x="497515" y="3861518"/>
                  </a:lnTo>
                  <a:close/>
                </a:path>
                <a:path w="4949825" h="3943350">
                  <a:moveTo>
                    <a:pt x="5103" y="3886953"/>
                  </a:moveTo>
                  <a:lnTo>
                    <a:pt x="0" y="3878065"/>
                  </a:lnTo>
                  <a:lnTo>
                    <a:pt x="8047" y="3876444"/>
                  </a:lnTo>
                  <a:lnTo>
                    <a:pt x="12135" y="3875575"/>
                  </a:lnTo>
                  <a:lnTo>
                    <a:pt x="13396" y="3876043"/>
                  </a:lnTo>
                  <a:lnTo>
                    <a:pt x="14631" y="3876683"/>
                  </a:lnTo>
                  <a:lnTo>
                    <a:pt x="15855" y="3877507"/>
                  </a:lnTo>
                  <a:lnTo>
                    <a:pt x="9779" y="3886616"/>
                  </a:lnTo>
                  <a:lnTo>
                    <a:pt x="5103" y="3886953"/>
                  </a:lnTo>
                  <a:close/>
                </a:path>
                <a:path w="4949825" h="3943350">
                  <a:moveTo>
                    <a:pt x="555536" y="3864552"/>
                  </a:moveTo>
                  <a:lnTo>
                    <a:pt x="551014" y="3863189"/>
                  </a:lnTo>
                  <a:lnTo>
                    <a:pt x="548784" y="3860590"/>
                  </a:lnTo>
                  <a:lnTo>
                    <a:pt x="546920" y="3856009"/>
                  </a:lnTo>
                  <a:lnTo>
                    <a:pt x="551174" y="3853666"/>
                  </a:lnTo>
                  <a:lnTo>
                    <a:pt x="554209" y="3850170"/>
                  </a:lnTo>
                  <a:lnTo>
                    <a:pt x="559036" y="3852494"/>
                  </a:lnTo>
                  <a:lnTo>
                    <a:pt x="564083" y="3858700"/>
                  </a:lnTo>
                  <a:lnTo>
                    <a:pt x="558967" y="3861314"/>
                  </a:lnTo>
                  <a:lnTo>
                    <a:pt x="555536" y="3864552"/>
                  </a:lnTo>
                  <a:close/>
                </a:path>
                <a:path w="4949825" h="3943350">
                  <a:moveTo>
                    <a:pt x="276823" y="3885250"/>
                  </a:moveTo>
                  <a:lnTo>
                    <a:pt x="272527" y="3884811"/>
                  </a:lnTo>
                  <a:lnTo>
                    <a:pt x="268659" y="3883676"/>
                  </a:lnTo>
                  <a:lnTo>
                    <a:pt x="265637" y="3879384"/>
                  </a:lnTo>
                  <a:lnTo>
                    <a:pt x="265634" y="3875554"/>
                  </a:lnTo>
                  <a:lnTo>
                    <a:pt x="275854" y="3871735"/>
                  </a:lnTo>
                  <a:lnTo>
                    <a:pt x="278967" y="3876329"/>
                  </a:lnTo>
                  <a:lnTo>
                    <a:pt x="282197" y="3881969"/>
                  </a:lnTo>
                  <a:lnTo>
                    <a:pt x="276823" y="3885250"/>
                  </a:lnTo>
                  <a:close/>
                </a:path>
                <a:path w="4949825" h="3943350">
                  <a:moveTo>
                    <a:pt x="474748" y="3833002"/>
                  </a:moveTo>
                  <a:lnTo>
                    <a:pt x="470012" y="3832917"/>
                  </a:lnTo>
                  <a:lnTo>
                    <a:pt x="463977" y="3829067"/>
                  </a:lnTo>
                  <a:lnTo>
                    <a:pt x="468811" y="3819022"/>
                  </a:lnTo>
                  <a:lnTo>
                    <a:pt x="478254" y="3825759"/>
                  </a:lnTo>
                  <a:lnTo>
                    <a:pt x="474748" y="3833002"/>
                  </a:lnTo>
                  <a:close/>
                </a:path>
                <a:path w="4949825" h="3943350">
                  <a:moveTo>
                    <a:pt x="416560" y="3889366"/>
                  </a:moveTo>
                  <a:lnTo>
                    <a:pt x="417255" y="3879065"/>
                  </a:lnTo>
                  <a:lnTo>
                    <a:pt x="423456" y="3879538"/>
                  </a:lnTo>
                  <a:lnTo>
                    <a:pt x="429378" y="3879538"/>
                  </a:lnTo>
                  <a:lnTo>
                    <a:pt x="432003" y="3882481"/>
                  </a:lnTo>
                  <a:lnTo>
                    <a:pt x="432016" y="3885259"/>
                  </a:lnTo>
                  <a:lnTo>
                    <a:pt x="430273" y="3888757"/>
                  </a:lnTo>
                  <a:lnTo>
                    <a:pt x="416560" y="3889366"/>
                  </a:lnTo>
                  <a:close/>
                </a:path>
                <a:path w="4949825" h="3943350">
                  <a:moveTo>
                    <a:pt x="429378" y="3879538"/>
                  </a:moveTo>
                  <a:lnTo>
                    <a:pt x="423456" y="3879538"/>
                  </a:lnTo>
                  <a:lnTo>
                    <a:pt x="429148" y="3879280"/>
                  </a:lnTo>
                  <a:lnTo>
                    <a:pt x="429378" y="3879538"/>
                  </a:lnTo>
                  <a:close/>
                </a:path>
                <a:path w="4949825" h="3943350">
                  <a:moveTo>
                    <a:pt x="498435" y="3894216"/>
                  </a:moveTo>
                  <a:lnTo>
                    <a:pt x="493549" y="3894216"/>
                  </a:lnTo>
                  <a:lnTo>
                    <a:pt x="496810" y="3892290"/>
                  </a:lnTo>
                  <a:lnTo>
                    <a:pt x="498435" y="3894216"/>
                  </a:lnTo>
                  <a:close/>
                </a:path>
                <a:path w="4949825" h="3943350">
                  <a:moveTo>
                    <a:pt x="493675" y="3907312"/>
                  </a:moveTo>
                  <a:lnTo>
                    <a:pt x="491251" y="3903127"/>
                  </a:lnTo>
                  <a:lnTo>
                    <a:pt x="489241" y="3898786"/>
                  </a:lnTo>
                  <a:lnTo>
                    <a:pt x="489936" y="3893987"/>
                  </a:lnTo>
                  <a:lnTo>
                    <a:pt x="493549" y="3894216"/>
                  </a:lnTo>
                  <a:lnTo>
                    <a:pt x="498435" y="3894216"/>
                  </a:lnTo>
                  <a:lnTo>
                    <a:pt x="500700" y="3896901"/>
                  </a:lnTo>
                  <a:lnTo>
                    <a:pt x="502656" y="3900343"/>
                  </a:lnTo>
                  <a:lnTo>
                    <a:pt x="499977" y="3905416"/>
                  </a:lnTo>
                  <a:lnTo>
                    <a:pt x="493675" y="3907312"/>
                  </a:lnTo>
                  <a:close/>
                </a:path>
                <a:path w="4949825" h="3943350">
                  <a:moveTo>
                    <a:pt x="46590" y="3917515"/>
                  </a:moveTo>
                  <a:lnTo>
                    <a:pt x="45276" y="3917377"/>
                  </a:lnTo>
                  <a:lnTo>
                    <a:pt x="42008" y="3906646"/>
                  </a:lnTo>
                  <a:lnTo>
                    <a:pt x="42980" y="3905850"/>
                  </a:lnTo>
                  <a:lnTo>
                    <a:pt x="56829" y="3905526"/>
                  </a:lnTo>
                  <a:lnTo>
                    <a:pt x="56637" y="3912689"/>
                  </a:lnTo>
                  <a:lnTo>
                    <a:pt x="51587" y="3914859"/>
                  </a:lnTo>
                  <a:lnTo>
                    <a:pt x="46590" y="3917515"/>
                  </a:lnTo>
                  <a:close/>
                </a:path>
                <a:path w="4949825" h="3943350">
                  <a:moveTo>
                    <a:pt x="286895" y="3781549"/>
                  </a:moveTo>
                  <a:lnTo>
                    <a:pt x="287955" y="3768936"/>
                  </a:lnTo>
                  <a:lnTo>
                    <a:pt x="298700" y="3774495"/>
                  </a:lnTo>
                  <a:lnTo>
                    <a:pt x="297606" y="3780012"/>
                  </a:lnTo>
                  <a:lnTo>
                    <a:pt x="292376" y="3780012"/>
                  </a:lnTo>
                  <a:lnTo>
                    <a:pt x="286895" y="3781549"/>
                  </a:lnTo>
                  <a:close/>
                </a:path>
                <a:path w="4949825" h="3943350">
                  <a:moveTo>
                    <a:pt x="297505" y="3780521"/>
                  </a:moveTo>
                  <a:lnTo>
                    <a:pt x="292376" y="3780012"/>
                  </a:lnTo>
                  <a:lnTo>
                    <a:pt x="297606" y="3780012"/>
                  </a:lnTo>
                  <a:lnTo>
                    <a:pt x="297505" y="3780521"/>
                  </a:lnTo>
                  <a:close/>
                </a:path>
                <a:path w="4949825" h="3943350">
                  <a:moveTo>
                    <a:pt x="442452" y="3923713"/>
                  </a:moveTo>
                  <a:lnTo>
                    <a:pt x="441383" y="3919965"/>
                  </a:lnTo>
                  <a:lnTo>
                    <a:pt x="439553" y="3917110"/>
                  </a:lnTo>
                  <a:lnTo>
                    <a:pt x="440566" y="3912637"/>
                  </a:lnTo>
                  <a:lnTo>
                    <a:pt x="443563" y="3911274"/>
                  </a:lnTo>
                  <a:lnTo>
                    <a:pt x="448518" y="3911010"/>
                  </a:lnTo>
                  <a:lnTo>
                    <a:pt x="451396" y="3914763"/>
                  </a:lnTo>
                  <a:lnTo>
                    <a:pt x="450864" y="3918783"/>
                  </a:lnTo>
                  <a:lnTo>
                    <a:pt x="448842" y="3923426"/>
                  </a:lnTo>
                  <a:lnTo>
                    <a:pt x="442452" y="3923713"/>
                  </a:lnTo>
                  <a:close/>
                </a:path>
                <a:path w="4949825" h="3943350">
                  <a:moveTo>
                    <a:pt x="218946" y="3880788"/>
                  </a:moveTo>
                  <a:lnTo>
                    <a:pt x="216264" y="3880728"/>
                  </a:lnTo>
                  <a:lnTo>
                    <a:pt x="214163" y="3879038"/>
                  </a:lnTo>
                  <a:lnTo>
                    <a:pt x="214368" y="3872253"/>
                  </a:lnTo>
                  <a:lnTo>
                    <a:pt x="215789" y="3870322"/>
                  </a:lnTo>
                  <a:lnTo>
                    <a:pt x="222566" y="3870272"/>
                  </a:lnTo>
                  <a:lnTo>
                    <a:pt x="224603" y="3872434"/>
                  </a:lnTo>
                  <a:lnTo>
                    <a:pt x="224820" y="3878925"/>
                  </a:lnTo>
                  <a:lnTo>
                    <a:pt x="222905" y="3880519"/>
                  </a:lnTo>
                  <a:lnTo>
                    <a:pt x="218946" y="3880788"/>
                  </a:lnTo>
                  <a:close/>
                </a:path>
                <a:path w="4949825" h="3943350">
                  <a:moveTo>
                    <a:pt x="264219" y="3738230"/>
                  </a:moveTo>
                  <a:lnTo>
                    <a:pt x="261785" y="3738102"/>
                  </a:lnTo>
                  <a:lnTo>
                    <a:pt x="258301" y="3734486"/>
                  </a:lnTo>
                  <a:lnTo>
                    <a:pt x="257697" y="3732651"/>
                  </a:lnTo>
                  <a:lnTo>
                    <a:pt x="258914" y="3729461"/>
                  </a:lnTo>
                  <a:lnTo>
                    <a:pt x="265056" y="3727229"/>
                  </a:lnTo>
                  <a:lnTo>
                    <a:pt x="269511" y="3727218"/>
                  </a:lnTo>
                  <a:lnTo>
                    <a:pt x="268603" y="3737080"/>
                  </a:lnTo>
                  <a:lnTo>
                    <a:pt x="264219" y="3738230"/>
                  </a:lnTo>
                  <a:close/>
                </a:path>
                <a:path w="4949825" h="3943350">
                  <a:moveTo>
                    <a:pt x="226147" y="3797216"/>
                  </a:moveTo>
                  <a:lnTo>
                    <a:pt x="224345" y="3792919"/>
                  </a:lnTo>
                  <a:lnTo>
                    <a:pt x="223415" y="3785594"/>
                  </a:lnTo>
                  <a:lnTo>
                    <a:pt x="230455" y="3783805"/>
                  </a:lnTo>
                  <a:lnTo>
                    <a:pt x="233867" y="3785814"/>
                  </a:lnTo>
                  <a:lnTo>
                    <a:pt x="235748" y="3793232"/>
                  </a:lnTo>
                  <a:lnTo>
                    <a:pt x="226147" y="3797216"/>
                  </a:lnTo>
                  <a:close/>
                </a:path>
                <a:path w="4949825" h="3943350">
                  <a:moveTo>
                    <a:pt x="502744" y="3790789"/>
                  </a:moveTo>
                  <a:lnTo>
                    <a:pt x="496213" y="3790781"/>
                  </a:lnTo>
                  <a:lnTo>
                    <a:pt x="494493" y="3784208"/>
                  </a:lnTo>
                  <a:lnTo>
                    <a:pt x="497291" y="3781741"/>
                  </a:lnTo>
                  <a:lnTo>
                    <a:pt x="500977" y="3779289"/>
                  </a:lnTo>
                  <a:lnTo>
                    <a:pt x="502467" y="3780460"/>
                  </a:lnTo>
                  <a:lnTo>
                    <a:pt x="504216" y="3781120"/>
                  </a:lnTo>
                  <a:lnTo>
                    <a:pt x="506791" y="3789398"/>
                  </a:lnTo>
                  <a:lnTo>
                    <a:pt x="502744" y="3790789"/>
                  </a:lnTo>
                  <a:close/>
                </a:path>
                <a:path w="4949825" h="3943350">
                  <a:moveTo>
                    <a:pt x="362230" y="3781331"/>
                  </a:moveTo>
                  <a:lnTo>
                    <a:pt x="358598" y="3781023"/>
                  </a:lnTo>
                  <a:lnTo>
                    <a:pt x="357595" y="3772154"/>
                  </a:lnTo>
                  <a:lnTo>
                    <a:pt x="359765" y="3770465"/>
                  </a:lnTo>
                  <a:lnTo>
                    <a:pt x="368196" y="3770473"/>
                  </a:lnTo>
                  <a:lnTo>
                    <a:pt x="369287" y="3773858"/>
                  </a:lnTo>
                  <a:lnTo>
                    <a:pt x="367935" y="3779166"/>
                  </a:lnTo>
                  <a:lnTo>
                    <a:pt x="362230" y="3781331"/>
                  </a:lnTo>
                  <a:close/>
                </a:path>
                <a:path w="4949825" h="3943350">
                  <a:moveTo>
                    <a:pt x="459742" y="3673860"/>
                  </a:moveTo>
                  <a:lnTo>
                    <a:pt x="455028" y="3671640"/>
                  </a:lnTo>
                  <a:lnTo>
                    <a:pt x="452619" y="3669103"/>
                  </a:lnTo>
                  <a:lnTo>
                    <a:pt x="454600" y="3665119"/>
                  </a:lnTo>
                  <a:lnTo>
                    <a:pt x="457358" y="3666243"/>
                  </a:lnTo>
                  <a:lnTo>
                    <a:pt x="460103" y="3667438"/>
                  </a:lnTo>
                  <a:lnTo>
                    <a:pt x="462833" y="3668747"/>
                  </a:lnTo>
                  <a:lnTo>
                    <a:pt x="462459" y="3670354"/>
                  </a:lnTo>
                  <a:lnTo>
                    <a:pt x="461437" y="3672039"/>
                  </a:lnTo>
                  <a:lnTo>
                    <a:pt x="459742" y="3673860"/>
                  </a:lnTo>
                  <a:close/>
                </a:path>
                <a:path w="4949825" h="3943350">
                  <a:moveTo>
                    <a:pt x="479160" y="3740659"/>
                  </a:moveTo>
                  <a:lnTo>
                    <a:pt x="477628" y="3740346"/>
                  </a:lnTo>
                  <a:lnTo>
                    <a:pt x="469408" y="3734706"/>
                  </a:lnTo>
                  <a:lnTo>
                    <a:pt x="472373" y="3731983"/>
                  </a:lnTo>
                  <a:lnTo>
                    <a:pt x="478575" y="3729034"/>
                  </a:lnTo>
                  <a:lnTo>
                    <a:pt x="481905" y="3733351"/>
                  </a:lnTo>
                  <a:lnTo>
                    <a:pt x="481814" y="3736195"/>
                  </a:lnTo>
                  <a:lnTo>
                    <a:pt x="480534" y="3738892"/>
                  </a:lnTo>
                  <a:lnTo>
                    <a:pt x="479160" y="3740659"/>
                  </a:lnTo>
                  <a:close/>
                </a:path>
                <a:path w="4949825" h="3943350">
                  <a:moveTo>
                    <a:pt x="377082" y="3739322"/>
                  </a:moveTo>
                  <a:lnTo>
                    <a:pt x="370982" y="3734503"/>
                  </a:lnTo>
                  <a:lnTo>
                    <a:pt x="371944" y="3731191"/>
                  </a:lnTo>
                  <a:lnTo>
                    <a:pt x="378290" y="3727999"/>
                  </a:lnTo>
                  <a:lnTo>
                    <a:pt x="382057" y="3732156"/>
                  </a:lnTo>
                  <a:lnTo>
                    <a:pt x="381950" y="3735451"/>
                  </a:lnTo>
                  <a:lnTo>
                    <a:pt x="380413" y="3739061"/>
                  </a:lnTo>
                  <a:lnTo>
                    <a:pt x="378859" y="3739061"/>
                  </a:lnTo>
                  <a:lnTo>
                    <a:pt x="377082" y="3739322"/>
                  </a:lnTo>
                  <a:close/>
                </a:path>
                <a:path w="4949825" h="3943350">
                  <a:moveTo>
                    <a:pt x="380318" y="3739283"/>
                  </a:moveTo>
                  <a:lnTo>
                    <a:pt x="378859" y="3739061"/>
                  </a:lnTo>
                  <a:lnTo>
                    <a:pt x="380413" y="3739061"/>
                  </a:lnTo>
                  <a:lnTo>
                    <a:pt x="380318" y="3739283"/>
                  </a:lnTo>
                  <a:close/>
                </a:path>
                <a:path w="4949825" h="3943350">
                  <a:moveTo>
                    <a:pt x="346309" y="3924704"/>
                  </a:moveTo>
                  <a:lnTo>
                    <a:pt x="340737" y="3922254"/>
                  </a:lnTo>
                  <a:lnTo>
                    <a:pt x="340831" y="3918783"/>
                  </a:lnTo>
                  <a:lnTo>
                    <a:pt x="344709" y="3913324"/>
                  </a:lnTo>
                  <a:lnTo>
                    <a:pt x="349573" y="3918440"/>
                  </a:lnTo>
                  <a:lnTo>
                    <a:pt x="346309" y="3924704"/>
                  </a:lnTo>
                  <a:close/>
                </a:path>
                <a:path w="4949825" h="3943350">
                  <a:moveTo>
                    <a:pt x="334319" y="3733656"/>
                  </a:moveTo>
                  <a:lnTo>
                    <a:pt x="331322" y="3732018"/>
                  </a:lnTo>
                  <a:lnTo>
                    <a:pt x="329152" y="3729691"/>
                  </a:lnTo>
                  <a:lnTo>
                    <a:pt x="332765" y="3722660"/>
                  </a:lnTo>
                  <a:lnTo>
                    <a:pt x="335778" y="3723752"/>
                  </a:lnTo>
                  <a:lnTo>
                    <a:pt x="339416" y="3725448"/>
                  </a:lnTo>
                  <a:lnTo>
                    <a:pt x="339055" y="3730216"/>
                  </a:lnTo>
                  <a:lnTo>
                    <a:pt x="337866" y="3732774"/>
                  </a:lnTo>
                  <a:lnTo>
                    <a:pt x="334319" y="3733656"/>
                  </a:lnTo>
                  <a:close/>
                </a:path>
                <a:path w="4949825" h="3943350">
                  <a:moveTo>
                    <a:pt x="445578" y="3793448"/>
                  </a:moveTo>
                  <a:lnTo>
                    <a:pt x="439129" y="3792355"/>
                  </a:lnTo>
                  <a:lnTo>
                    <a:pt x="438103" y="3789663"/>
                  </a:lnTo>
                  <a:lnTo>
                    <a:pt x="440751" y="3783956"/>
                  </a:lnTo>
                  <a:lnTo>
                    <a:pt x="447531" y="3785984"/>
                  </a:lnTo>
                  <a:lnTo>
                    <a:pt x="446521" y="3789663"/>
                  </a:lnTo>
                  <a:lnTo>
                    <a:pt x="445578" y="3793448"/>
                  </a:lnTo>
                  <a:close/>
                </a:path>
                <a:path w="4949825" h="3943350">
                  <a:moveTo>
                    <a:pt x="329495" y="3696043"/>
                  </a:moveTo>
                  <a:lnTo>
                    <a:pt x="325690" y="3693009"/>
                  </a:lnTo>
                  <a:lnTo>
                    <a:pt x="328004" y="3687909"/>
                  </a:lnTo>
                  <a:lnTo>
                    <a:pt x="330945" y="3688217"/>
                  </a:lnTo>
                  <a:lnTo>
                    <a:pt x="335435" y="3691909"/>
                  </a:lnTo>
                  <a:lnTo>
                    <a:pt x="332111" y="3694606"/>
                  </a:lnTo>
                  <a:lnTo>
                    <a:pt x="329495" y="3696043"/>
                  </a:lnTo>
                  <a:close/>
                </a:path>
                <a:path w="4949825" h="3943350">
                  <a:moveTo>
                    <a:pt x="423305" y="3740655"/>
                  </a:moveTo>
                  <a:lnTo>
                    <a:pt x="419245" y="3740514"/>
                  </a:lnTo>
                  <a:lnTo>
                    <a:pt x="416553" y="3739108"/>
                  </a:lnTo>
                  <a:lnTo>
                    <a:pt x="417840" y="3734188"/>
                  </a:lnTo>
                  <a:lnTo>
                    <a:pt x="420456" y="3731977"/>
                  </a:lnTo>
                  <a:lnTo>
                    <a:pt x="422843" y="3732714"/>
                  </a:lnTo>
                  <a:lnTo>
                    <a:pt x="425679" y="3736816"/>
                  </a:lnTo>
                  <a:lnTo>
                    <a:pt x="425308" y="3738982"/>
                  </a:lnTo>
                  <a:lnTo>
                    <a:pt x="423305" y="3740655"/>
                  </a:lnTo>
                  <a:close/>
                </a:path>
                <a:path w="4949825" h="3943350">
                  <a:moveTo>
                    <a:pt x="403661" y="3686684"/>
                  </a:moveTo>
                  <a:lnTo>
                    <a:pt x="402255" y="3684007"/>
                  </a:lnTo>
                  <a:lnTo>
                    <a:pt x="400840" y="3678278"/>
                  </a:lnTo>
                  <a:lnTo>
                    <a:pt x="405783" y="3678869"/>
                  </a:lnTo>
                  <a:lnTo>
                    <a:pt x="407560" y="3680419"/>
                  </a:lnTo>
                  <a:lnTo>
                    <a:pt x="408601" y="3682963"/>
                  </a:lnTo>
                  <a:lnTo>
                    <a:pt x="403661" y="3686684"/>
                  </a:lnTo>
                  <a:close/>
                </a:path>
                <a:path w="4949825" h="3943350">
                  <a:moveTo>
                    <a:pt x="4946013" y="3675560"/>
                  </a:moveTo>
                  <a:lnTo>
                    <a:pt x="4940409" y="3675294"/>
                  </a:lnTo>
                  <a:lnTo>
                    <a:pt x="4937784" y="3672866"/>
                  </a:lnTo>
                  <a:lnTo>
                    <a:pt x="4938991" y="3665120"/>
                  </a:lnTo>
                  <a:lnTo>
                    <a:pt x="4941875" y="3664095"/>
                  </a:lnTo>
                  <a:lnTo>
                    <a:pt x="4948972" y="3667186"/>
                  </a:lnTo>
                  <a:lnTo>
                    <a:pt x="4949632" y="3670653"/>
                  </a:lnTo>
                  <a:lnTo>
                    <a:pt x="4946013" y="3675560"/>
                  </a:lnTo>
                  <a:close/>
                </a:path>
                <a:path w="4949825" h="3943350">
                  <a:moveTo>
                    <a:pt x="4568971" y="3524013"/>
                  </a:moveTo>
                  <a:lnTo>
                    <a:pt x="4557405" y="3515520"/>
                  </a:lnTo>
                  <a:lnTo>
                    <a:pt x="4558849" y="3510219"/>
                  </a:lnTo>
                  <a:lnTo>
                    <a:pt x="4562107" y="3507845"/>
                  </a:lnTo>
                  <a:lnTo>
                    <a:pt x="4569220" y="3508635"/>
                  </a:lnTo>
                  <a:lnTo>
                    <a:pt x="4572437" y="3513448"/>
                  </a:lnTo>
                  <a:lnTo>
                    <a:pt x="4575154" y="3517919"/>
                  </a:lnTo>
                  <a:lnTo>
                    <a:pt x="4570361" y="3522895"/>
                  </a:lnTo>
                  <a:lnTo>
                    <a:pt x="4569748" y="3523453"/>
                  </a:lnTo>
                  <a:lnTo>
                    <a:pt x="4568971" y="3524013"/>
                  </a:lnTo>
                  <a:close/>
                </a:path>
                <a:path w="4949825" h="3943350">
                  <a:moveTo>
                    <a:pt x="4597870" y="3501318"/>
                  </a:moveTo>
                  <a:lnTo>
                    <a:pt x="4592710" y="3499732"/>
                  </a:lnTo>
                  <a:lnTo>
                    <a:pt x="4588559" y="3494491"/>
                  </a:lnTo>
                  <a:lnTo>
                    <a:pt x="4591178" y="3490458"/>
                  </a:lnTo>
                  <a:lnTo>
                    <a:pt x="4600502" y="3485407"/>
                  </a:lnTo>
                  <a:lnTo>
                    <a:pt x="4602769" y="3489614"/>
                  </a:lnTo>
                  <a:lnTo>
                    <a:pt x="4605417" y="3493843"/>
                  </a:lnTo>
                  <a:lnTo>
                    <a:pt x="4601537" y="3499236"/>
                  </a:lnTo>
                  <a:lnTo>
                    <a:pt x="4597870" y="3501318"/>
                  </a:lnTo>
                  <a:close/>
                </a:path>
                <a:path w="4949825" h="3943350">
                  <a:moveTo>
                    <a:pt x="4558437" y="3463038"/>
                  </a:moveTo>
                  <a:lnTo>
                    <a:pt x="4558333" y="3461327"/>
                  </a:lnTo>
                  <a:lnTo>
                    <a:pt x="4558283" y="3458547"/>
                  </a:lnTo>
                  <a:lnTo>
                    <a:pt x="4562119" y="3457221"/>
                  </a:lnTo>
                  <a:lnTo>
                    <a:pt x="4566003" y="3455994"/>
                  </a:lnTo>
                  <a:lnTo>
                    <a:pt x="4569971" y="3454963"/>
                  </a:lnTo>
                  <a:lnTo>
                    <a:pt x="4566242" y="3460393"/>
                  </a:lnTo>
                  <a:lnTo>
                    <a:pt x="4565289" y="3460937"/>
                  </a:lnTo>
                  <a:lnTo>
                    <a:pt x="4558437" y="3463038"/>
                  </a:lnTo>
                  <a:close/>
                </a:path>
                <a:path w="4949825" h="3943350">
                  <a:moveTo>
                    <a:pt x="4619625" y="3464827"/>
                  </a:moveTo>
                  <a:lnTo>
                    <a:pt x="4611225" y="3455284"/>
                  </a:lnTo>
                  <a:lnTo>
                    <a:pt x="4617782" y="3453053"/>
                  </a:lnTo>
                  <a:lnTo>
                    <a:pt x="4622492" y="3448674"/>
                  </a:lnTo>
                  <a:lnTo>
                    <a:pt x="4627279" y="3455284"/>
                  </a:lnTo>
                  <a:lnTo>
                    <a:pt x="4619625" y="3464827"/>
                  </a:lnTo>
                  <a:close/>
                </a:path>
                <a:path w="4949825" h="3943350">
                  <a:moveTo>
                    <a:pt x="4712378" y="3515155"/>
                  </a:moveTo>
                  <a:lnTo>
                    <a:pt x="4699762" y="3514724"/>
                  </a:lnTo>
                  <a:lnTo>
                    <a:pt x="4704516" y="3503930"/>
                  </a:lnTo>
                  <a:lnTo>
                    <a:pt x="4711321" y="3506920"/>
                  </a:lnTo>
                  <a:lnTo>
                    <a:pt x="4719057" y="3507241"/>
                  </a:lnTo>
                  <a:lnTo>
                    <a:pt x="4712378" y="3515155"/>
                  </a:lnTo>
                  <a:close/>
                </a:path>
                <a:path w="4949825" h="3943350">
                  <a:moveTo>
                    <a:pt x="4478431" y="3516652"/>
                  </a:moveTo>
                  <a:lnTo>
                    <a:pt x="4479818" y="3514929"/>
                  </a:lnTo>
                  <a:lnTo>
                    <a:pt x="4482677" y="3511583"/>
                  </a:lnTo>
                  <a:lnTo>
                    <a:pt x="4481645" y="3514325"/>
                  </a:lnTo>
                  <a:lnTo>
                    <a:pt x="4480337" y="3516187"/>
                  </a:lnTo>
                  <a:lnTo>
                    <a:pt x="4478431" y="3516652"/>
                  </a:lnTo>
                  <a:close/>
                </a:path>
                <a:path w="4949825" h="3943350">
                  <a:moveTo>
                    <a:pt x="4638432" y="3489120"/>
                  </a:moveTo>
                  <a:lnTo>
                    <a:pt x="4632027" y="3484004"/>
                  </a:lnTo>
                  <a:lnTo>
                    <a:pt x="4632259" y="3481182"/>
                  </a:lnTo>
                  <a:lnTo>
                    <a:pt x="4638382" y="3475681"/>
                  </a:lnTo>
                  <a:lnTo>
                    <a:pt x="4640860" y="3478844"/>
                  </a:lnTo>
                  <a:lnTo>
                    <a:pt x="4644417" y="3481960"/>
                  </a:lnTo>
                  <a:lnTo>
                    <a:pt x="4640825" y="3485822"/>
                  </a:lnTo>
                  <a:lnTo>
                    <a:pt x="4638432" y="3489120"/>
                  </a:lnTo>
                  <a:close/>
                </a:path>
                <a:path w="4949825" h="3943350">
                  <a:moveTo>
                    <a:pt x="4545534" y="3494374"/>
                  </a:moveTo>
                  <a:lnTo>
                    <a:pt x="4542006" y="3491764"/>
                  </a:lnTo>
                  <a:lnTo>
                    <a:pt x="4538777" y="3490878"/>
                  </a:lnTo>
                  <a:lnTo>
                    <a:pt x="4541600" y="3484737"/>
                  </a:lnTo>
                  <a:lnTo>
                    <a:pt x="4544713" y="3481888"/>
                  </a:lnTo>
                  <a:lnTo>
                    <a:pt x="4548261" y="3489164"/>
                  </a:lnTo>
                  <a:lnTo>
                    <a:pt x="4545534" y="3494374"/>
                  </a:lnTo>
                  <a:close/>
                </a:path>
                <a:path w="4949825" h="3943350">
                  <a:moveTo>
                    <a:pt x="4714913" y="3729275"/>
                  </a:moveTo>
                  <a:lnTo>
                    <a:pt x="4711259" y="3726518"/>
                  </a:lnTo>
                  <a:lnTo>
                    <a:pt x="4706595" y="3719648"/>
                  </a:lnTo>
                  <a:lnTo>
                    <a:pt x="4712580" y="3714190"/>
                  </a:lnTo>
                  <a:lnTo>
                    <a:pt x="4717453" y="3712977"/>
                  </a:lnTo>
                  <a:lnTo>
                    <a:pt x="4721935" y="3716218"/>
                  </a:lnTo>
                  <a:lnTo>
                    <a:pt x="4726746" y="3724122"/>
                  </a:lnTo>
                  <a:lnTo>
                    <a:pt x="4719446" y="3728336"/>
                  </a:lnTo>
                  <a:lnTo>
                    <a:pt x="4714913" y="3729275"/>
                  </a:lnTo>
                  <a:close/>
                </a:path>
                <a:path w="4949825" h="3943350">
                  <a:moveTo>
                    <a:pt x="4729107" y="3679733"/>
                  </a:moveTo>
                  <a:lnTo>
                    <a:pt x="4723538" y="3675860"/>
                  </a:lnTo>
                  <a:lnTo>
                    <a:pt x="4720897" y="3671893"/>
                  </a:lnTo>
                  <a:lnTo>
                    <a:pt x="4722142" y="3665232"/>
                  </a:lnTo>
                  <a:lnTo>
                    <a:pt x="4726409" y="3661132"/>
                  </a:lnTo>
                  <a:lnTo>
                    <a:pt x="4732151" y="3659116"/>
                  </a:lnTo>
                  <a:lnTo>
                    <a:pt x="4739239" y="3670766"/>
                  </a:lnTo>
                  <a:lnTo>
                    <a:pt x="4737604" y="3677022"/>
                  </a:lnTo>
                  <a:lnTo>
                    <a:pt x="4729107" y="3679733"/>
                  </a:lnTo>
                  <a:close/>
                </a:path>
                <a:path w="4949825" h="3943350">
                  <a:moveTo>
                    <a:pt x="4397401" y="3646083"/>
                  </a:moveTo>
                  <a:lnTo>
                    <a:pt x="4397257" y="3645787"/>
                  </a:lnTo>
                  <a:lnTo>
                    <a:pt x="4397791" y="3645885"/>
                  </a:lnTo>
                  <a:lnTo>
                    <a:pt x="4397650" y="3645946"/>
                  </a:lnTo>
                  <a:lnTo>
                    <a:pt x="4397401" y="3646083"/>
                  </a:lnTo>
                  <a:close/>
                </a:path>
                <a:path w="4949825" h="3943350">
                  <a:moveTo>
                    <a:pt x="4645640" y="3666836"/>
                  </a:moveTo>
                  <a:lnTo>
                    <a:pt x="4642649" y="3661091"/>
                  </a:lnTo>
                  <a:lnTo>
                    <a:pt x="4642638" y="3658258"/>
                  </a:lnTo>
                  <a:lnTo>
                    <a:pt x="4642505" y="3652620"/>
                  </a:lnTo>
                  <a:lnTo>
                    <a:pt x="4645690" y="3648451"/>
                  </a:lnTo>
                  <a:lnTo>
                    <a:pt x="4649366" y="3645270"/>
                  </a:lnTo>
                  <a:lnTo>
                    <a:pt x="4655939" y="3646463"/>
                  </a:lnTo>
                  <a:lnTo>
                    <a:pt x="4657037" y="3653133"/>
                  </a:lnTo>
                  <a:lnTo>
                    <a:pt x="4654962" y="3658258"/>
                  </a:lnTo>
                  <a:lnTo>
                    <a:pt x="4650801" y="3662578"/>
                  </a:lnTo>
                  <a:lnTo>
                    <a:pt x="4645640" y="3666836"/>
                  </a:lnTo>
                  <a:close/>
                </a:path>
                <a:path w="4949825" h="3943350">
                  <a:moveTo>
                    <a:pt x="4757390" y="3588811"/>
                  </a:moveTo>
                  <a:lnTo>
                    <a:pt x="4753365" y="3583941"/>
                  </a:lnTo>
                  <a:lnTo>
                    <a:pt x="4749956" y="3578577"/>
                  </a:lnTo>
                  <a:lnTo>
                    <a:pt x="4758981" y="3568716"/>
                  </a:lnTo>
                  <a:lnTo>
                    <a:pt x="4764157" y="3569512"/>
                  </a:lnTo>
                  <a:lnTo>
                    <a:pt x="4769273" y="3575608"/>
                  </a:lnTo>
                  <a:lnTo>
                    <a:pt x="4766393" y="3581089"/>
                  </a:lnTo>
                  <a:lnTo>
                    <a:pt x="4765795" y="3587788"/>
                  </a:lnTo>
                  <a:lnTo>
                    <a:pt x="4757390" y="3588811"/>
                  </a:lnTo>
                  <a:close/>
                </a:path>
                <a:path w="4949825" h="3943350">
                  <a:moveTo>
                    <a:pt x="4733076" y="3648183"/>
                  </a:moveTo>
                  <a:lnTo>
                    <a:pt x="4726563" y="3643539"/>
                  </a:lnTo>
                  <a:lnTo>
                    <a:pt x="4726060" y="3638823"/>
                  </a:lnTo>
                  <a:lnTo>
                    <a:pt x="4727843" y="3633359"/>
                  </a:lnTo>
                  <a:lnTo>
                    <a:pt x="4732937" y="3630153"/>
                  </a:lnTo>
                  <a:lnTo>
                    <a:pt x="4738072" y="3629649"/>
                  </a:lnTo>
                  <a:lnTo>
                    <a:pt x="4744082" y="3642797"/>
                  </a:lnTo>
                  <a:lnTo>
                    <a:pt x="4738925" y="3645646"/>
                  </a:lnTo>
                  <a:lnTo>
                    <a:pt x="4733076" y="3648183"/>
                  </a:lnTo>
                  <a:close/>
                </a:path>
                <a:path w="4949825" h="3943350">
                  <a:moveTo>
                    <a:pt x="4816156" y="3674945"/>
                  </a:moveTo>
                  <a:lnTo>
                    <a:pt x="4808779" y="3674891"/>
                  </a:lnTo>
                  <a:lnTo>
                    <a:pt x="4806468" y="3670376"/>
                  </a:lnTo>
                  <a:lnTo>
                    <a:pt x="4806037" y="3662770"/>
                  </a:lnTo>
                  <a:lnTo>
                    <a:pt x="4812169" y="3659629"/>
                  </a:lnTo>
                  <a:lnTo>
                    <a:pt x="4817398" y="3659056"/>
                  </a:lnTo>
                  <a:lnTo>
                    <a:pt x="4822445" y="3663397"/>
                  </a:lnTo>
                  <a:lnTo>
                    <a:pt x="4822917" y="3668744"/>
                  </a:lnTo>
                  <a:lnTo>
                    <a:pt x="4820804" y="3672451"/>
                  </a:lnTo>
                  <a:lnTo>
                    <a:pt x="4816156" y="3674945"/>
                  </a:lnTo>
                  <a:close/>
                </a:path>
                <a:path w="4949825" h="3943350">
                  <a:moveTo>
                    <a:pt x="4660369" y="3606725"/>
                  </a:moveTo>
                  <a:lnTo>
                    <a:pt x="4660975" y="3598900"/>
                  </a:lnTo>
                  <a:lnTo>
                    <a:pt x="4664290" y="3593720"/>
                  </a:lnTo>
                  <a:lnTo>
                    <a:pt x="4669681" y="3590171"/>
                  </a:lnTo>
                  <a:lnTo>
                    <a:pt x="4676517" y="3587236"/>
                  </a:lnTo>
                  <a:lnTo>
                    <a:pt x="4675663" y="3595674"/>
                  </a:lnTo>
                  <a:lnTo>
                    <a:pt x="4672181" y="3600898"/>
                  </a:lnTo>
                  <a:lnTo>
                    <a:pt x="4666830" y="3604164"/>
                  </a:lnTo>
                  <a:lnTo>
                    <a:pt x="4660369" y="3606725"/>
                  </a:lnTo>
                  <a:close/>
                </a:path>
                <a:path w="4949825" h="3943350">
                  <a:moveTo>
                    <a:pt x="4728460" y="3563610"/>
                  </a:moveTo>
                  <a:lnTo>
                    <a:pt x="4729758" y="3552771"/>
                  </a:lnTo>
                  <a:lnTo>
                    <a:pt x="4733988" y="3547243"/>
                  </a:lnTo>
                  <a:lnTo>
                    <a:pt x="4743491" y="3546505"/>
                  </a:lnTo>
                  <a:lnTo>
                    <a:pt x="4745148" y="3552542"/>
                  </a:lnTo>
                  <a:lnTo>
                    <a:pt x="4744102" y="3556376"/>
                  </a:lnTo>
                  <a:lnTo>
                    <a:pt x="4738992" y="3559551"/>
                  </a:lnTo>
                  <a:lnTo>
                    <a:pt x="4728460" y="3563610"/>
                  </a:lnTo>
                  <a:close/>
                </a:path>
                <a:path w="4949825" h="3943350">
                  <a:moveTo>
                    <a:pt x="4623826" y="3561613"/>
                  </a:moveTo>
                  <a:lnTo>
                    <a:pt x="4621065" y="3559684"/>
                  </a:lnTo>
                  <a:lnTo>
                    <a:pt x="4619769" y="3551532"/>
                  </a:lnTo>
                  <a:lnTo>
                    <a:pt x="4624530" y="3546652"/>
                  </a:lnTo>
                  <a:lnTo>
                    <a:pt x="4629046" y="3546240"/>
                  </a:lnTo>
                  <a:lnTo>
                    <a:pt x="4632675" y="3546049"/>
                  </a:lnTo>
                  <a:lnTo>
                    <a:pt x="4635426" y="3547932"/>
                  </a:lnTo>
                  <a:lnTo>
                    <a:pt x="4636008" y="3556305"/>
                  </a:lnTo>
                  <a:lnTo>
                    <a:pt x="4633681" y="3560226"/>
                  </a:lnTo>
                  <a:lnTo>
                    <a:pt x="4623826" y="3561613"/>
                  </a:lnTo>
                  <a:close/>
                </a:path>
                <a:path w="4949825" h="3943350">
                  <a:moveTo>
                    <a:pt x="4128449" y="3693091"/>
                  </a:moveTo>
                  <a:lnTo>
                    <a:pt x="4129710" y="3692303"/>
                  </a:lnTo>
                  <a:lnTo>
                    <a:pt x="4130153" y="3692803"/>
                  </a:lnTo>
                  <a:lnTo>
                    <a:pt x="4129546" y="3692959"/>
                  </a:lnTo>
                  <a:lnTo>
                    <a:pt x="4129021" y="3692993"/>
                  </a:lnTo>
                  <a:lnTo>
                    <a:pt x="4128449" y="3693091"/>
                  </a:lnTo>
                  <a:close/>
                </a:path>
                <a:path w="4949825" h="3943350">
                  <a:moveTo>
                    <a:pt x="4530097" y="3600845"/>
                  </a:moveTo>
                  <a:lnTo>
                    <a:pt x="4525535" y="3598152"/>
                  </a:lnTo>
                  <a:lnTo>
                    <a:pt x="4520104" y="3592259"/>
                  </a:lnTo>
                  <a:lnTo>
                    <a:pt x="4525877" y="3587365"/>
                  </a:lnTo>
                  <a:lnTo>
                    <a:pt x="4530038" y="3583354"/>
                  </a:lnTo>
                  <a:lnTo>
                    <a:pt x="4538971" y="3590228"/>
                  </a:lnTo>
                  <a:lnTo>
                    <a:pt x="4538896" y="3594695"/>
                  </a:lnTo>
                  <a:lnTo>
                    <a:pt x="4530097" y="3600845"/>
                  </a:lnTo>
                  <a:close/>
                </a:path>
                <a:path w="4949825" h="3943350">
                  <a:moveTo>
                    <a:pt x="4826144" y="3709160"/>
                  </a:moveTo>
                  <a:lnTo>
                    <a:pt x="4820961" y="3707763"/>
                  </a:lnTo>
                  <a:lnTo>
                    <a:pt x="4818210" y="3704706"/>
                  </a:lnTo>
                  <a:lnTo>
                    <a:pt x="4818772" y="3699048"/>
                  </a:lnTo>
                  <a:lnTo>
                    <a:pt x="4822556" y="3694897"/>
                  </a:lnTo>
                  <a:lnTo>
                    <a:pt x="4826876" y="3695632"/>
                  </a:lnTo>
                  <a:lnTo>
                    <a:pt x="4831886" y="3696905"/>
                  </a:lnTo>
                  <a:lnTo>
                    <a:pt x="4833942" y="3704316"/>
                  </a:lnTo>
                  <a:lnTo>
                    <a:pt x="4831294" y="3707429"/>
                  </a:lnTo>
                  <a:lnTo>
                    <a:pt x="4826144" y="3709160"/>
                  </a:lnTo>
                  <a:close/>
                </a:path>
                <a:path w="4949825" h="3943350">
                  <a:moveTo>
                    <a:pt x="4572090" y="3634247"/>
                  </a:moveTo>
                  <a:lnTo>
                    <a:pt x="4569012" y="3630586"/>
                  </a:lnTo>
                  <a:lnTo>
                    <a:pt x="4567377" y="3626031"/>
                  </a:lnTo>
                  <a:lnTo>
                    <a:pt x="4568330" y="3619659"/>
                  </a:lnTo>
                  <a:lnTo>
                    <a:pt x="4573185" y="3619171"/>
                  </a:lnTo>
                  <a:lnTo>
                    <a:pt x="4577521" y="3617057"/>
                  </a:lnTo>
                  <a:lnTo>
                    <a:pt x="4583927" y="3623396"/>
                  </a:lnTo>
                  <a:lnTo>
                    <a:pt x="4582471" y="3628171"/>
                  </a:lnTo>
                  <a:lnTo>
                    <a:pt x="4572090" y="3634247"/>
                  </a:lnTo>
                  <a:close/>
                </a:path>
                <a:path w="4949825" h="3943350">
                  <a:moveTo>
                    <a:pt x="4481425" y="3667527"/>
                  </a:moveTo>
                  <a:lnTo>
                    <a:pt x="4472928" y="3662034"/>
                  </a:lnTo>
                  <a:lnTo>
                    <a:pt x="4477707" y="3657103"/>
                  </a:lnTo>
                  <a:lnTo>
                    <a:pt x="4482592" y="3654722"/>
                  </a:lnTo>
                  <a:lnTo>
                    <a:pt x="4487887" y="3655292"/>
                  </a:lnTo>
                  <a:lnTo>
                    <a:pt x="4493897" y="3659217"/>
                  </a:lnTo>
                  <a:lnTo>
                    <a:pt x="4487381" y="3665482"/>
                  </a:lnTo>
                  <a:lnTo>
                    <a:pt x="4481425" y="3667527"/>
                  </a:lnTo>
                  <a:close/>
                </a:path>
                <a:path w="4949825" h="3943350">
                  <a:moveTo>
                    <a:pt x="4563874" y="3556966"/>
                  </a:moveTo>
                  <a:lnTo>
                    <a:pt x="4558902" y="3556579"/>
                  </a:lnTo>
                  <a:lnTo>
                    <a:pt x="4554440" y="3552029"/>
                  </a:lnTo>
                  <a:lnTo>
                    <a:pt x="4555273" y="3548099"/>
                  </a:lnTo>
                  <a:lnTo>
                    <a:pt x="4565783" y="3543042"/>
                  </a:lnTo>
                  <a:lnTo>
                    <a:pt x="4569396" y="3544909"/>
                  </a:lnTo>
                  <a:lnTo>
                    <a:pt x="4570512" y="3550952"/>
                  </a:lnTo>
                  <a:lnTo>
                    <a:pt x="4567930" y="3555689"/>
                  </a:lnTo>
                  <a:lnTo>
                    <a:pt x="4563874" y="3556966"/>
                  </a:lnTo>
                  <a:close/>
                </a:path>
                <a:path w="4949825" h="3943350">
                  <a:moveTo>
                    <a:pt x="4475957" y="3565724"/>
                  </a:moveTo>
                  <a:lnTo>
                    <a:pt x="4470800" y="3558564"/>
                  </a:lnTo>
                  <a:lnTo>
                    <a:pt x="4472045" y="3554277"/>
                  </a:lnTo>
                  <a:lnTo>
                    <a:pt x="4482079" y="3550381"/>
                  </a:lnTo>
                  <a:lnTo>
                    <a:pt x="4485459" y="3551124"/>
                  </a:lnTo>
                  <a:lnTo>
                    <a:pt x="4488132" y="3562236"/>
                  </a:lnTo>
                  <a:lnTo>
                    <a:pt x="4481985" y="3563459"/>
                  </a:lnTo>
                  <a:lnTo>
                    <a:pt x="4475957" y="3565724"/>
                  </a:lnTo>
                  <a:close/>
                </a:path>
                <a:path w="4949825" h="3943350">
                  <a:moveTo>
                    <a:pt x="4692259" y="3633660"/>
                  </a:moveTo>
                  <a:lnTo>
                    <a:pt x="4686627" y="3626692"/>
                  </a:lnTo>
                  <a:lnTo>
                    <a:pt x="4689416" y="3623179"/>
                  </a:lnTo>
                  <a:lnTo>
                    <a:pt x="4698246" y="3620151"/>
                  </a:lnTo>
                  <a:lnTo>
                    <a:pt x="4701749" y="3620934"/>
                  </a:lnTo>
                  <a:lnTo>
                    <a:pt x="4703761" y="3632020"/>
                  </a:lnTo>
                  <a:lnTo>
                    <a:pt x="4697554" y="3632020"/>
                  </a:lnTo>
                  <a:lnTo>
                    <a:pt x="4692259" y="3633660"/>
                  </a:lnTo>
                  <a:close/>
                </a:path>
                <a:path w="4949825" h="3943350">
                  <a:moveTo>
                    <a:pt x="4703834" y="3632424"/>
                  </a:moveTo>
                  <a:lnTo>
                    <a:pt x="4697554" y="3632020"/>
                  </a:lnTo>
                  <a:lnTo>
                    <a:pt x="4703761" y="3632020"/>
                  </a:lnTo>
                  <a:lnTo>
                    <a:pt x="4703834" y="3632424"/>
                  </a:lnTo>
                  <a:close/>
                </a:path>
                <a:path w="4949825" h="3943350">
                  <a:moveTo>
                    <a:pt x="4807681" y="3635932"/>
                  </a:moveTo>
                  <a:lnTo>
                    <a:pt x="4802584" y="3632812"/>
                  </a:lnTo>
                  <a:lnTo>
                    <a:pt x="4805930" y="3627830"/>
                  </a:lnTo>
                  <a:lnTo>
                    <a:pt x="4809994" y="3625253"/>
                  </a:lnTo>
                  <a:lnTo>
                    <a:pt x="4815242" y="3625445"/>
                  </a:lnTo>
                  <a:lnTo>
                    <a:pt x="4822144" y="3628775"/>
                  </a:lnTo>
                  <a:lnTo>
                    <a:pt x="4816861" y="3632727"/>
                  </a:lnTo>
                  <a:lnTo>
                    <a:pt x="4812240" y="3635508"/>
                  </a:lnTo>
                  <a:lnTo>
                    <a:pt x="4807681" y="3635932"/>
                  </a:lnTo>
                  <a:close/>
                </a:path>
                <a:path w="4949825" h="3943350">
                  <a:moveTo>
                    <a:pt x="4759591" y="3648892"/>
                  </a:moveTo>
                  <a:lnTo>
                    <a:pt x="4750066" y="3640759"/>
                  </a:lnTo>
                  <a:lnTo>
                    <a:pt x="4755116" y="3631943"/>
                  </a:lnTo>
                  <a:lnTo>
                    <a:pt x="4760667" y="3634716"/>
                  </a:lnTo>
                  <a:lnTo>
                    <a:pt x="4766962" y="3639162"/>
                  </a:lnTo>
                  <a:lnTo>
                    <a:pt x="4759591" y="3648892"/>
                  </a:lnTo>
                  <a:close/>
                </a:path>
                <a:path w="4949825" h="3943350">
                  <a:moveTo>
                    <a:pt x="4834653" y="3739445"/>
                  </a:moveTo>
                  <a:lnTo>
                    <a:pt x="4831505" y="3735546"/>
                  </a:lnTo>
                  <a:lnTo>
                    <a:pt x="4829672" y="3729062"/>
                  </a:lnTo>
                  <a:lnTo>
                    <a:pt x="4833926" y="3725941"/>
                  </a:lnTo>
                  <a:lnTo>
                    <a:pt x="4837307" y="3724053"/>
                  </a:lnTo>
                  <a:lnTo>
                    <a:pt x="4841719" y="3725487"/>
                  </a:lnTo>
                  <a:lnTo>
                    <a:pt x="4845879" y="3729650"/>
                  </a:lnTo>
                  <a:lnTo>
                    <a:pt x="4845433" y="3734120"/>
                  </a:lnTo>
                  <a:lnTo>
                    <a:pt x="4834653" y="3739445"/>
                  </a:lnTo>
                  <a:close/>
                </a:path>
                <a:path w="4949825" h="3943350">
                  <a:moveTo>
                    <a:pt x="4662486" y="3770940"/>
                  </a:moveTo>
                  <a:lnTo>
                    <a:pt x="4660287" y="3765835"/>
                  </a:lnTo>
                  <a:lnTo>
                    <a:pt x="4654866" y="3764879"/>
                  </a:lnTo>
                  <a:lnTo>
                    <a:pt x="4659014" y="3757718"/>
                  </a:lnTo>
                  <a:lnTo>
                    <a:pt x="4663530" y="3756569"/>
                  </a:lnTo>
                  <a:lnTo>
                    <a:pt x="4669913" y="3758599"/>
                  </a:lnTo>
                  <a:lnTo>
                    <a:pt x="4671784" y="3764116"/>
                  </a:lnTo>
                  <a:lnTo>
                    <a:pt x="4670690" y="3767249"/>
                  </a:lnTo>
                  <a:lnTo>
                    <a:pt x="4667850" y="3770074"/>
                  </a:lnTo>
                  <a:lnTo>
                    <a:pt x="4662486" y="3770940"/>
                  </a:lnTo>
                  <a:close/>
                </a:path>
                <a:path w="4949825" h="3943350">
                  <a:moveTo>
                    <a:pt x="4673749" y="3729273"/>
                  </a:moveTo>
                  <a:lnTo>
                    <a:pt x="4669967" y="3717675"/>
                  </a:lnTo>
                  <a:lnTo>
                    <a:pt x="4683498" y="3715323"/>
                  </a:lnTo>
                  <a:lnTo>
                    <a:pt x="4683718" y="3723808"/>
                  </a:lnTo>
                  <a:lnTo>
                    <a:pt x="4681209" y="3728300"/>
                  </a:lnTo>
                  <a:lnTo>
                    <a:pt x="4673749" y="3729273"/>
                  </a:lnTo>
                  <a:close/>
                </a:path>
                <a:path w="4949825" h="3943350">
                  <a:moveTo>
                    <a:pt x="4227378" y="3705731"/>
                  </a:moveTo>
                  <a:lnTo>
                    <a:pt x="4218265" y="3697353"/>
                  </a:lnTo>
                  <a:lnTo>
                    <a:pt x="4224536" y="3693682"/>
                  </a:lnTo>
                  <a:lnTo>
                    <a:pt x="4229331" y="3692383"/>
                  </a:lnTo>
                  <a:lnTo>
                    <a:pt x="4234715" y="3695918"/>
                  </a:lnTo>
                  <a:lnTo>
                    <a:pt x="4228296" y="3705621"/>
                  </a:lnTo>
                  <a:lnTo>
                    <a:pt x="4227378" y="3705731"/>
                  </a:lnTo>
                  <a:close/>
                </a:path>
                <a:path w="4949825" h="3943350">
                  <a:moveTo>
                    <a:pt x="4798138" y="3748317"/>
                  </a:moveTo>
                  <a:lnTo>
                    <a:pt x="4790695" y="3740416"/>
                  </a:lnTo>
                  <a:lnTo>
                    <a:pt x="4795572" y="3735442"/>
                  </a:lnTo>
                  <a:lnTo>
                    <a:pt x="4800477" y="3733469"/>
                  </a:lnTo>
                  <a:lnTo>
                    <a:pt x="4807298" y="3739882"/>
                  </a:lnTo>
                  <a:lnTo>
                    <a:pt x="4798138" y="3748317"/>
                  </a:lnTo>
                  <a:close/>
                </a:path>
                <a:path w="4949825" h="3943350">
                  <a:moveTo>
                    <a:pt x="4784814" y="3692009"/>
                  </a:moveTo>
                  <a:lnTo>
                    <a:pt x="4779638" y="3691082"/>
                  </a:lnTo>
                  <a:lnTo>
                    <a:pt x="4776544" y="3688187"/>
                  </a:lnTo>
                  <a:lnTo>
                    <a:pt x="4776122" y="3685051"/>
                  </a:lnTo>
                  <a:lnTo>
                    <a:pt x="4778559" y="3681270"/>
                  </a:lnTo>
                  <a:lnTo>
                    <a:pt x="4783475" y="3678661"/>
                  </a:lnTo>
                  <a:lnTo>
                    <a:pt x="4787974" y="3678570"/>
                  </a:lnTo>
                  <a:lnTo>
                    <a:pt x="4791890" y="3684345"/>
                  </a:lnTo>
                  <a:lnTo>
                    <a:pt x="4788496" y="3689898"/>
                  </a:lnTo>
                  <a:lnTo>
                    <a:pt x="4784814" y="3692009"/>
                  </a:lnTo>
                  <a:close/>
                </a:path>
                <a:path w="4949825" h="3943350">
                  <a:moveTo>
                    <a:pt x="4687234" y="3536650"/>
                  </a:moveTo>
                  <a:lnTo>
                    <a:pt x="4683579" y="3535288"/>
                  </a:lnTo>
                  <a:lnTo>
                    <a:pt x="4680850" y="3528890"/>
                  </a:lnTo>
                  <a:lnTo>
                    <a:pt x="4683702" y="3525249"/>
                  </a:lnTo>
                  <a:lnTo>
                    <a:pt x="4686407" y="3523100"/>
                  </a:lnTo>
                  <a:lnTo>
                    <a:pt x="4690133" y="3522570"/>
                  </a:lnTo>
                  <a:lnTo>
                    <a:pt x="4695365" y="3525132"/>
                  </a:lnTo>
                  <a:lnTo>
                    <a:pt x="4695280" y="3528890"/>
                  </a:lnTo>
                  <a:lnTo>
                    <a:pt x="4687234" y="3536650"/>
                  </a:lnTo>
                  <a:close/>
                </a:path>
                <a:path w="4949825" h="3943350">
                  <a:moveTo>
                    <a:pt x="4449218" y="3612721"/>
                  </a:moveTo>
                  <a:lnTo>
                    <a:pt x="4448517" y="3604379"/>
                  </a:lnTo>
                  <a:lnTo>
                    <a:pt x="4452510" y="3601930"/>
                  </a:lnTo>
                  <a:lnTo>
                    <a:pt x="4462293" y="3599748"/>
                  </a:lnTo>
                  <a:lnTo>
                    <a:pt x="4464488" y="3601905"/>
                  </a:lnTo>
                  <a:lnTo>
                    <a:pt x="4464523" y="3606555"/>
                  </a:lnTo>
                  <a:lnTo>
                    <a:pt x="4462819" y="3609717"/>
                  </a:lnTo>
                  <a:lnTo>
                    <a:pt x="4454759" y="3609717"/>
                  </a:lnTo>
                  <a:lnTo>
                    <a:pt x="4449218" y="3612721"/>
                  </a:lnTo>
                  <a:close/>
                </a:path>
                <a:path w="4949825" h="3943350">
                  <a:moveTo>
                    <a:pt x="4461073" y="3612956"/>
                  </a:moveTo>
                  <a:lnTo>
                    <a:pt x="4454759" y="3609717"/>
                  </a:lnTo>
                  <a:lnTo>
                    <a:pt x="4462819" y="3609717"/>
                  </a:lnTo>
                  <a:lnTo>
                    <a:pt x="4461073" y="3612956"/>
                  </a:lnTo>
                  <a:close/>
                </a:path>
                <a:path w="4949825" h="3943350">
                  <a:moveTo>
                    <a:pt x="4433064" y="3780202"/>
                  </a:moveTo>
                  <a:lnTo>
                    <a:pt x="4427539" y="3780092"/>
                  </a:lnTo>
                  <a:lnTo>
                    <a:pt x="4428482" y="3769077"/>
                  </a:lnTo>
                  <a:lnTo>
                    <a:pt x="4428939" y="3769179"/>
                  </a:lnTo>
                  <a:lnTo>
                    <a:pt x="4439212" y="3774495"/>
                  </a:lnTo>
                  <a:lnTo>
                    <a:pt x="4438457" y="3778301"/>
                  </a:lnTo>
                  <a:lnTo>
                    <a:pt x="4436055" y="3779447"/>
                  </a:lnTo>
                  <a:lnTo>
                    <a:pt x="4433064" y="3780202"/>
                  </a:lnTo>
                  <a:close/>
                </a:path>
                <a:path w="4949825" h="3943350">
                  <a:moveTo>
                    <a:pt x="4464580" y="3541081"/>
                  </a:moveTo>
                  <a:lnTo>
                    <a:pt x="4462073" y="3539753"/>
                  </a:lnTo>
                  <a:lnTo>
                    <a:pt x="4464004" y="3536637"/>
                  </a:lnTo>
                  <a:lnTo>
                    <a:pt x="4466007" y="3533584"/>
                  </a:lnTo>
                  <a:lnTo>
                    <a:pt x="4468064" y="3530586"/>
                  </a:lnTo>
                  <a:lnTo>
                    <a:pt x="4469677" y="3532210"/>
                  </a:lnTo>
                  <a:lnTo>
                    <a:pt x="4470237" y="3534474"/>
                  </a:lnTo>
                  <a:lnTo>
                    <a:pt x="4470016" y="3537296"/>
                  </a:lnTo>
                  <a:lnTo>
                    <a:pt x="4467174" y="3540341"/>
                  </a:lnTo>
                  <a:lnTo>
                    <a:pt x="4464580" y="3541081"/>
                  </a:lnTo>
                  <a:close/>
                </a:path>
                <a:path w="4949825" h="3943350">
                  <a:moveTo>
                    <a:pt x="4615499" y="3605225"/>
                  </a:moveTo>
                  <a:lnTo>
                    <a:pt x="4610606" y="3601285"/>
                  </a:lnTo>
                  <a:lnTo>
                    <a:pt x="4617348" y="3593226"/>
                  </a:lnTo>
                  <a:lnTo>
                    <a:pt x="4623835" y="3600191"/>
                  </a:lnTo>
                  <a:lnTo>
                    <a:pt x="4619700" y="3604851"/>
                  </a:lnTo>
                  <a:lnTo>
                    <a:pt x="4615499" y="3605225"/>
                  </a:lnTo>
                  <a:close/>
                </a:path>
                <a:path w="4949825" h="3943350">
                  <a:moveTo>
                    <a:pt x="4355886" y="3694526"/>
                  </a:moveTo>
                  <a:lnTo>
                    <a:pt x="4340172" y="3687643"/>
                  </a:lnTo>
                  <a:lnTo>
                    <a:pt x="4350889" y="3685308"/>
                  </a:lnTo>
                  <a:lnTo>
                    <a:pt x="4355886" y="3694526"/>
                  </a:lnTo>
                  <a:close/>
                </a:path>
                <a:path w="4949825" h="3943350">
                  <a:moveTo>
                    <a:pt x="4160005" y="3735835"/>
                  </a:moveTo>
                  <a:lnTo>
                    <a:pt x="4156555" y="3733606"/>
                  </a:lnTo>
                  <a:lnTo>
                    <a:pt x="4152769" y="3731689"/>
                  </a:lnTo>
                  <a:lnTo>
                    <a:pt x="4151927" y="3727235"/>
                  </a:lnTo>
                  <a:lnTo>
                    <a:pt x="4153059" y="3724610"/>
                  </a:lnTo>
                  <a:lnTo>
                    <a:pt x="4155876" y="3722318"/>
                  </a:lnTo>
                  <a:lnTo>
                    <a:pt x="4157329" y="3722649"/>
                  </a:lnTo>
                  <a:lnTo>
                    <a:pt x="4159024" y="3722649"/>
                  </a:lnTo>
                  <a:lnTo>
                    <a:pt x="4163024" y="3725242"/>
                  </a:lnTo>
                  <a:lnTo>
                    <a:pt x="4164404" y="3728091"/>
                  </a:lnTo>
                  <a:lnTo>
                    <a:pt x="4160005" y="3735835"/>
                  </a:lnTo>
                  <a:close/>
                </a:path>
                <a:path w="4949825" h="3943350">
                  <a:moveTo>
                    <a:pt x="4159024" y="3722649"/>
                  </a:moveTo>
                  <a:lnTo>
                    <a:pt x="4157329" y="3722649"/>
                  </a:lnTo>
                  <a:lnTo>
                    <a:pt x="4158983" y="3722623"/>
                  </a:lnTo>
                  <a:close/>
                </a:path>
                <a:path w="4949825" h="3943350">
                  <a:moveTo>
                    <a:pt x="4538449" y="3645881"/>
                  </a:moveTo>
                  <a:lnTo>
                    <a:pt x="4533739" y="3645048"/>
                  </a:lnTo>
                  <a:lnTo>
                    <a:pt x="4527167" y="3639857"/>
                  </a:lnTo>
                  <a:lnTo>
                    <a:pt x="4532525" y="3633897"/>
                  </a:lnTo>
                  <a:lnTo>
                    <a:pt x="4536739" y="3631033"/>
                  </a:lnTo>
                  <a:lnTo>
                    <a:pt x="4542100" y="3638423"/>
                  </a:lnTo>
                  <a:lnTo>
                    <a:pt x="4538449" y="3645881"/>
                  </a:lnTo>
                  <a:close/>
                </a:path>
                <a:path w="4949825" h="3943350">
                  <a:moveTo>
                    <a:pt x="4681281" y="3686431"/>
                  </a:moveTo>
                  <a:lnTo>
                    <a:pt x="4677756" y="3684859"/>
                  </a:lnTo>
                  <a:lnTo>
                    <a:pt x="4677674" y="3674950"/>
                  </a:lnTo>
                  <a:lnTo>
                    <a:pt x="4681888" y="3673744"/>
                  </a:lnTo>
                  <a:lnTo>
                    <a:pt x="4687158" y="3674546"/>
                  </a:lnTo>
                  <a:lnTo>
                    <a:pt x="4690941" y="3679451"/>
                  </a:lnTo>
                  <a:lnTo>
                    <a:pt x="4689903" y="3683356"/>
                  </a:lnTo>
                  <a:lnTo>
                    <a:pt x="4681281" y="3686431"/>
                  </a:lnTo>
                  <a:close/>
                </a:path>
                <a:path w="4949825" h="3943350">
                  <a:moveTo>
                    <a:pt x="4404734" y="3738230"/>
                  </a:moveTo>
                  <a:lnTo>
                    <a:pt x="4402297" y="3738102"/>
                  </a:lnTo>
                  <a:lnTo>
                    <a:pt x="4398816" y="3734486"/>
                  </a:lnTo>
                  <a:lnTo>
                    <a:pt x="4398212" y="3732651"/>
                  </a:lnTo>
                  <a:lnTo>
                    <a:pt x="4399430" y="3729461"/>
                  </a:lnTo>
                  <a:lnTo>
                    <a:pt x="4405567" y="3727229"/>
                  </a:lnTo>
                  <a:lnTo>
                    <a:pt x="4410027" y="3727218"/>
                  </a:lnTo>
                  <a:lnTo>
                    <a:pt x="4409118" y="3737080"/>
                  </a:lnTo>
                  <a:lnTo>
                    <a:pt x="4404734" y="3738230"/>
                  </a:lnTo>
                  <a:close/>
                </a:path>
                <a:path w="4949825" h="3943350">
                  <a:moveTo>
                    <a:pt x="4640876" y="3779749"/>
                  </a:moveTo>
                  <a:lnTo>
                    <a:pt x="4641128" y="3779567"/>
                  </a:lnTo>
                  <a:lnTo>
                    <a:pt x="4641269" y="3779436"/>
                  </a:lnTo>
                  <a:lnTo>
                    <a:pt x="4641492" y="3779289"/>
                  </a:lnTo>
                  <a:lnTo>
                    <a:pt x="4641703" y="3779457"/>
                  </a:lnTo>
                  <a:lnTo>
                    <a:pt x="4642127" y="3779716"/>
                  </a:lnTo>
                  <a:lnTo>
                    <a:pt x="4640876" y="3779749"/>
                  </a:lnTo>
                  <a:close/>
                </a:path>
                <a:path w="4949825" h="3943350">
                  <a:moveTo>
                    <a:pt x="4716991" y="3776699"/>
                  </a:moveTo>
                  <a:lnTo>
                    <a:pt x="4715400" y="3774618"/>
                  </a:lnTo>
                  <a:lnTo>
                    <a:pt x="4716045" y="3765678"/>
                  </a:lnTo>
                  <a:lnTo>
                    <a:pt x="4720211" y="3765508"/>
                  </a:lnTo>
                  <a:lnTo>
                    <a:pt x="4725375" y="3767058"/>
                  </a:lnTo>
                  <a:lnTo>
                    <a:pt x="4726815" y="3772800"/>
                  </a:lnTo>
                  <a:lnTo>
                    <a:pt x="4725513" y="3776605"/>
                  </a:lnTo>
                  <a:lnTo>
                    <a:pt x="4716991" y="3776699"/>
                  </a:lnTo>
                  <a:close/>
                </a:path>
                <a:path w="4949825" h="3943350">
                  <a:moveTo>
                    <a:pt x="4421942" y="3690739"/>
                  </a:moveTo>
                  <a:lnTo>
                    <a:pt x="4415706" y="3690091"/>
                  </a:lnTo>
                  <a:lnTo>
                    <a:pt x="4411828" y="3689238"/>
                  </a:lnTo>
                  <a:lnTo>
                    <a:pt x="4409083" y="3685115"/>
                  </a:lnTo>
                  <a:lnTo>
                    <a:pt x="4409675" y="3683897"/>
                  </a:lnTo>
                  <a:lnTo>
                    <a:pt x="4410131" y="3681614"/>
                  </a:lnTo>
                  <a:lnTo>
                    <a:pt x="4417008" y="3680410"/>
                  </a:lnTo>
                  <a:lnTo>
                    <a:pt x="4420401" y="3683199"/>
                  </a:lnTo>
                  <a:lnTo>
                    <a:pt x="4421942" y="3690739"/>
                  </a:lnTo>
                  <a:close/>
                </a:path>
                <a:path w="4949825" h="3943350">
                  <a:moveTo>
                    <a:pt x="4502746" y="3781331"/>
                  </a:moveTo>
                  <a:lnTo>
                    <a:pt x="4499110" y="3781023"/>
                  </a:lnTo>
                  <a:lnTo>
                    <a:pt x="4498107" y="3772154"/>
                  </a:lnTo>
                  <a:lnTo>
                    <a:pt x="4500277" y="3770465"/>
                  </a:lnTo>
                  <a:lnTo>
                    <a:pt x="4508708" y="3770473"/>
                  </a:lnTo>
                  <a:lnTo>
                    <a:pt x="4509799" y="3773858"/>
                  </a:lnTo>
                  <a:lnTo>
                    <a:pt x="4508450" y="3779166"/>
                  </a:lnTo>
                  <a:lnTo>
                    <a:pt x="4502746" y="3781331"/>
                  </a:lnTo>
                  <a:close/>
                </a:path>
                <a:path w="4949825" h="3943350">
                  <a:moveTo>
                    <a:pt x="4754912" y="3717321"/>
                  </a:moveTo>
                  <a:lnTo>
                    <a:pt x="4750723" y="3713781"/>
                  </a:lnTo>
                  <a:lnTo>
                    <a:pt x="4746311" y="3711372"/>
                  </a:lnTo>
                  <a:lnTo>
                    <a:pt x="4747604" y="3704715"/>
                  </a:lnTo>
                  <a:lnTo>
                    <a:pt x="4751403" y="3704412"/>
                  </a:lnTo>
                  <a:lnTo>
                    <a:pt x="4756138" y="3705277"/>
                  </a:lnTo>
                  <a:lnTo>
                    <a:pt x="4756701" y="3706568"/>
                  </a:lnTo>
                  <a:lnTo>
                    <a:pt x="4758132" y="3708237"/>
                  </a:lnTo>
                  <a:lnTo>
                    <a:pt x="4754912" y="3717321"/>
                  </a:lnTo>
                  <a:close/>
                </a:path>
                <a:path w="4949825" h="3943350">
                  <a:moveTo>
                    <a:pt x="4600254" y="3673860"/>
                  </a:moveTo>
                  <a:lnTo>
                    <a:pt x="4595137" y="3671448"/>
                  </a:lnTo>
                  <a:lnTo>
                    <a:pt x="4592483" y="3668751"/>
                  </a:lnTo>
                  <a:lnTo>
                    <a:pt x="4596618" y="3662446"/>
                  </a:lnTo>
                  <a:lnTo>
                    <a:pt x="4599153" y="3661794"/>
                  </a:lnTo>
                  <a:lnTo>
                    <a:pt x="4605081" y="3666295"/>
                  </a:lnTo>
                  <a:lnTo>
                    <a:pt x="4604059" y="3669779"/>
                  </a:lnTo>
                  <a:lnTo>
                    <a:pt x="4600254" y="3673860"/>
                  </a:lnTo>
                  <a:close/>
                </a:path>
                <a:path w="4949825" h="3943350">
                  <a:moveTo>
                    <a:pt x="4619675" y="3740659"/>
                  </a:moveTo>
                  <a:lnTo>
                    <a:pt x="4618144" y="3740346"/>
                  </a:lnTo>
                  <a:lnTo>
                    <a:pt x="4609920" y="3734706"/>
                  </a:lnTo>
                  <a:lnTo>
                    <a:pt x="4612889" y="3731983"/>
                  </a:lnTo>
                  <a:lnTo>
                    <a:pt x="4619090" y="3729034"/>
                  </a:lnTo>
                  <a:lnTo>
                    <a:pt x="4622417" y="3733351"/>
                  </a:lnTo>
                  <a:lnTo>
                    <a:pt x="4622329" y="3736195"/>
                  </a:lnTo>
                  <a:lnTo>
                    <a:pt x="4621046" y="3738892"/>
                  </a:lnTo>
                  <a:lnTo>
                    <a:pt x="4619675" y="3740659"/>
                  </a:lnTo>
                  <a:close/>
                </a:path>
                <a:path w="4949825" h="3943350">
                  <a:moveTo>
                    <a:pt x="4517594" y="3739322"/>
                  </a:moveTo>
                  <a:lnTo>
                    <a:pt x="4511497" y="3734503"/>
                  </a:lnTo>
                  <a:lnTo>
                    <a:pt x="4512456" y="3731191"/>
                  </a:lnTo>
                  <a:lnTo>
                    <a:pt x="4518805" y="3727999"/>
                  </a:lnTo>
                  <a:lnTo>
                    <a:pt x="4522569" y="3732156"/>
                  </a:lnTo>
                  <a:lnTo>
                    <a:pt x="4522462" y="3735451"/>
                  </a:lnTo>
                  <a:lnTo>
                    <a:pt x="4520925" y="3739061"/>
                  </a:lnTo>
                  <a:lnTo>
                    <a:pt x="4519374" y="3739061"/>
                  </a:lnTo>
                  <a:lnTo>
                    <a:pt x="4517594" y="3739322"/>
                  </a:lnTo>
                  <a:close/>
                </a:path>
                <a:path w="4949825" h="3943350">
                  <a:moveTo>
                    <a:pt x="4520830" y="3739283"/>
                  </a:moveTo>
                  <a:lnTo>
                    <a:pt x="4519374" y="3739061"/>
                  </a:lnTo>
                  <a:lnTo>
                    <a:pt x="4520925" y="3739061"/>
                  </a:lnTo>
                  <a:lnTo>
                    <a:pt x="4520830" y="3739283"/>
                  </a:lnTo>
                  <a:close/>
                </a:path>
                <a:path w="4949825" h="3943350">
                  <a:moveTo>
                    <a:pt x="4474834" y="3733656"/>
                  </a:moveTo>
                  <a:lnTo>
                    <a:pt x="4471837" y="3732018"/>
                  </a:lnTo>
                  <a:lnTo>
                    <a:pt x="4469667" y="3729691"/>
                  </a:lnTo>
                  <a:lnTo>
                    <a:pt x="4473277" y="3722660"/>
                  </a:lnTo>
                  <a:lnTo>
                    <a:pt x="4476290" y="3723752"/>
                  </a:lnTo>
                  <a:lnTo>
                    <a:pt x="4479931" y="3725448"/>
                  </a:lnTo>
                  <a:lnTo>
                    <a:pt x="4479567" y="3730216"/>
                  </a:lnTo>
                  <a:lnTo>
                    <a:pt x="4478378" y="3732774"/>
                  </a:lnTo>
                  <a:lnTo>
                    <a:pt x="4474834" y="3733656"/>
                  </a:lnTo>
                  <a:close/>
                </a:path>
                <a:path w="4949825" h="3943350">
                  <a:moveTo>
                    <a:pt x="4285431" y="3722621"/>
                  </a:moveTo>
                  <a:lnTo>
                    <a:pt x="4282774" y="3717447"/>
                  </a:lnTo>
                  <a:lnTo>
                    <a:pt x="4282591" y="3714312"/>
                  </a:lnTo>
                  <a:lnTo>
                    <a:pt x="4288220" y="3712806"/>
                  </a:lnTo>
                  <a:lnTo>
                    <a:pt x="4290384" y="3713889"/>
                  </a:lnTo>
                  <a:lnTo>
                    <a:pt x="4292692" y="3719400"/>
                  </a:lnTo>
                  <a:lnTo>
                    <a:pt x="4289378" y="3720624"/>
                  </a:lnTo>
                  <a:lnTo>
                    <a:pt x="4285431" y="3722621"/>
                  </a:lnTo>
                  <a:close/>
                </a:path>
                <a:path w="4949825" h="3943350">
                  <a:moveTo>
                    <a:pt x="4470010" y="3696043"/>
                  </a:moveTo>
                  <a:lnTo>
                    <a:pt x="4466205" y="3693009"/>
                  </a:lnTo>
                  <a:lnTo>
                    <a:pt x="4468520" y="3687909"/>
                  </a:lnTo>
                  <a:lnTo>
                    <a:pt x="4471457" y="3688217"/>
                  </a:lnTo>
                  <a:lnTo>
                    <a:pt x="4475950" y="3691909"/>
                  </a:lnTo>
                  <a:lnTo>
                    <a:pt x="4472626" y="3694606"/>
                  </a:lnTo>
                  <a:lnTo>
                    <a:pt x="4470010" y="3696043"/>
                  </a:lnTo>
                  <a:close/>
                </a:path>
                <a:path w="4949825" h="3943350">
                  <a:moveTo>
                    <a:pt x="4563820" y="3740655"/>
                  </a:moveTo>
                  <a:lnTo>
                    <a:pt x="4559757" y="3740514"/>
                  </a:lnTo>
                  <a:lnTo>
                    <a:pt x="4557069" y="3739108"/>
                  </a:lnTo>
                  <a:lnTo>
                    <a:pt x="4558352" y="3734188"/>
                  </a:lnTo>
                  <a:lnTo>
                    <a:pt x="4560971" y="3731977"/>
                  </a:lnTo>
                  <a:lnTo>
                    <a:pt x="4563355" y="3732714"/>
                  </a:lnTo>
                  <a:lnTo>
                    <a:pt x="4566191" y="3736816"/>
                  </a:lnTo>
                  <a:lnTo>
                    <a:pt x="4565823" y="3738982"/>
                  </a:lnTo>
                  <a:lnTo>
                    <a:pt x="4563820" y="3740655"/>
                  </a:lnTo>
                  <a:close/>
                </a:path>
                <a:path w="4949825" h="3943350">
                  <a:moveTo>
                    <a:pt x="4208901" y="3778120"/>
                  </a:moveTo>
                  <a:lnTo>
                    <a:pt x="4209391" y="3776834"/>
                  </a:lnTo>
                  <a:lnTo>
                    <a:pt x="4210985" y="3776129"/>
                  </a:lnTo>
                  <a:lnTo>
                    <a:pt x="4214127" y="3776092"/>
                  </a:lnTo>
                  <a:lnTo>
                    <a:pt x="4214295" y="3776834"/>
                  </a:lnTo>
                  <a:lnTo>
                    <a:pt x="4214444" y="3778092"/>
                  </a:lnTo>
                  <a:lnTo>
                    <a:pt x="4208901" y="3778120"/>
                  </a:lnTo>
                  <a:close/>
                </a:path>
                <a:path w="4949825" h="3943350">
                  <a:moveTo>
                    <a:pt x="4270280" y="3759435"/>
                  </a:moveTo>
                  <a:lnTo>
                    <a:pt x="4266362" y="3755388"/>
                  </a:lnTo>
                  <a:lnTo>
                    <a:pt x="4266321" y="3752786"/>
                  </a:lnTo>
                  <a:lnTo>
                    <a:pt x="4271856" y="3750626"/>
                  </a:lnTo>
                  <a:lnTo>
                    <a:pt x="4274186" y="3751854"/>
                  </a:lnTo>
                  <a:lnTo>
                    <a:pt x="4274837" y="3755544"/>
                  </a:lnTo>
                  <a:lnTo>
                    <a:pt x="4272827" y="3758361"/>
                  </a:lnTo>
                  <a:lnTo>
                    <a:pt x="4270280" y="3759435"/>
                  </a:lnTo>
                  <a:close/>
                </a:path>
                <a:path w="4949825" h="3943350">
                  <a:moveTo>
                    <a:pt x="4334886" y="3741897"/>
                  </a:moveTo>
                  <a:lnTo>
                    <a:pt x="4332283" y="3736090"/>
                  </a:lnTo>
                  <a:lnTo>
                    <a:pt x="4333452" y="3734254"/>
                  </a:lnTo>
                  <a:lnTo>
                    <a:pt x="4337122" y="3733796"/>
                  </a:lnTo>
                  <a:lnTo>
                    <a:pt x="4339943" y="3737149"/>
                  </a:lnTo>
                  <a:lnTo>
                    <a:pt x="4337490" y="3738665"/>
                  </a:lnTo>
                  <a:lnTo>
                    <a:pt x="4334886" y="3741897"/>
                  </a:lnTo>
                  <a:close/>
                </a:path>
                <a:path w="4949825" h="3943350">
                  <a:moveTo>
                    <a:pt x="4544173" y="3686684"/>
                  </a:moveTo>
                  <a:lnTo>
                    <a:pt x="4542770" y="3684007"/>
                  </a:lnTo>
                  <a:lnTo>
                    <a:pt x="4541355" y="3678278"/>
                  </a:lnTo>
                  <a:lnTo>
                    <a:pt x="4546298" y="3678869"/>
                  </a:lnTo>
                  <a:lnTo>
                    <a:pt x="4548072" y="3680419"/>
                  </a:lnTo>
                  <a:lnTo>
                    <a:pt x="4549116" y="3682963"/>
                  </a:lnTo>
                  <a:lnTo>
                    <a:pt x="4544173" y="3686684"/>
                  </a:lnTo>
                  <a:close/>
                </a:path>
                <a:path w="4949825" h="3943350">
                  <a:moveTo>
                    <a:pt x="1926674" y="3532847"/>
                  </a:moveTo>
                  <a:lnTo>
                    <a:pt x="1926052" y="3532781"/>
                  </a:lnTo>
                  <a:lnTo>
                    <a:pt x="1922662" y="3528657"/>
                  </a:lnTo>
                  <a:lnTo>
                    <a:pt x="1922221" y="3525269"/>
                  </a:lnTo>
                  <a:lnTo>
                    <a:pt x="1924281" y="3519230"/>
                  </a:lnTo>
                  <a:lnTo>
                    <a:pt x="1926907" y="3516621"/>
                  </a:lnTo>
                  <a:lnTo>
                    <a:pt x="1932853" y="3510514"/>
                  </a:lnTo>
                  <a:lnTo>
                    <a:pt x="1934938" y="3511505"/>
                  </a:lnTo>
                  <a:lnTo>
                    <a:pt x="1943878" y="3518778"/>
                  </a:lnTo>
                  <a:lnTo>
                    <a:pt x="1943369" y="3520227"/>
                  </a:lnTo>
                  <a:lnTo>
                    <a:pt x="1942608" y="3521216"/>
                  </a:lnTo>
                  <a:lnTo>
                    <a:pt x="1941841" y="3522475"/>
                  </a:lnTo>
                  <a:lnTo>
                    <a:pt x="1942121" y="3523612"/>
                  </a:lnTo>
                  <a:lnTo>
                    <a:pt x="1942165" y="3524228"/>
                  </a:lnTo>
                  <a:lnTo>
                    <a:pt x="1941385" y="3528050"/>
                  </a:lnTo>
                  <a:lnTo>
                    <a:pt x="1940085" y="3528868"/>
                  </a:lnTo>
                  <a:lnTo>
                    <a:pt x="1935212" y="3528868"/>
                  </a:lnTo>
                  <a:lnTo>
                    <a:pt x="1932523" y="3530393"/>
                  </a:lnTo>
                  <a:lnTo>
                    <a:pt x="1929602" y="3531564"/>
                  </a:lnTo>
                  <a:lnTo>
                    <a:pt x="1926674" y="3532847"/>
                  </a:lnTo>
                  <a:close/>
                </a:path>
                <a:path w="4949825" h="3943350">
                  <a:moveTo>
                    <a:pt x="1939020" y="3529538"/>
                  </a:moveTo>
                  <a:lnTo>
                    <a:pt x="1935435" y="3529031"/>
                  </a:lnTo>
                  <a:lnTo>
                    <a:pt x="1935366" y="3528899"/>
                  </a:lnTo>
                  <a:lnTo>
                    <a:pt x="1935212" y="3528868"/>
                  </a:lnTo>
                  <a:lnTo>
                    <a:pt x="1940085" y="3528868"/>
                  </a:lnTo>
                  <a:lnTo>
                    <a:pt x="1939020" y="3529538"/>
                  </a:lnTo>
                  <a:close/>
                </a:path>
                <a:path w="4949825" h="3943350">
                  <a:moveTo>
                    <a:pt x="1457858" y="3510789"/>
                  </a:moveTo>
                  <a:lnTo>
                    <a:pt x="1444744" y="3510789"/>
                  </a:lnTo>
                  <a:lnTo>
                    <a:pt x="1445140" y="3507180"/>
                  </a:lnTo>
                  <a:lnTo>
                    <a:pt x="1456857" y="3508668"/>
                  </a:lnTo>
                  <a:lnTo>
                    <a:pt x="1457858" y="3510789"/>
                  </a:lnTo>
                  <a:close/>
                </a:path>
                <a:path w="4949825" h="3943350">
                  <a:moveTo>
                    <a:pt x="1440568" y="3522851"/>
                  </a:moveTo>
                  <a:lnTo>
                    <a:pt x="1439694" y="3522826"/>
                  </a:lnTo>
                  <a:lnTo>
                    <a:pt x="1439140" y="3522543"/>
                  </a:lnTo>
                  <a:lnTo>
                    <a:pt x="1434945" y="3521197"/>
                  </a:lnTo>
                  <a:lnTo>
                    <a:pt x="1434269" y="3517743"/>
                  </a:lnTo>
                  <a:lnTo>
                    <a:pt x="1433137" y="3514614"/>
                  </a:lnTo>
                  <a:lnTo>
                    <a:pt x="1435366" y="3509496"/>
                  </a:lnTo>
                  <a:lnTo>
                    <a:pt x="1438782" y="3507864"/>
                  </a:lnTo>
                  <a:lnTo>
                    <a:pt x="1444744" y="3510789"/>
                  </a:lnTo>
                  <a:lnTo>
                    <a:pt x="1457858" y="3510789"/>
                  </a:lnTo>
                  <a:lnTo>
                    <a:pt x="1457926" y="3510932"/>
                  </a:lnTo>
                  <a:lnTo>
                    <a:pt x="1453861" y="3517127"/>
                  </a:lnTo>
                  <a:lnTo>
                    <a:pt x="1445140" y="3517127"/>
                  </a:lnTo>
                  <a:lnTo>
                    <a:pt x="1444649" y="3519271"/>
                  </a:lnTo>
                  <a:lnTo>
                    <a:pt x="1443385" y="3520997"/>
                  </a:lnTo>
                  <a:lnTo>
                    <a:pt x="1441002" y="3522496"/>
                  </a:lnTo>
                  <a:lnTo>
                    <a:pt x="1440848" y="3522702"/>
                  </a:lnTo>
                  <a:lnTo>
                    <a:pt x="1440568" y="3522851"/>
                  </a:lnTo>
                  <a:close/>
                </a:path>
                <a:path w="4949825" h="3943350">
                  <a:moveTo>
                    <a:pt x="1449567" y="3523699"/>
                  </a:moveTo>
                  <a:lnTo>
                    <a:pt x="1446759" y="3520117"/>
                  </a:lnTo>
                  <a:lnTo>
                    <a:pt x="1445700" y="3518603"/>
                  </a:lnTo>
                  <a:lnTo>
                    <a:pt x="1445140" y="3517127"/>
                  </a:lnTo>
                  <a:lnTo>
                    <a:pt x="1453861" y="3517127"/>
                  </a:lnTo>
                  <a:lnTo>
                    <a:pt x="1450108" y="3522851"/>
                  </a:lnTo>
                  <a:lnTo>
                    <a:pt x="1449907" y="3523195"/>
                  </a:lnTo>
                  <a:lnTo>
                    <a:pt x="1449567" y="3523699"/>
                  </a:lnTo>
                  <a:close/>
                </a:path>
                <a:path w="4949825" h="3943350">
                  <a:moveTo>
                    <a:pt x="1850914" y="3438264"/>
                  </a:moveTo>
                  <a:lnTo>
                    <a:pt x="1845625" y="3436200"/>
                  </a:lnTo>
                  <a:lnTo>
                    <a:pt x="1841094" y="3429983"/>
                  </a:lnTo>
                  <a:lnTo>
                    <a:pt x="1848311" y="3424198"/>
                  </a:lnTo>
                  <a:lnTo>
                    <a:pt x="1856536" y="3422493"/>
                  </a:lnTo>
                  <a:lnTo>
                    <a:pt x="1865292" y="3422276"/>
                  </a:lnTo>
                  <a:lnTo>
                    <a:pt x="1874102" y="3420954"/>
                  </a:lnTo>
                  <a:lnTo>
                    <a:pt x="1874065" y="3432622"/>
                  </a:lnTo>
                  <a:lnTo>
                    <a:pt x="1870574" y="3435674"/>
                  </a:lnTo>
                  <a:lnTo>
                    <a:pt x="1862883" y="3436782"/>
                  </a:lnTo>
                  <a:lnTo>
                    <a:pt x="1856739" y="3437887"/>
                  </a:lnTo>
                  <a:lnTo>
                    <a:pt x="1850914" y="3438264"/>
                  </a:lnTo>
                  <a:close/>
                </a:path>
                <a:path w="4949825" h="3943350">
                  <a:moveTo>
                    <a:pt x="1868009" y="3369869"/>
                  </a:moveTo>
                  <a:lnTo>
                    <a:pt x="1859650" y="3367802"/>
                  </a:lnTo>
                  <a:lnTo>
                    <a:pt x="1858100" y="3359689"/>
                  </a:lnTo>
                  <a:lnTo>
                    <a:pt x="1862857" y="3354781"/>
                  </a:lnTo>
                  <a:lnTo>
                    <a:pt x="1868254" y="3350277"/>
                  </a:lnTo>
                  <a:lnTo>
                    <a:pt x="1874216" y="3350519"/>
                  </a:lnTo>
                  <a:lnTo>
                    <a:pt x="1878577" y="3352641"/>
                  </a:lnTo>
                  <a:lnTo>
                    <a:pt x="1881882" y="3356809"/>
                  </a:lnTo>
                  <a:lnTo>
                    <a:pt x="1878313" y="3364760"/>
                  </a:lnTo>
                  <a:lnTo>
                    <a:pt x="1873960" y="3368984"/>
                  </a:lnTo>
                  <a:lnTo>
                    <a:pt x="1868009" y="3369869"/>
                  </a:lnTo>
                  <a:close/>
                </a:path>
                <a:path w="4949825" h="3943350">
                  <a:moveTo>
                    <a:pt x="1153436" y="3459422"/>
                  </a:moveTo>
                  <a:lnTo>
                    <a:pt x="1153572" y="3448758"/>
                  </a:lnTo>
                  <a:lnTo>
                    <a:pt x="1144201" y="3448030"/>
                  </a:lnTo>
                  <a:lnTo>
                    <a:pt x="1136025" y="3443923"/>
                  </a:lnTo>
                  <a:lnTo>
                    <a:pt x="1140036" y="3438680"/>
                  </a:lnTo>
                  <a:lnTo>
                    <a:pt x="1144062" y="3435791"/>
                  </a:lnTo>
                  <a:lnTo>
                    <a:pt x="1148048" y="3436046"/>
                  </a:lnTo>
                  <a:lnTo>
                    <a:pt x="1151943" y="3440233"/>
                  </a:lnTo>
                  <a:lnTo>
                    <a:pt x="1155009" y="3445363"/>
                  </a:lnTo>
                  <a:lnTo>
                    <a:pt x="1162259" y="3445363"/>
                  </a:lnTo>
                  <a:lnTo>
                    <a:pt x="1163053" y="3446571"/>
                  </a:lnTo>
                  <a:lnTo>
                    <a:pt x="1165094" y="3454171"/>
                  </a:lnTo>
                  <a:lnTo>
                    <a:pt x="1162578" y="3458471"/>
                  </a:lnTo>
                  <a:lnTo>
                    <a:pt x="1153436" y="3459422"/>
                  </a:lnTo>
                  <a:close/>
                </a:path>
                <a:path w="4949825" h="3943350">
                  <a:moveTo>
                    <a:pt x="1162259" y="3445363"/>
                  </a:moveTo>
                  <a:lnTo>
                    <a:pt x="1155009" y="3445363"/>
                  </a:lnTo>
                  <a:lnTo>
                    <a:pt x="1160559" y="3442779"/>
                  </a:lnTo>
                  <a:lnTo>
                    <a:pt x="1162259" y="3445363"/>
                  </a:lnTo>
                  <a:close/>
                </a:path>
                <a:path w="4949825" h="3943350">
                  <a:moveTo>
                    <a:pt x="1418832" y="3070291"/>
                  </a:moveTo>
                  <a:lnTo>
                    <a:pt x="1407792" y="3063566"/>
                  </a:lnTo>
                  <a:lnTo>
                    <a:pt x="1402339" y="3058907"/>
                  </a:lnTo>
                  <a:lnTo>
                    <a:pt x="1400877" y="3054136"/>
                  </a:lnTo>
                  <a:lnTo>
                    <a:pt x="1401810" y="3047078"/>
                  </a:lnTo>
                  <a:lnTo>
                    <a:pt x="1409361" y="3050130"/>
                  </a:lnTo>
                  <a:lnTo>
                    <a:pt x="1414640" y="3054830"/>
                  </a:lnTo>
                  <a:lnTo>
                    <a:pt x="1417759" y="3061457"/>
                  </a:lnTo>
                  <a:lnTo>
                    <a:pt x="1418832" y="3070291"/>
                  </a:lnTo>
                  <a:close/>
                </a:path>
                <a:path w="4949825" h="3943350">
                  <a:moveTo>
                    <a:pt x="1814169" y="3158825"/>
                  </a:moveTo>
                  <a:lnTo>
                    <a:pt x="1807525" y="3151011"/>
                  </a:lnTo>
                  <a:lnTo>
                    <a:pt x="1811685" y="3146049"/>
                  </a:lnTo>
                  <a:lnTo>
                    <a:pt x="1821424" y="3137906"/>
                  </a:lnTo>
                  <a:lnTo>
                    <a:pt x="1821544" y="3138050"/>
                  </a:lnTo>
                  <a:lnTo>
                    <a:pt x="1829238" y="3144394"/>
                  </a:lnTo>
                  <a:lnTo>
                    <a:pt x="1826877" y="3151247"/>
                  </a:lnTo>
                  <a:lnTo>
                    <a:pt x="1823716" y="3157306"/>
                  </a:lnTo>
                  <a:lnTo>
                    <a:pt x="1814169" y="3158825"/>
                  </a:lnTo>
                  <a:close/>
                </a:path>
                <a:path w="4949825" h="3943350">
                  <a:moveTo>
                    <a:pt x="1897008" y="3325130"/>
                  </a:moveTo>
                  <a:lnTo>
                    <a:pt x="1894071" y="3321410"/>
                  </a:lnTo>
                  <a:lnTo>
                    <a:pt x="1890983" y="3315426"/>
                  </a:lnTo>
                  <a:lnTo>
                    <a:pt x="1893587" y="3311968"/>
                  </a:lnTo>
                  <a:lnTo>
                    <a:pt x="1895650" y="3309109"/>
                  </a:lnTo>
                  <a:lnTo>
                    <a:pt x="1898458" y="3305622"/>
                  </a:lnTo>
                  <a:lnTo>
                    <a:pt x="1899489" y="3305229"/>
                  </a:lnTo>
                  <a:lnTo>
                    <a:pt x="1901187" y="3304097"/>
                  </a:lnTo>
                  <a:lnTo>
                    <a:pt x="1905134" y="3305734"/>
                  </a:lnTo>
                  <a:lnTo>
                    <a:pt x="1910652" y="3305834"/>
                  </a:lnTo>
                  <a:lnTo>
                    <a:pt x="1912256" y="3318476"/>
                  </a:lnTo>
                  <a:lnTo>
                    <a:pt x="1907567" y="3319900"/>
                  </a:lnTo>
                  <a:lnTo>
                    <a:pt x="1897008" y="3325130"/>
                  </a:lnTo>
                  <a:close/>
                </a:path>
                <a:path w="4949825" h="3943350">
                  <a:moveTo>
                    <a:pt x="1988299" y="3398755"/>
                  </a:moveTo>
                  <a:lnTo>
                    <a:pt x="1981651" y="3392133"/>
                  </a:lnTo>
                  <a:lnTo>
                    <a:pt x="1984321" y="3387305"/>
                  </a:lnTo>
                  <a:lnTo>
                    <a:pt x="1995991" y="3380747"/>
                  </a:lnTo>
                  <a:lnTo>
                    <a:pt x="2002610" y="3377200"/>
                  </a:lnTo>
                  <a:lnTo>
                    <a:pt x="2006334" y="3388584"/>
                  </a:lnTo>
                  <a:lnTo>
                    <a:pt x="2000456" y="3393666"/>
                  </a:lnTo>
                  <a:lnTo>
                    <a:pt x="1994988" y="3396868"/>
                  </a:lnTo>
                  <a:lnTo>
                    <a:pt x="1988299" y="3398755"/>
                  </a:lnTo>
                  <a:close/>
                </a:path>
                <a:path w="4949825" h="3943350">
                  <a:moveTo>
                    <a:pt x="1925058" y="3251282"/>
                  </a:moveTo>
                  <a:lnTo>
                    <a:pt x="1922536" y="3244333"/>
                  </a:lnTo>
                  <a:lnTo>
                    <a:pt x="1923173" y="3239116"/>
                  </a:lnTo>
                  <a:lnTo>
                    <a:pt x="1926112" y="3235103"/>
                  </a:lnTo>
                  <a:lnTo>
                    <a:pt x="1930492" y="3231771"/>
                  </a:lnTo>
                  <a:lnTo>
                    <a:pt x="1935501" y="3232142"/>
                  </a:lnTo>
                  <a:lnTo>
                    <a:pt x="1939602" y="3233648"/>
                  </a:lnTo>
                  <a:lnTo>
                    <a:pt x="1942410" y="3238531"/>
                  </a:lnTo>
                  <a:lnTo>
                    <a:pt x="1939970" y="3246677"/>
                  </a:lnTo>
                  <a:lnTo>
                    <a:pt x="1932592" y="3247647"/>
                  </a:lnTo>
                  <a:lnTo>
                    <a:pt x="1925058" y="3251282"/>
                  </a:lnTo>
                  <a:close/>
                </a:path>
                <a:path w="4949825" h="3943350">
                  <a:moveTo>
                    <a:pt x="2105709" y="3354905"/>
                  </a:moveTo>
                  <a:lnTo>
                    <a:pt x="2105187" y="3354825"/>
                  </a:lnTo>
                  <a:lnTo>
                    <a:pt x="2104694" y="3354803"/>
                  </a:lnTo>
                  <a:lnTo>
                    <a:pt x="2099486" y="3353302"/>
                  </a:lnTo>
                  <a:lnTo>
                    <a:pt x="2099118" y="3349728"/>
                  </a:lnTo>
                  <a:lnTo>
                    <a:pt x="2099801" y="3345631"/>
                  </a:lnTo>
                  <a:lnTo>
                    <a:pt x="2101782" y="3348709"/>
                  </a:lnTo>
                  <a:lnTo>
                    <a:pt x="2103735" y="3351824"/>
                  </a:lnTo>
                  <a:lnTo>
                    <a:pt x="2105709" y="3354905"/>
                  </a:lnTo>
                  <a:close/>
                </a:path>
                <a:path w="4949825" h="3943350">
                  <a:moveTo>
                    <a:pt x="2006937" y="3338173"/>
                  </a:moveTo>
                  <a:lnTo>
                    <a:pt x="2000397" y="3336798"/>
                  </a:lnTo>
                  <a:lnTo>
                    <a:pt x="1999670" y="3331060"/>
                  </a:lnTo>
                  <a:lnTo>
                    <a:pt x="1995195" y="3326281"/>
                  </a:lnTo>
                  <a:lnTo>
                    <a:pt x="2002145" y="3320828"/>
                  </a:lnTo>
                  <a:lnTo>
                    <a:pt x="2007412" y="3317196"/>
                  </a:lnTo>
                  <a:lnTo>
                    <a:pt x="2016412" y="3331233"/>
                  </a:lnTo>
                  <a:lnTo>
                    <a:pt x="2014890" y="3336418"/>
                  </a:lnTo>
                  <a:lnTo>
                    <a:pt x="2006937" y="3338173"/>
                  </a:lnTo>
                  <a:close/>
                </a:path>
                <a:path w="4949825" h="3943350">
                  <a:moveTo>
                    <a:pt x="1949168" y="3289300"/>
                  </a:moveTo>
                  <a:lnTo>
                    <a:pt x="1945504" y="3283876"/>
                  </a:lnTo>
                  <a:lnTo>
                    <a:pt x="1945992" y="3279153"/>
                  </a:lnTo>
                  <a:lnTo>
                    <a:pt x="1956243" y="3271094"/>
                  </a:lnTo>
                  <a:lnTo>
                    <a:pt x="1960554" y="3270795"/>
                  </a:lnTo>
                  <a:lnTo>
                    <a:pt x="1964686" y="3277213"/>
                  </a:lnTo>
                  <a:lnTo>
                    <a:pt x="1959548" y="3286897"/>
                  </a:lnTo>
                  <a:lnTo>
                    <a:pt x="1949168" y="3289300"/>
                  </a:lnTo>
                  <a:close/>
                </a:path>
                <a:path w="4949825" h="3943350">
                  <a:moveTo>
                    <a:pt x="1933372" y="3187074"/>
                  </a:moveTo>
                  <a:lnTo>
                    <a:pt x="1931563" y="3178958"/>
                  </a:lnTo>
                  <a:lnTo>
                    <a:pt x="1933920" y="3174105"/>
                  </a:lnTo>
                  <a:lnTo>
                    <a:pt x="1938467" y="3171070"/>
                  </a:lnTo>
                  <a:lnTo>
                    <a:pt x="1943227" y="3168406"/>
                  </a:lnTo>
                  <a:lnTo>
                    <a:pt x="1949186" y="3170406"/>
                  </a:lnTo>
                  <a:lnTo>
                    <a:pt x="1950869" y="3174360"/>
                  </a:lnTo>
                  <a:lnTo>
                    <a:pt x="1951894" y="3179754"/>
                  </a:lnTo>
                  <a:lnTo>
                    <a:pt x="1933372" y="3187074"/>
                  </a:lnTo>
                  <a:close/>
                </a:path>
                <a:path w="4949825" h="3943350">
                  <a:moveTo>
                    <a:pt x="1449445" y="3132130"/>
                  </a:moveTo>
                  <a:lnTo>
                    <a:pt x="1442583" y="3130365"/>
                  </a:lnTo>
                  <a:lnTo>
                    <a:pt x="1436634" y="3127066"/>
                  </a:lnTo>
                  <a:lnTo>
                    <a:pt x="1441888" y="3111666"/>
                  </a:lnTo>
                  <a:lnTo>
                    <a:pt x="1447470" y="3111745"/>
                  </a:lnTo>
                  <a:lnTo>
                    <a:pt x="1453090" y="3116387"/>
                  </a:lnTo>
                  <a:lnTo>
                    <a:pt x="1454178" y="3121887"/>
                  </a:lnTo>
                  <a:lnTo>
                    <a:pt x="1455429" y="3127422"/>
                  </a:lnTo>
                  <a:lnTo>
                    <a:pt x="1449445" y="3132130"/>
                  </a:lnTo>
                  <a:close/>
                </a:path>
                <a:path w="4949825" h="3943350">
                  <a:moveTo>
                    <a:pt x="1952639" y="3339477"/>
                  </a:moveTo>
                  <a:lnTo>
                    <a:pt x="1946315" y="3335176"/>
                  </a:lnTo>
                  <a:lnTo>
                    <a:pt x="1945699" y="3331411"/>
                  </a:lnTo>
                  <a:lnTo>
                    <a:pt x="1948488" y="3321618"/>
                  </a:lnTo>
                  <a:lnTo>
                    <a:pt x="1953127" y="3320515"/>
                  </a:lnTo>
                  <a:lnTo>
                    <a:pt x="1959104" y="3322463"/>
                  </a:lnTo>
                  <a:lnTo>
                    <a:pt x="1962759" y="3327554"/>
                  </a:lnTo>
                  <a:lnTo>
                    <a:pt x="1963991" y="3332698"/>
                  </a:lnTo>
                  <a:lnTo>
                    <a:pt x="1955925" y="3339414"/>
                  </a:lnTo>
                  <a:lnTo>
                    <a:pt x="1952639" y="3339477"/>
                  </a:lnTo>
                  <a:close/>
                </a:path>
                <a:path w="4949825" h="3943350">
                  <a:moveTo>
                    <a:pt x="1217203" y="3208070"/>
                  </a:moveTo>
                  <a:lnTo>
                    <a:pt x="1211115" y="3201003"/>
                  </a:lnTo>
                  <a:lnTo>
                    <a:pt x="1213168" y="3195344"/>
                  </a:lnTo>
                  <a:lnTo>
                    <a:pt x="1216936" y="3189942"/>
                  </a:lnTo>
                  <a:lnTo>
                    <a:pt x="1222181" y="3187561"/>
                  </a:lnTo>
                  <a:lnTo>
                    <a:pt x="1225074" y="3190291"/>
                  </a:lnTo>
                  <a:lnTo>
                    <a:pt x="1228347" y="3193883"/>
                  </a:lnTo>
                  <a:lnTo>
                    <a:pt x="1227605" y="3200208"/>
                  </a:lnTo>
                  <a:lnTo>
                    <a:pt x="1226602" y="3206474"/>
                  </a:lnTo>
                  <a:lnTo>
                    <a:pt x="1217203" y="3208070"/>
                  </a:lnTo>
                  <a:close/>
                </a:path>
                <a:path w="4949825" h="3943350">
                  <a:moveTo>
                    <a:pt x="1270334" y="3413093"/>
                  </a:moveTo>
                  <a:lnTo>
                    <a:pt x="1261501" y="3411917"/>
                  </a:lnTo>
                  <a:lnTo>
                    <a:pt x="1260388" y="3404495"/>
                  </a:lnTo>
                  <a:lnTo>
                    <a:pt x="1265960" y="3401082"/>
                  </a:lnTo>
                  <a:lnTo>
                    <a:pt x="1269526" y="3396843"/>
                  </a:lnTo>
                  <a:lnTo>
                    <a:pt x="1276504" y="3397241"/>
                  </a:lnTo>
                  <a:lnTo>
                    <a:pt x="1277903" y="3401416"/>
                  </a:lnTo>
                  <a:lnTo>
                    <a:pt x="1278579" y="3407164"/>
                  </a:lnTo>
                  <a:lnTo>
                    <a:pt x="1270334" y="3413093"/>
                  </a:lnTo>
                  <a:close/>
                </a:path>
                <a:path w="4949825" h="3943350">
                  <a:moveTo>
                    <a:pt x="1253426" y="3199425"/>
                  </a:moveTo>
                  <a:lnTo>
                    <a:pt x="1242014" y="3198579"/>
                  </a:lnTo>
                  <a:lnTo>
                    <a:pt x="1242074" y="3181463"/>
                  </a:lnTo>
                  <a:lnTo>
                    <a:pt x="1242243" y="3181272"/>
                  </a:lnTo>
                  <a:lnTo>
                    <a:pt x="1256089" y="3183574"/>
                  </a:lnTo>
                  <a:lnTo>
                    <a:pt x="1253932" y="3191146"/>
                  </a:lnTo>
                  <a:lnTo>
                    <a:pt x="1253426" y="3199425"/>
                  </a:lnTo>
                  <a:close/>
                </a:path>
                <a:path w="4949825" h="3943350">
                  <a:moveTo>
                    <a:pt x="1750834" y="3185498"/>
                  </a:moveTo>
                  <a:lnTo>
                    <a:pt x="1746312" y="3178817"/>
                  </a:lnTo>
                  <a:lnTo>
                    <a:pt x="1746428" y="3172904"/>
                  </a:lnTo>
                  <a:lnTo>
                    <a:pt x="1745988" y="3167261"/>
                  </a:lnTo>
                  <a:lnTo>
                    <a:pt x="1753463" y="3162605"/>
                  </a:lnTo>
                  <a:lnTo>
                    <a:pt x="1755809" y="3167323"/>
                  </a:lnTo>
                  <a:lnTo>
                    <a:pt x="1760491" y="3178612"/>
                  </a:lnTo>
                  <a:lnTo>
                    <a:pt x="1758947" y="3182993"/>
                  </a:lnTo>
                  <a:lnTo>
                    <a:pt x="1750834" y="3185498"/>
                  </a:lnTo>
                  <a:close/>
                </a:path>
                <a:path w="4949825" h="3943350">
                  <a:moveTo>
                    <a:pt x="1035787" y="3465849"/>
                  </a:moveTo>
                  <a:lnTo>
                    <a:pt x="1030828" y="3460167"/>
                  </a:lnTo>
                  <a:lnTo>
                    <a:pt x="1034300" y="3455521"/>
                  </a:lnTo>
                  <a:lnTo>
                    <a:pt x="1042690" y="3447640"/>
                  </a:lnTo>
                  <a:lnTo>
                    <a:pt x="1046601" y="3449923"/>
                  </a:lnTo>
                  <a:lnTo>
                    <a:pt x="1049633" y="3454202"/>
                  </a:lnTo>
                  <a:lnTo>
                    <a:pt x="1045362" y="3462764"/>
                  </a:lnTo>
                  <a:lnTo>
                    <a:pt x="1035787" y="3465849"/>
                  </a:lnTo>
                  <a:close/>
                </a:path>
                <a:path w="4949825" h="3943350">
                  <a:moveTo>
                    <a:pt x="1415197" y="3368305"/>
                  </a:moveTo>
                  <a:lnTo>
                    <a:pt x="1415508" y="3356158"/>
                  </a:lnTo>
                  <a:lnTo>
                    <a:pt x="1418889" y="3354528"/>
                  </a:lnTo>
                  <a:lnTo>
                    <a:pt x="1430341" y="3360742"/>
                  </a:lnTo>
                  <a:lnTo>
                    <a:pt x="1428889" y="3363582"/>
                  </a:lnTo>
                  <a:lnTo>
                    <a:pt x="1416464" y="3363582"/>
                  </a:lnTo>
                  <a:lnTo>
                    <a:pt x="1415603" y="3366726"/>
                  </a:lnTo>
                  <a:lnTo>
                    <a:pt x="1415197" y="3368305"/>
                  </a:lnTo>
                  <a:close/>
                </a:path>
                <a:path w="4949825" h="3943350">
                  <a:moveTo>
                    <a:pt x="1423656" y="3372554"/>
                  </a:moveTo>
                  <a:lnTo>
                    <a:pt x="1416298" y="3370881"/>
                  </a:lnTo>
                  <a:lnTo>
                    <a:pt x="1416464" y="3363582"/>
                  </a:lnTo>
                  <a:lnTo>
                    <a:pt x="1428889" y="3363582"/>
                  </a:lnTo>
                  <a:lnTo>
                    <a:pt x="1426901" y="3367470"/>
                  </a:lnTo>
                  <a:lnTo>
                    <a:pt x="1423656" y="3372554"/>
                  </a:lnTo>
                  <a:close/>
                </a:path>
                <a:path w="4949825" h="3943350">
                  <a:moveTo>
                    <a:pt x="1899354" y="3169280"/>
                  </a:moveTo>
                  <a:lnTo>
                    <a:pt x="1891580" y="3167313"/>
                  </a:lnTo>
                  <a:lnTo>
                    <a:pt x="1887643" y="3158435"/>
                  </a:lnTo>
                  <a:lnTo>
                    <a:pt x="1892411" y="3153981"/>
                  </a:lnTo>
                  <a:lnTo>
                    <a:pt x="1898392" y="3149961"/>
                  </a:lnTo>
                  <a:lnTo>
                    <a:pt x="1904124" y="3151876"/>
                  </a:lnTo>
                  <a:lnTo>
                    <a:pt x="1906637" y="3155137"/>
                  </a:lnTo>
                  <a:lnTo>
                    <a:pt x="1902520" y="3165529"/>
                  </a:lnTo>
                  <a:lnTo>
                    <a:pt x="1899354" y="3169280"/>
                  </a:lnTo>
                  <a:close/>
                </a:path>
                <a:path w="4949825" h="3943350">
                  <a:moveTo>
                    <a:pt x="1017960" y="3505219"/>
                  </a:moveTo>
                  <a:lnTo>
                    <a:pt x="1011278" y="3502949"/>
                  </a:lnTo>
                  <a:lnTo>
                    <a:pt x="1002288" y="3501987"/>
                  </a:lnTo>
                  <a:lnTo>
                    <a:pt x="1008478" y="3493531"/>
                  </a:lnTo>
                  <a:lnTo>
                    <a:pt x="1012778" y="3490166"/>
                  </a:lnTo>
                  <a:lnTo>
                    <a:pt x="1016869" y="3491446"/>
                  </a:lnTo>
                  <a:lnTo>
                    <a:pt x="1022435" y="3496928"/>
                  </a:lnTo>
                  <a:lnTo>
                    <a:pt x="1017960" y="3505219"/>
                  </a:lnTo>
                  <a:close/>
                </a:path>
                <a:path w="4949825" h="3943350">
                  <a:moveTo>
                    <a:pt x="930631" y="3403742"/>
                  </a:moveTo>
                  <a:lnTo>
                    <a:pt x="924100" y="3397365"/>
                  </a:lnTo>
                  <a:lnTo>
                    <a:pt x="927389" y="3392997"/>
                  </a:lnTo>
                  <a:lnTo>
                    <a:pt x="929675" y="3388356"/>
                  </a:lnTo>
                  <a:lnTo>
                    <a:pt x="931839" y="3382961"/>
                  </a:lnTo>
                  <a:lnTo>
                    <a:pt x="932094" y="3382791"/>
                  </a:lnTo>
                  <a:lnTo>
                    <a:pt x="932333" y="3382558"/>
                  </a:lnTo>
                  <a:lnTo>
                    <a:pt x="934009" y="3381528"/>
                  </a:lnTo>
                  <a:lnTo>
                    <a:pt x="938832" y="3386649"/>
                  </a:lnTo>
                  <a:lnTo>
                    <a:pt x="942040" y="3391293"/>
                  </a:lnTo>
                  <a:lnTo>
                    <a:pt x="935487" y="3401690"/>
                  </a:lnTo>
                  <a:lnTo>
                    <a:pt x="930631" y="3403742"/>
                  </a:lnTo>
                  <a:close/>
                </a:path>
                <a:path w="4949825" h="3943350">
                  <a:moveTo>
                    <a:pt x="1226278" y="3341068"/>
                  </a:moveTo>
                  <a:lnTo>
                    <a:pt x="1217980" y="3334836"/>
                  </a:lnTo>
                  <a:lnTo>
                    <a:pt x="1223612" y="3329577"/>
                  </a:lnTo>
                  <a:lnTo>
                    <a:pt x="1227665" y="3327996"/>
                  </a:lnTo>
                  <a:lnTo>
                    <a:pt x="1231789" y="3330234"/>
                  </a:lnTo>
                  <a:lnTo>
                    <a:pt x="1237633" y="3336435"/>
                  </a:lnTo>
                  <a:lnTo>
                    <a:pt x="1226278" y="3341068"/>
                  </a:lnTo>
                  <a:close/>
                </a:path>
                <a:path w="4949825" h="3943350">
                  <a:moveTo>
                    <a:pt x="1924913" y="3163174"/>
                  </a:moveTo>
                  <a:lnTo>
                    <a:pt x="1919643" y="3161935"/>
                  </a:lnTo>
                  <a:lnTo>
                    <a:pt x="1915165" y="3155240"/>
                  </a:lnTo>
                  <a:lnTo>
                    <a:pt x="1919222" y="3151760"/>
                  </a:lnTo>
                  <a:lnTo>
                    <a:pt x="1922599" y="3147273"/>
                  </a:lnTo>
                  <a:lnTo>
                    <a:pt x="1929259" y="3148820"/>
                  </a:lnTo>
                  <a:lnTo>
                    <a:pt x="1934416" y="3150812"/>
                  </a:lnTo>
                  <a:lnTo>
                    <a:pt x="1932819" y="3159220"/>
                  </a:lnTo>
                  <a:lnTo>
                    <a:pt x="1929108" y="3162400"/>
                  </a:lnTo>
                  <a:lnTo>
                    <a:pt x="1924913" y="3163174"/>
                  </a:lnTo>
                  <a:close/>
                </a:path>
                <a:path w="4949825" h="3943350">
                  <a:moveTo>
                    <a:pt x="1291152" y="3220470"/>
                  </a:moveTo>
                  <a:lnTo>
                    <a:pt x="1285556" y="3219592"/>
                  </a:lnTo>
                  <a:lnTo>
                    <a:pt x="1279237" y="3215734"/>
                  </a:lnTo>
                  <a:lnTo>
                    <a:pt x="1285087" y="3211452"/>
                  </a:lnTo>
                  <a:lnTo>
                    <a:pt x="1290537" y="3209250"/>
                  </a:lnTo>
                  <a:lnTo>
                    <a:pt x="1295904" y="3210057"/>
                  </a:lnTo>
                  <a:lnTo>
                    <a:pt x="1301507" y="3214799"/>
                  </a:lnTo>
                  <a:lnTo>
                    <a:pt x="1296358" y="3218746"/>
                  </a:lnTo>
                  <a:lnTo>
                    <a:pt x="1291152" y="3220470"/>
                  </a:lnTo>
                  <a:close/>
                </a:path>
                <a:path w="4949825" h="3943350">
                  <a:moveTo>
                    <a:pt x="1164471" y="3233632"/>
                  </a:moveTo>
                  <a:lnTo>
                    <a:pt x="1156565" y="3233255"/>
                  </a:lnTo>
                  <a:lnTo>
                    <a:pt x="1156339" y="3232695"/>
                  </a:lnTo>
                  <a:lnTo>
                    <a:pt x="1156188" y="3232177"/>
                  </a:lnTo>
                  <a:lnTo>
                    <a:pt x="1155980" y="3231633"/>
                  </a:lnTo>
                  <a:lnTo>
                    <a:pt x="1159131" y="3229236"/>
                  </a:lnTo>
                  <a:lnTo>
                    <a:pt x="1162241" y="3226781"/>
                  </a:lnTo>
                  <a:lnTo>
                    <a:pt x="1165380" y="3224368"/>
                  </a:lnTo>
                  <a:lnTo>
                    <a:pt x="1165798" y="3229394"/>
                  </a:lnTo>
                  <a:lnTo>
                    <a:pt x="1164471" y="3233632"/>
                  </a:lnTo>
                  <a:close/>
                </a:path>
                <a:path w="4949825" h="3943350">
                  <a:moveTo>
                    <a:pt x="2011667" y="3438958"/>
                  </a:moveTo>
                  <a:lnTo>
                    <a:pt x="2002334" y="3433845"/>
                  </a:lnTo>
                  <a:lnTo>
                    <a:pt x="2008496" y="3427078"/>
                  </a:lnTo>
                  <a:lnTo>
                    <a:pt x="2013048" y="3424373"/>
                  </a:lnTo>
                  <a:lnTo>
                    <a:pt x="2017503" y="3425441"/>
                  </a:lnTo>
                  <a:lnTo>
                    <a:pt x="2023377" y="3429992"/>
                  </a:lnTo>
                  <a:lnTo>
                    <a:pt x="2017736" y="3436371"/>
                  </a:lnTo>
                  <a:lnTo>
                    <a:pt x="2011667" y="3438958"/>
                  </a:lnTo>
                  <a:close/>
                </a:path>
                <a:path w="4949825" h="3943350">
                  <a:moveTo>
                    <a:pt x="1158524" y="3305298"/>
                  </a:moveTo>
                  <a:lnTo>
                    <a:pt x="1153613" y="3299077"/>
                  </a:lnTo>
                  <a:lnTo>
                    <a:pt x="1152202" y="3294661"/>
                  </a:lnTo>
                  <a:lnTo>
                    <a:pt x="1154381" y="3290770"/>
                  </a:lnTo>
                  <a:lnTo>
                    <a:pt x="1160238" y="3286121"/>
                  </a:lnTo>
                  <a:lnTo>
                    <a:pt x="1166685" y="3292655"/>
                  </a:lnTo>
                  <a:lnTo>
                    <a:pt x="1164222" y="3298331"/>
                  </a:lnTo>
                  <a:lnTo>
                    <a:pt x="1158524" y="3305298"/>
                  </a:lnTo>
                  <a:close/>
                </a:path>
                <a:path w="4949825" h="3943350">
                  <a:moveTo>
                    <a:pt x="1205565" y="3419539"/>
                  </a:moveTo>
                  <a:lnTo>
                    <a:pt x="1203681" y="3410351"/>
                  </a:lnTo>
                  <a:lnTo>
                    <a:pt x="1208194" y="3407288"/>
                  </a:lnTo>
                  <a:lnTo>
                    <a:pt x="1214662" y="3405531"/>
                  </a:lnTo>
                  <a:lnTo>
                    <a:pt x="1218103" y="3411670"/>
                  </a:lnTo>
                  <a:lnTo>
                    <a:pt x="1218232" y="3415292"/>
                  </a:lnTo>
                  <a:lnTo>
                    <a:pt x="1214303" y="3417535"/>
                  </a:lnTo>
                  <a:lnTo>
                    <a:pt x="1205565" y="3419539"/>
                  </a:lnTo>
                  <a:close/>
                </a:path>
                <a:path w="4949825" h="3943350">
                  <a:moveTo>
                    <a:pt x="2094549" y="3485630"/>
                  </a:moveTo>
                  <a:lnTo>
                    <a:pt x="2089669" y="3474326"/>
                  </a:lnTo>
                  <a:lnTo>
                    <a:pt x="2089829" y="3474065"/>
                  </a:lnTo>
                  <a:lnTo>
                    <a:pt x="2102741" y="3471391"/>
                  </a:lnTo>
                  <a:lnTo>
                    <a:pt x="2107584" y="3479750"/>
                  </a:lnTo>
                  <a:lnTo>
                    <a:pt x="2103175" y="3483293"/>
                  </a:lnTo>
                  <a:lnTo>
                    <a:pt x="2094549" y="3485630"/>
                  </a:lnTo>
                  <a:close/>
                </a:path>
                <a:path w="4949825" h="3943350">
                  <a:moveTo>
                    <a:pt x="2048012" y="3346382"/>
                  </a:moveTo>
                  <a:lnTo>
                    <a:pt x="2043471" y="3343373"/>
                  </a:lnTo>
                  <a:lnTo>
                    <a:pt x="2039302" y="3335943"/>
                  </a:lnTo>
                  <a:lnTo>
                    <a:pt x="2045226" y="3330972"/>
                  </a:lnTo>
                  <a:lnTo>
                    <a:pt x="2050075" y="3327318"/>
                  </a:lnTo>
                  <a:lnTo>
                    <a:pt x="2057795" y="3336959"/>
                  </a:lnTo>
                  <a:lnTo>
                    <a:pt x="2057565" y="3340440"/>
                  </a:lnTo>
                  <a:lnTo>
                    <a:pt x="2048012" y="3346382"/>
                  </a:lnTo>
                  <a:close/>
                </a:path>
                <a:path w="4949825" h="3943350">
                  <a:moveTo>
                    <a:pt x="1366286" y="3087615"/>
                  </a:moveTo>
                  <a:lnTo>
                    <a:pt x="1363974" y="3083395"/>
                  </a:lnTo>
                  <a:lnTo>
                    <a:pt x="1362012" y="3072420"/>
                  </a:lnTo>
                  <a:lnTo>
                    <a:pt x="1364971" y="3068840"/>
                  </a:lnTo>
                  <a:lnTo>
                    <a:pt x="1372742" y="3068765"/>
                  </a:lnTo>
                  <a:lnTo>
                    <a:pt x="1374399" y="3075003"/>
                  </a:lnTo>
                  <a:lnTo>
                    <a:pt x="1374414" y="3079999"/>
                  </a:lnTo>
                  <a:lnTo>
                    <a:pt x="1372836" y="3085037"/>
                  </a:lnTo>
                  <a:lnTo>
                    <a:pt x="1366286" y="3087615"/>
                  </a:lnTo>
                  <a:close/>
                </a:path>
                <a:path w="4949825" h="3943350">
                  <a:moveTo>
                    <a:pt x="1321758" y="3439804"/>
                  </a:moveTo>
                  <a:lnTo>
                    <a:pt x="1320811" y="3430490"/>
                  </a:lnTo>
                  <a:lnTo>
                    <a:pt x="1326736" y="3427680"/>
                  </a:lnTo>
                  <a:lnTo>
                    <a:pt x="1335195" y="3425354"/>
                  </a:lnTo>
                  <a:lnTo>
                    <a:pt x="1337990" y="3439078"/>
                  </a:lnTo>
                  <a:lnTo>
                    <a:pt x="1321758" y="3439804"/>
                  </a:lnTo>
                  <a:close/>
                </a:path>
                <a:path w="4949825" h="3943350">
                  <a:moveTo>
                    <a:pt x="1900200" y="3383663"/>
                  </a:moveTo>
                  <a:lnTo>
                    <a:pt x="1898058" y="3379442"/>
                  </a:lnTo>
                  <a:lnTo>
                    <a:pt x="1896882" y="3373839"/>
                  </a:lnTo>
                  <a:lnTo>
                    <a:pt x="1900253" y="3369040"/>
                  </a:lnTo>
                  <a:lnTo>
                    <a:pt x="1904307" y="3365145"/>
                  </a:lnTo>
                  <a:lnTo>
                    <a:pt x="1914152" y="3374749"/>
                  </a:lnTo>
                  <a:lnTo>
                    <a:pt x="1911615" y="3379543"/>
                  </a:lnTo>
                  <a:lnTo>
                    <a:pt x="1907055" y="3383251"/>
                  </a:lnTo>
                  <a:lnTo>
                    <a:pt x="1900200" y="3383663"/>
                  </a:lnTo>
                  <a:close/>
                </a:path>
                <a:path w="4949825" h="3943350">
                  <a:moveTo>
                    <a:pt x="1107843" y="3354437"/>
                  </a:moveTo>
                  <a:lnTo>
                    <a:pt x="1104308" y="3344068"/>
                  </a:lnTo>
                  <a:lnTo>
                    <a:pt x="1113780" y="3336352"/>
                  </a:lnTo>
                  <a:lnTo>
                    <a:pt x="1119657" y="3346285"/>
                  </a:lnTo>
                  <a:lnTo>
                    <a:pt x="1116333" y="3351027"/>
                  </a:lnTo>
                  <a:lnTo>
                    <a:pt x="1107843" y="3354437"/>
                  </a:lnTo>
                  <a:close/>
                </a:path>
                <a:path w="4949825" h="3943350">
                  <a:moveTo>
                    <a:pt x="1978145" y="3501276"/>
                  </a:moveTo>
                  <a:lnTo>
                    <a:pt x="1975449" y="3494011"/>
                  </a:lnTo>
                  <a:lnTo>
                    <a:pt x="1975858" y="3489933"/>
                  </a:lnTo>
                  <a:lnTo>
                    <a:pt x="1980001" y="3488226"/>
                  </a:lnTo>
                  <a:lnTo>
                    <a:pt x="1988507" y="3488073"/>
                  </a:lnTo>
                  <a:lnTo>
                    <a:pt x="1991164" y="3497572"/>
                  </a:lnTo>
                  <a:lnTo>
                    <a:pt x="1983236" y="3498027"/>
                  </a:lnTo>
                  <a:lnTo>
                    <a:pt x="1978145" y="3501276"/>
                  </a:lnTo>
                  <a:close/>
                </a:path>
                <a:path w="4949825" h="3943350">
                  <a:moveTo>
                    <a:pt x="1310003" y="3321449"/>
                  </a:moveTo>
                  <a:lnTo>
                    <a:pt x="1315321" y="3315502"/>
                  </a:lnTo>
                  <a:lnTo>
                    <a:pt x="1320135" y="3310890"/>
                  </a:lnTo>
                  <a:lnTo>
                    <a:pt x="1328035" y="3310559"/>
                  </a:lnTo>
                  <a:lnTo>
                    <a:pt x="1327280" y="3320938"/>
                  </a:lnTo>
                  <a:lnTo>
                    <a:pt x="1310003" y="3321449"/>
                  </a:lnTo>
                  <a:close/>
                </a:path>
                <a:path w="4949825" h="3943350">
                  <a:moveTo>
                    <a:pt x="1946483" y="3388541"/>
                  </a:moveTo>
                  <a:lnTo>
                    <a:pt x="1941265" y="3386639"/>
                  </a:lnTo>
                  <a:lnTo>
                    <a:pt x="1945315" y="3379629"/>
                  </a:lnTo>
                  <a:lnTo>
                    <a:pt x="1948928" y="3376739"/>
                  </a:lnTo>
                  <a:lnTo>
                    <a:pt x="1953629" y="3377668"/>
                  </a:lnTo>
                  <a:lnTo>
                    <a:pt x="1960944" y="3382115"/>
                  </a:lnTo>
                  <a:lnTo>
                    <a:pt x="1955355" y="3384022"/>
                  </a:lnTo>
                  <a:lnTo>
                    <a:pt x="1950857" y="3386916"/>
                  </a:lnTo>
                  <a:lnTo>
                    <a:pt x="1946483" y="3388541"/>
                  </a:lnTo>
                  <a:close/>
                </a:path>
                <a:path w="4949825" h="3943350">
                  <a:moveTo>
                    <a:pt x="1213460" y="3251252"/>
                  </a:moveTo>
                  <a:lnTo>
                    <a:pt x="1208934" y="3249894"/>
                  </a:lnTo>
                  <a:lnTo>
                    <a:pt x="1204848" y="3245326"/>
                  </a:lnTo>
                  <a:lnTo>
                    <a:pt x="1209598" y="3241173"/>
                  </a:lnTo>
                  <a:lnTo>
                    <a:pt x="1214283" y="3240394"/>
                  </a:lnTo>
                  <a:lnTo>
                    <a:pt x="1219258" y="3242277"/>
                  </a:lnTo>
                  <a:lnTo>
                    <a:pt x="1224879" y="3246112"/>
                  </a:lnTo>
                  <a:lnTo>
                    <a:pt x="1218687" y="3249843"/>
                  </a:lnTo>
                  <a:lnTo>
                    <a:pt x="1213460" y="3251252"/>
                  </a:lnTo>
                  <a:close/>
                </a:path>
                <a:path w="4949825" h="3943350">
                  <a:moveTo>
                    <a:pt x="1096428" y="3444505"/>
                  </a:moveTo>
                  <a:lnTo>
                    <a:pt x="1089016" y="3440568"/>
                  </a:lnTo>
                  <a:lnTo>
                    <a:pt x="1092277" y="3435880"/>
                  </a:lnTo>
                  <a:lnTo>
                    <a:pt x="1099094" y="3427565"/>
                  </a:lnTo>
                  <a:lnTo>
                    <a:pt x="1103201" y="3426593"/>
                  </a:lnTo>
                  <a:lnTo>
                    <a:pt x="1107025" y="3432047"/>
                  </a:lnTo>
                  <a:lnTo>
                    <a:pt x="1106031" y="3438446"/>
                  </a:lnTo>
                  <a:lnTo>
                    <a:pt x="1101044" y="3441266"/>
                  </a:lnTo>
                  <a:lnTo>
                    <a:pt x="1096428" y="3444505"/>
                  </a:lnTo>
                  <a:close/>
                </a:path>
                <a:path w="4949825" h="3943350">
                  <a:moveTo>
                    <a:pt x="1411467" y="3434882"/>
                  </a:moveTo>
                  <a:lnTo>
                    <a:pt x="1415040" y="3426763"/>
                  </a:lnTo>
                  <a:lnTo>
                    <a:pt x="1418054" y="3423177"/>
                  </a:lnTo>
                  <a:lnTo>
                    <a:pt x="1422004" y="3423396"/>
                  </a:lnTo>
                  <a:lnTo>
                    <a:pt x="1428385" y="3426692"/>
                  </a:lnTo>
                  <a:lnTo>
                    <a:pt x="1425337" y="3433352"/>
                  </a:lnTo>
                  <a:lnTo>
                    <a:pt x="1418461" y="3433352"/>
                  </a:lnTo>
                  <a:lnTo>
                    <a:pt x="1411467" y="3434882"/>
                  </a:lnTo>
                  <a:close/>
                </a:path>
                <a:path w="4949825" h="3943350">
                  <a:moveTo>
                    <a:pt x="1424983" y="3434126"/>
                  </a:moveTo>
                  <a:lnTo>
                    <a:pt x="1418461" y="3433352"/>
                  </a:lnTo>
                  <a:lnTo>
                    <a:pt x="1425337" y="3433352"/>
                  </a:lnTo>
                  <a:lnTo>
                    <a:pt x="1424983" y="3434126"/>
                  </a:lnTo>
                  <a:close/>
                </a:path>
                <a:path w="4949825" h="3943350">
                  <a:moveTo>
                    <a:pt x="2020924" y="3488222"/>
                  </a:moveTo>
                  <a:lnTo>
                    <a:pt x="2016393" y="3480591"/>
                  </a:lnTo>
                  <a:lnTo>
                    <a:pt x="2023888" y="3475885"/>
                  </a:lnTo>
                  <a:lnTo>
                    <a:pt x="2028190" y="3474646"/>
                  </a:lnTo>
                  <a:lnTo>
                    <a:pt x="2030635" y="3477116"/>
                  </a:lnTo>
                  <a:lnTo>
                    <a:pt x="2032556" y="3483536"/>
                  </a:lnTo>
                  <a:lnTo>
                    <a:pt x="2020924" y="3488222"/>
                  </a:lnTo>
                  <a:close/>
                </a:path>
                <a:path w="4949825" h="3943350">
                  <a:moveTo>
                    <a:pt x="1438046" y="3019092"/>
                  </a:moveTo>
                  <a:lnTo>
                    <a:pt x="1426147" y="3016163"/>
                  </a:lnTo>
                  <a:lnTo>
                    <a:pt x="1430414" y="3004376"/>
                  </a:lnTo>
                  <a:lnTo>
                    <a:pt x="1439263" y="3006179"/>
                  </a:lnTo>
                  <a:lnTo>
                    <a:pt x="1440096" y="3011673"/>
                  </a:lnTo>
                  <a:lnTo>
                    <a:pt x="1438046" y="3019092"/>
                  </a:lnTo>
                  <a:close/>
                </a:path>
                <a:path w="4949825" h="3943350">
                  <a:moveTo>
                    <a:pt x="1854725" y="3189685"/>
                  </a:moveTo>
                  <a:lnTo>
                    <a:pt x="1847946" y="3187604"/>
                  </a:lnTo>
                  <a:lnTo>
                    <a:pt x="1852043" y="3174805"/>
                  </a:lnTo>
                  <a:lnTo>
                    <a:pt x="1862697" y="3180235"/>
                  </a:lnTo>
                  <a:lnTo>
                    <a:pt x="1859411" y="3188107"/>
                  </a:lnTo>
                  <a:lnTo>
                    <a:pt x="1854725" y="3189685"/>
                  </a:lnTo>
                  <a:close/>
                </a:path>
                <a:path w="4949825" h="3943350">
                  <a:moveTo>
                    <a:pt x="1996035" y="3248929"/>
                  </a:moveTo>
                  <a:lnTo>
                    <a:pt x="1993840" y="3246548"/>
                  </a:lnTo>
                  <a:lnTo>
                    <a:pt x="1994192" y="3238451"/>
                  </a:lnTo>
                  <a:lnTo>
                    <a:pt x="1996330" y="3234909"/>
                  </a:lnTo>
                  <a:lnTo>
                    <a:pt x="2004950" y="3234054"/>
                  </a:lnTo>
                  <a:lnTo>
                    <a:pt x="2006469" y="3236766"/>
                  </a:lnTo>
                  <a:lnTo>
                    <a:pt x="2007132" y="3239497"/>
                  </a:lnTo>
                  <a:lnTo>
                    <a:pt x="2006431" y="3244553"/>
                  </a:lnTo>
                  <a:lnTo>
                    <a:pt x="2004510" y="3248131"/>
                  </a:lnTo>
                  <a:lnTo>
                    <a:pt x="1996035" y="3248929"/>
                  </a:lnTo>
                  <a:close/>
                </a:path>
                <a:path w="4949825" h="3943350">
                  <a:moveTo>
                    <a:pt x="1275740" y="3311444"/>
                  </a:moveTo>
                  <a:lnTo>
                    <a:pt x="1271004" y="3307163"/>
                  </a:lnTo>
                  <a:lnTo>
                    <a:pt x="1275005" y="3302176"/>
                  </a:lnTo>
                  <a:lnTo>
                    <a:pt x="1278470" y="3300769"/>
                  </a:lnTo>
                  <a:lnTo>
                    <a:pt x="1282535" y="3303114"/>
                  </a:lnTo>
                  <a:lnTo>
                    <a:pt x="1288331" y="3309383"/>
                  </a:lnTo>
                  <a:lnTo>
                    <a:pt x="1281111" y="3311423"/>
                  </a:lnTo>
                  <a:lnTo>
                    <a:pt x="1275740" y="3311444"/>
                  </a:lnTo>
                  <a:close/>
                </a:path>
                <a:path w="4949825" h="3943350">
                  <a:moveTo>
                    <a:pt x="1362562" y="3397516"/>
                  </a:moveTo>
                  <a:lnTo>
                    <a:pt x="1357855" y="3396450"/>
                  </a:lnTo>
                  <a:lnTo>
                    <a:pt x="1354861" y="3393846"/>
                  </a:lnTo>
                  <a:lnTo>
                    <a:pt x="1355116" y="3387800"/>
                  </a:lnTo>
                  <a:lnTo>
                    <a:pt x="1359808" y="3383880"/>
                  </a:lnTo>
                  <a:lnTo>
                    <a:pt x="1364308" y="3381681"/>
                  </a:lnTo>
                  <a:lnTo>
                    <a:pt x="1371144" y="3391639"/>
                  </a:lnTo>
                  <a:lnTo>
                    <a:pt x="1367242" y="3394896"/>
                  </a:lnTo>
                  <a:lnTo>
                    <a:pt x="1362562" y="3397516"/>
                  </a:lnTo>
                  <a:close/>
                </a:path>
                <a:path w="4949825" h="3943350">
                  <a:moveTo>
                    <a:pt x="2052818" y="3396986"/>
                  </a:moveTo>
                  <a:lnTo>
                    <a:pt x="2047939" y="3396556"/>
                  </a:lnTo>
                  <a:lnTo>
                    <a:pt x="2042387" y="3392708"/>
                  </a:lnTo>
                  <a:lnTo>
                    <a:pt x="2047580" y="3389270"/>
                  </a:lnTo>
                  <a:lnTo>
                    <a:pt x="2052390" y="3387100"/>
                  </a:lnTo>
                  <a:lnTo>
                    <a:pt x="2057198" y="3387537"/>
                  </a:lnTo>
                  <a:lnTo>
                    <a:pt x="2062386" y="3391922"/>
                  </a:lnTo>
                  <a:lnTo>
                    <a:pt x="2057481" y="3395080"/>
                  </a:lnTo>
                  <a:lnTo>
                    <a:pt x="2052818" y="3396986"/>
                  </a:lnTo>
                  <a:close/>
                </a:path>
                <a:path w="4949825" h="3943350">
                  <a:moveTo>
                    <a:pt x="2025833" y="3287278"/>
                  </a:moveTo>
                  <a:lnTo>
                    <a:pt x="2023192" y="3284357"/>
                  </a:lnTo>
                  <a:lnTo>
                    <a:pt x="2021607" y="3279603"/>
                  </a:lnTo>
                  <a:lnTo>
                    <a:pt x="2024591" y="3274232"/>
                  </a:lnTo>
                  <a:lnTo>
                    <a:pt x="2028336" y="3273185"/>
                  </a:lnTo>
                  <a:lnTo>
                    <a:pt x="2032811" y="3272954"/>
                  </a:lnTo>
                  <a:lnTo>
                    <a:pt x="2033776" y="3273995"/>
                  </a:lnTo>
                  <a:lnTo>
                    <a:pt x="2035163" y="3274921"/>
                  </a:lnTo>
                  <a:lnTo>
                    <a:pt x="2037987" y="3281299"/>
                  </a:lnTo>
                  <a:lnTo>
                    <a:pt x="2034783" y="3284111"/>
                  </a:lnTo>
                  <a:lnTo>
                    <a:pt x="2025833" y="3287278"/>
                  </a:lnTo>
                  <a:close/>
                </a:path>
                <a:path w="4949825" h="3943350">
                  <a:moveTo>
                    <a:pt x="1277303" y="3262150"/>
                  </a:moveTo>
                  <a:lnTo>
                    <a:pt x="1267680" y="3257120"/>
                  </a:lnTo>
                  <a:lnTo>
                    <a:pt x="1274472" y="3251406"/>
                  </a:lnTo>
                  <a:lnTo>
                    <a:pt x="1279551" y="3247983"/>
                  </a:lnTo>
                  <a:lnTo>
                    <a:pt x="1286202" y="3255268"/>
                  </a:lnTo>
                  <a:lnTo>
                    <a:pt x="1277303" y="3262150"/>
                  </a:lnTo>
                  <a:close/>
                </a:path>
                <a:path w="4949825" h="3943350">
                  <a:moveTo>
                    <a:pt x="1855791" y="3487944"/>
                  </a:moveTo>
                  <a:lnTo>
                    <a:pt x="1854172" y="3474461"/>
                  </a:lnTo>
                  <a:lnTo>
                    <a:pt x="1864181" y="3474876"/>
                  </a:lnTo>
                  <a:lnTo>
                    <a:pt x="1866936" y="3479258"/>
                  </a:lnTo>
                  <a:lnTo>
                    <a:pt x="1865304" y="3487285"/>
                  </a:lnTo>
                  <a:lnTo>
                    <a:pt x="1855791" y="3487944"/>
                  </a:lnTo>
                  <a:close/>
                </a:path>
                <a:path w="4949825" h="3943350">
                  <a:moveTo>
                    <a:pt x="1792843" y="3497038"/>
                  </a:moveTo>
                  <a:lnTo>
                    <a:pt x="1788620" y="3492437"/>
                  </a:lnTo>
                  <a:lnTo>
                    <a:pt x="1787079" y="3488098"/>
                  </a:lnTo>
                  <a:lnTo>
                    <a:pt x="1797472" y="3482955"/>
                  </a:lnTo>
                  <a:lnTo>
                    <a:pt x="1801261" y="3484674"/>
                  </a:lnTo>
                  <a:lnTo>
                    <a:pt x="1803531" y="3495797"/>
                  </a:lnTo>
                  <a:lnTo>
                    <a:pt x="1798575" y="3496912"/>
                  </a:lnTo>
                  <a:lnTo>
                    <a:pt x="1792843" y="3497038"/>
                  </a:lnTo>
                  <a:close/>
                </a:path>
                <a:path w="4949825" h="3943350">
                  <a:moveTo>
                    <a:pt x="1323893" y="3087414"/>
                  </a:moveTo>
                  <a:lnTo>
                    <a:pt x="1324123" y="3087171"/>
                  </a:lnTo>
                  <a:lnTo>
                    <a:pt x="1324368" y="3086950"/>
                  </a:lnTo>
                  <a:lnTo>
                    <a:pt x="1330550" y="3080455"/>
                  </a:lnTo>
                  <a:lnTo>
                    <a:pt x="1330789" y="3085150"/>
                  </a:lnTo>
                  <a:lnTo>
                    <a:pt x="1327906" y="3086733"/>
                  </a:lnTo>
                  <a:lnTo>
                    <a:pt x="1323893" y="3087414"/>
                  </a:lnTo>
                  <a:close/>
                </a:path>
                <a:path w="4949825" h="3943350">
                  <a:moveTo>
                    <a:pt x="1815260" y="3223785"/>
                  </a:moveTo>
                  <a:lnTo>
                    <a:pt x="1809905" y="3220747"/>
                  </a:lnTo>
                  <a:lnTo>
                    <a:pt x="1813897" y="3216733"/>
                  </a:lnTo>
                  <a:lnTo>
                    <a:pt x="1818119" y="3213821"/>
                  </a:lnTo>
                  <a:lnTo>
                    <a:pt x="1823307" y="3213419"/>
                  </a:lnTo>
                  <a:lnTo>
                    <a:pt x="1830198" y="3216933"/>
                  </a:lnTo>
                  <a:lnTo>
                    <a:pt x="1824764" y="3220641"/>
                  </a:lnTo>
                  <a:lnTo>
                    <a:pt x="1820000" y="3223337"/>
                  </a:lnTo>
                  <a:lnTo>
                    <a:pt x="1815260" y="3223785"/>
                  </a:lnTo>
                  <a:close/>
                </a:path>
                <a:path w="4949825" h="3943350">
                  <a:moveTo>
                    <a:pt x="1869955" y="3219730"/>
                  </a:moveTo>
                  <a:lnTo>
                    <a:pt x="1866914" y="3216804"/>
                  </a:lnTo>
                  <a:lnTo>
                    <a:pt x="1863798" y="3214881"/>
                  </a:lnTo>
                  <a:lnTo>
                    <a:pt x="1863710" y="3213181"/>
                  </a:lnTo>
                  <a:lnTo>
                    <a:pt x="1863235" y="3211910"/>
                  </a:lnTo>
                  <a:lnTo>
                    <a:pt x="1866027" y="3207544"/>
                  </a:lnTo>
                  <a:lnTo>
                    <a:pt x="1869055" y="3204343"/>
                  </a:lnTo>
                  <a:lnTo>
                    <a:pt x="1878291" y="3209150"/>
                  </a:lnTo>
                  <a:lnTo>
                    <a:pt x="1878920" y="3212934"/>
                  </a:lnTo>
                  <a:lnTo>
                    <a:pt x="1875609" y="3217690"/>
                  </a:lnTo>
                  <a:lnTo>
                    <a:pt x="1869955" y="3219730"/>
                  </a:lnTo>
                  <a:close/>
                </a:path>
                <a:path w="4949825" h="3943350">
                  <a:moveTo>
                    <a:pt x="1981837" y="3215021"/>
                  </a:moveTo>
                  <a:lnTo>
                    <a:pt x="1976686" y="3211927"/>
                  </a:lnTo>
                  <a:lnTo>
                    <a:pt x="1970164" y="3209215"/>
                  </a:lnTo>
                  <a:lnTo>
                    <a:pt x="1972648" y="3200801"/>
                  </a:lnTo>
                  <a:lnTo>
                    <a:pt x="1976567" y="3197801"/>
                  </a:lnTo>
                  <a:lnTo>
                    <a:pt x="1985890" y="3201815"/>
                  </a:lnTo>
                  <a:lnTo>
                    <a:pt x="1986768" y="3204704"/>
                  </a:lnTo>
                  <a:lnTo>
                    <a:pt x="1981837" y="3215021"/>
                  </a:lnTo>
                  <a:close/>
                </a:path>
                <a:path w="4949825" h="3943350">
                  <a:moveTo>
                    <a:pt x="1357805" y="3505304"/>
                  </a:moveTo>
                  <a:lnTo>
                    <a:pt x="1352814" y="3501254"/>
                  </a:lnTo>
                  <a:lnTo>
                    <a:pt x="1352833" y="3496654"/>
                  </a:lnTo>
                  <a:lnTo>
                    <a:pt x="1354839" y="3491349"/>
                  </a:lnTo>
                  <a:lnTo>
                    <a:pt x="1359418" y="3489686"/>
                  </a:lnTo>
                  <a:lnTo>
                    <a:pt x="1362443" y="3492308"/>
                  </a:lnTo>
                  <a:lnTo>
                    <a:pt x="1365792" y="3494909"/>
                  </a:lnTo>
                  <a:lnTo>
                    <a:pt x="1366075" y="3501921"/>
                  </a:lnTo>
                  <a:lnTo>
                    <a:pt x="1362934" y="3504350"/>
                  </a:lnTo>
                  <a:lnTo>
                    <a:pt x="1357805" y="3505304"/>
                  </a:lnTo>
                  <a:close/>
                </a:path>
                <a:path w="4949825" h="3943350">
                  <a:moveTo>
                    <a:pt x="996080" y="3442977"/>
                  </a:moveTo>
                  <a:lnTo>
                    <a:pt x="992879" y="3440960"/>
                  </a:lnTo>
                  <a:lnTo>
                    <a:pt x="992624" y="3435594"/>
                  </a:lnTo>
                  <a:lnTo>
                    <a:pt x="994995" y="3430104"/>
                  </a:lnTo>
                  <a:lnTo>
                    <a:pt x="999439" y="3430739"/>
                  </a:lnTo>
                  <a:lnTo>
                    <a:pt x="1004593" y="3431399"/>
                  </a:lnTo>
                  <a:lnTo>
                    <a:pt x="1006926" y="3437490"/>
                  </a:lnTo>
                  <a:lnTo>
                    <a:pt x="1005850" y="3441068"/>
                  </a:lnTo>
                  <a:lnTo>
                    <a:pt x="996080" y="3442977"/>
                  </a:lnTo>
                  <a:close/>
                </a:path>
                <a:path w="4949825" h="3943350">
                  <a:moveTo>
                    <a:pt x="1944599" y="3449416"/>
                  </a:moveTo>
                  <a:lnTo>
                    <a:pt x="1939526" y="3449115"/>
                  </a:lnTo>
                  <a:lnTo>
                    <a:pt x="1937102" y="3441691"/>
                  </a:lnTo>
                  <a:lnTo>
                    <a:pt x="1941240" y="3435776"/>
                  </a:lnTo>
                  <a:lnTo>
                    <a:pt x="1945881" y="3436320"/>
                  </a:lnTo>
                  <a:lnTo>
                    <a:pt x="1950545" y="3437972"/>
                  </a:lnTo>
                  <a:lnTo>
                    <a:pt x="1953624" y="3441903"/>
                  </a:lnTo>
                  <a:lnTo>
                    <a:pt x="1953215" y="3445652"/>
                  </a:lnTo>
                  <a:lnTo>
                    <a:pt x="1944599" y="3449416"/>
                  </a:lnTo>
                  <a:close/>
                </a:path>
                <a:path w="4949825" h="3943350">
                  <a:moveTo>
                    <a:pt x="1450756" y="3263909"/>
                  </a:moveTo>
                  <a:lnTo>
                    <a:pt x="1446508" y="3263497"/>
                  </a:lnTo>
                  <a:lnTo>
                    <a:pt x="1444436" y="3260938"/>
                  </a:lnTo>
                  <a:lnTo>
                    <a:pt x="1444498" y="3253030"/>
                  </a:lnTo>
                  <a:lnTo>
                    <a:pt x="1446656" y="3250815"/>
                  </a:lnTo>
                  <a:lnTo>
                    <a:pt x="1454929" y="3250484"/>
                  </a:lnTo>
                  <a:lnTo>
                    <a:pt x="1456297" y="3253924"/>
                  </a:lnTo>
                  <a:lnTo>
                    <a:pt x="1456536" y="3261449"/>
                  </a:lnTo>
                  <a:lnTo>
                    <a:pt x="1454731" y="3263705"/>
                  </a:lnTo>
                  <a:lnTo>
                    <a:pt x="1450756" y="3263909"/>
                  </a:lnTo>
                  <a:close/>
                </a:path>
                <a:path w="4949825" h="3943350">
                  <a:moveTo>
                    <a:pt x="1337682" y="3257858"/>
                  </a:moveTo>
                  <a:lnTo>
                    <a:pt x="1331286" y="3254756"/>
                  </a:lnTo>
                  <a:lnTo>
                    <a:pt x="1323242" y="3253267"/>
                  </a:lnTo>
                  <a:lnTo>
                    <a:pt x="1328506" y="3244182"/>
                  </a:lnTo>
                  <a:lnTo>
                    <a:pt x="1334192" y="3246027"/>
                  </a:lnTo>
                  <a:lnTo>
                    <a:pt x="1340953" y="3247577"/>
                  </a:lnTo>
                  <a:lnTo>
                    <a:pt x="1337682" y="3257858"/>
                  </a:lnTo>
                  <a:close/>
                </a:path>
                <a:path w="4949825" h="3943350">
                  <a:moveTo>
                    <a:pt x="1463055" y="3364434"/>
                  </a:moveTo>
                  <a:lnTo>
                    <a:pt x="1461240" y="3363758"/>
                  </a:lnTo>
                  <a:lnTo>
                    <a:pt x="1459630" y="3362161"/>
                  </a:lnTo>
                  <a:lnTo>
                    <a:pt x="1458416" y="3359614"/>
                  </a:lnTo>
                  <a:lnTo>
                    <a:pt x="1459718" y="3357547"/>
                  </a:lnTo>
                  <a:lnTo>
                    <a:pt x="1461360" y="3356086"/>
                  </a:lnTo>
                  <a:lnTo>
                    <a:pt x="1463171" y="3354966"/>
                  </a:lnTo>
                  <a:lnTo>
                    <a:pt x="1463055" y="3364434"/>
                  </a:lnTo>
                  <a:close/>
                </a:path>
                <a:path w="4949825" h="3943350">
                  <a:moveTo>
                    <a:pt x="1378650" y="3441942"/>
                  </a:moveTo>
                  <a:lnTo>
                    <a:pt x="1374968" y="3437293"/>
                  </a:lnTo>
                  <a:lnTo>
                    <a:pt x="1376424" y="3433168"/>
                  </a:lnTo>
                  <a:lnTo>
                    <a:pt x="1377606" y="3428837"/>
                  </a:lnTo>
                  <a:lnTo>
                    <a:pt x="1382896" y="3428327"/>
                  </a:lnTo>
                  <a:lnTo>
                    <a:pt x="1385248" y="3429934"/>
                  </a:lnTo>
                  <a:lnTo>
                    <a:pt x="1387311" y="3431993"/>
                  </a:lnTo>
                  <a:lnTo>
                    <a:pt x="1387829" y="3438927"/>
                  </a:lnTo>
                  <a:lnTo>
                    <a:pt x="1383864" y="3440908"/>
                  </a:lnTo>
                  <a:lnTo>
                    <a:pt x="1378650" y="3441942"/>
                  </a:lnTo>
                  <a:close/>
                </a:path>
                <a:path w="4949825" h="3943350">
                  <a:moveTo>
                    <a:pt x="1770419" y="3520708"/>
                  </a:moveTo>
                  <a:lnTo>
                    <a:pt x="1769963" y="3520614"/>
                  </a:lnTo>
                  <a:lnTo>
                    <a:pt x="1769400" y="3520604"/>
                  </a:lnTo>
                  <a:lnTo>
                    <a:pt x="1767368" y="3510181"/>
                  </a:lnTo>
                  <a:lnTo>
                    <a:pt x="1770098" y="3512593"/>
                  </a:lnTo>
                  <a:lnTo>
                    <a:pt x="1771563" y="3515701"/>
                  </a:lnTo>
                  <a:lnTo>
                    <a:pt x="1771060" y="3520655"/>
                  </a:lnTo>
                  <a:lnTo>
                    <a:pt x="1770419" y="3520708"/>
                  </a:lnTo>
                  <a:close/>
                </a:path>
                <a:path w="4949825" h="3943350">
                  <a:moveTo>
                    <a:pt x="1197681" y="3520699"/>
                  </a:moveTo>
                  <a:lnTo>
                    <a:pt x="1193033" y="3520615"/>
                  </a:lnTo>
                  <a:lnTo>
                    <a:pt x="1187429" y="3520615"/>
                  </a:lnTo>
                  <a:lnTo>
                    <a:pt x="1185385" y="3513957"/>
                  </a:lnTo>
                  <a:lnTo>
                    <a:pt x="1185392" y="3509599"/>
                  </a:lnTo>
                  <a:lnTo>
                    <a:pt x="1195238" y="3509483"/>
                  </a:lnTo>
                  <a:lnTo>
                    <a:pt x="1197628" y="3510841"/>
                  </a:lnTo>
                  <a:lnTo>
                    <a:pt x="1197681" y="3520615"/>
                  </a:lnTo>
                  <a:lnTo>
                    <a:pt x="1193033" y="3520615"/>
                  </a:lnTo>
                  <a:lnTo>
                    <a:pt x="1197681" y="3520667"/>
                  </a:lnTo>
                  <a:close/>
                </a:path>
                <a:path w="4949825" h="3943350">
                  <a:moveTo>
                    <a:pt x="1049620" y="3368542"/>
                  </a:moveTo>
                  <a:lnTo>
                    <a:pt x="1047711" y="3362378"/>
                  </a:lnTo>
                  <a:lnTo>
                    <a:pt x="1050608" y="3359792"/>
                  </a:lnTo>
                  <a:lnTo>
                    <a:pt x="1059485" y="3358560"/>
                  </a:lnTo>
                  <a:lnTo>
                    <a:pt x="1063092" y="3360137"/>
                  </a:lnTo>
                  <a:lnTo>
                    <a:pt x="1062758" y="3366431"/>
                  </a:lnTo>
                  <a:lnTo>
                    <a:pt x="1061565" y="3367701"/>
                  </a:lnTo>
                  <a:lnTo>
                    <a:pt x="1053699" y="3367701"/>
                  </a:lnTo>
                  <a:lnTo>
                    <a:pt x="1049620" y="3368542"/>
                  </a:lnTo>
                  <a:close/>
                </a:path>
                <a:path w="4949825" h="3943350">
                  <a:moveTo>
                    <a:pt x="1058041" y="3371454"/>
                  </a:moveTo>
                  <a:lnTo>
                    <a:pt x="1053699" y="3367701"/>
                  </a:lnTo>
                  <a:lnTo>
                    <a:pt x="1061565" y="3367701"/>
                  </a:lnTo>
                  <a:lnTo>
                    <a:pt x="1058041" y="3371454"/>
                  </a:lnTo>
                  <a:close/>
                </a:path>
                <a:path w="4949825" h="3943350">
                  <a:moveTo>
                    <a:pt x="1788626" y="3175286"/>
                  </a:moveTo>
                  <a:lnTo>
                    <a:pt x="1784230" y="3172006"/>
                  </a:lnTo>
                  <a:lnTo>
                    <a:pt x="1777987" y="3166538"/>
                  </a:lnTo>
                  <a:lnTo>
                    <a:pt x="1784497" y="3160526"/>
                  </a:lnTo>
                  <a:lnTo>
                    <a:pt x="1788597" y="3162130"/>
                  </a:lnTo>
                  <a:lnTo>
                    <a:pt x="1793107" y="3166573"/>
                  </a:lnTo>
                  <a:lnTo>
                    <a:pt x="1788626" y="3175286"/>
                  </a:lnTo>
                  <a:close/>
                </a:path>
                <a:path w="4949825" h="3943350">
                  <a:moveTo>
                    <a:pt x="2146589" y="3435075"/>
                  </a:moveTo>
                  <a:lnTo>
                    <a:pt x="2143917" y="3434738"/>
                  </a:lnTo>
                  <a:lnTo>
                    <a:pt x="2141665" y="3433226"/>
                  </a:lnTo>
                  <a:lnTo>
                    <a:pt x="2140200" y="3429390"/>
                  </a:lnTo>
                  <a:lnTo>
                    <a:pt x="2141523" y="3427563"/>
                  </a:lnTo>
                  <a:lnTo>
                    <a:pt x="2142967" y="3426309"/>
                  </a:lnTo>
                  <a:lnTo>
                    <a:pt x="2144589" y="3425548"/>
                  </a:lnTo>
                  <a:lnTo>
                    <a:pt x="2145275" y="3428516"/>
                  </a:lnTo>
                  <a:lnTo>
                    <a:pt x="2145948" y="3431704"/>
                  </a:lnTo>
                  <a:lnTo>
                    <a:pt x="2146589" y="3435075"/>
                  </a:lnTo>
                  <a:close/>
                </a:path>
                <a:path w="4949825" h="3943350">
                  <a:moveTo>
                    <a:pt x="1773591" y="3035016"/>
                  </a:moveTo>
                  <a:lnTo>
                    <a:pt x="1772975" y="3024627"/>
                  </a:lnTo>
                  <a:lnTo>
                    <a:pt x="1786494" y="3028102"/>
                  </a:lnTo>
                  <a:lnTo>
                    <a:pt x="1782271" y="3032755"/>
                  </a:lnTo>
                  <a:lnTo>
                    <a:pt x="1778557" y="3035012"/>
                  </a:lnTo>
                  <a:lnTo>
                    <a:pt x="1773591" y="3035016"/>
                  </a:lnTo>
                  <a:close/>
                </a:path>
                <a:path w="4949825" h="3943350">
                  <a:moveTo>
                    <a:pt x="1938243" y="3494359"/>
                  </a:moveTo>
                  <a:lnTo>
                    <a:pt x="1935372" y="3490623"/>
                  </a:lnTo>
                  <a:lnTo>
                    <a:pt x="1932919" y="3485479"/>
                  </a:lnTo>
                  <a:lnTo>
                    <a:pt x="1935680" y="3481168"/>
                  </a:lnTo>
                  <a:lnTo>
                    <a:pt x="1939429" y="3478379"/>
                  </a:lnTo>
                  <a:lnTo>
                    <a:pt x="1948067" y="3483948"/>
                  </a:lnTo>
                  <a:lnTo>
                    <a:pt x="1947300" y="3488183"/>
                  </a:lnTo>
                  <a:lnTo>
                    <a:pt x="1945360" y="3491653"/>
                  </a:lnTo>
                  <a:lnTo>
                    <a:pt x="1938243" y="3494359"/>
                  </a:lnTo>
                  <a:close/>
                </a:path>
                <a:path w="4949825" h="3943350">
                  <a:moveTo>
                    <a:pt x="2136489" y="3498651"/>
                  </a:moveTo>
                  <a:lnTo>
                    <a:pt x="2133882" y="3488177"/>
                  </a:lnTo>
                  <a:lnTo>
                    <a:pt x="2140190" y="3487560"/>
                  </a:lnTo>
                  <a:lnTo>
                    <a:pt x="2148133" y="3486301"/>
                  </a:lnTo>
                  <a:lnTo>
                    <a:pt x="2149143" y="3496506"/>
                  </a:lnTo>
                  <a:lnTo>
                    <a:pt x="2142438" y="3496506"/>
                  </a:lnTo>
                  <a:lnTo>
                    <a:pt x="2136489" y="3498651"/>
                  </a:lnTo>
                  <a:close/>
                </a:path>
                <a:path w="4949825" h="3943350">
                  <a:moveTo>
                    <a:pt x="2149193" y="3497014"/>
                  </a:moveTo>
                  <a:lnTo>
                    <a:pt x="2142438" y="3496506"/>
                  </a:lnTo>
                  <a:lnTo>
                    <a:pt x="2149143" y="3496506"/>
                  </a:lnTo>
                  <a:lnTo>
                    <a:pt x="2149193" y="3497014"/>
                  </a:lnTo>
                  <a:close/>
                </a:path>
                <a:path w="4949825" h="3943350">
                  <a:moveTo>
                    <a:pt x="1293859" y="3527719"/>
                  </a:moveTo>
                  <a:lnTo>
                    <a:pt x="1291306" y="3527417"/>
                  </a:lnTo>
                  <a:lnTo>
                    <a:pt x="1280812" y="3523730"/>
                  </a:lnTo>
                  <a:lnTo>
                    <a:pt x="1281142" y="3523109"/>
                  </a:lnTo>
                  <a:lnTo>
                    <a:pt x="1281545" y="3522837"/>
                  </a:lnTo>
                  <a:lnTo>
                    <a:pt x="1285444" y="3517326"/>
                  </a:lnTo>
                  <a:lnTo>
                    <a:pt x="1290104" y="3517652"/>
                  </a:lnTo>
                  <a:lnTo>
                    <a:pt x="1294670" y="3517702"/>
                  </a:lnTo>
                  <a:lnTo>
                    <a:pt x="1294604" y="3521081"/>
                  </a:lnTo>
                  <a:lnTo>
                    <a:pt x="1293859" y="3527719"/>
                  </a:lnTo>
                  <a:close/>
                </a:path>
                <a:path w="4949825" h="3943350">
                  <a:moveTo>
                    <a:pt x="1243221" y="3279156"/>
                  </a:moveTo>
                  <a:lnTo>
                    <a:pt x="1237099" y="3277642"/>
                  </a:lnTo>
                  <a:lnTo>
                    <a:pt x="1236734" y="3272690"/>
                  </a:lnTo>
                  <a:lnTo>
                    <a:pt x="1236026" y="3268050"/>
                  </a:lnTo>
                  <a:lnTo>
                    <a:pt x="1239328" y="3264379"/>
                  </a:lnTo>
                  <a:lnTo>
                    <a:pt x="1242910" y="3264210"/>
                  </a:lnTo>
                  <a:lnTo>
                    <a:pt x="1248206" y="3271314"/>
                  </a:lnTo>
                  <a:lnTo>
                    <a:pt x="1248476" y="3275757"/>
                  </a:lnTo>
                  <a:lnTo>
                    <a:pt x="1243221" y="3279156"/>
                  </a:lnTo>
                  <a:close/>
                </a:path>
                <a:path w="4949825" h="3943350">
                  <a:moveTo>
                    <a:pt x="1417077" y="3281307"/>
                  </a:moveTo>
                  <a:lnTo>
                    <a:pt x="1407147" y="3275657"/>
                  </a:lnTo>
                  <a:lnTo>
                    <a:pt x="1408304" y="3268814"/>
                  </a:lnTo>
                  <a:lnTo>
                    <a:pt x="1413015" y="3268289"/>
                  </a:lnTo>
                  <a:lnTo>
                    <a:pt x="1419889" y="3269192"/>
                  </a:lnTo>
                  <a:lnTo>
                    <a:pt x="1417077" y="3281307"/>
                  </a:lnTo>
                  <a:close/>
                </a:path>
                <a:path w="4949825" h="3943350">
                  <a:moveTo>
                    <a:pt x="1086246" y="3303286"/>
                  </a:moveTo>
                  <a:lnTo>
                    <a:pt x="1082340" y="3302783"/>
                  </a:lnTo>
                  <a:lnTo>
                    <a:pt x="1080371" y="3300585"/>
                  </a:lnTo>
                  <a:lnTo>
                    <a:pt x="1082645" y="3292284"/>
                  </a:lnTo>
                  <a:lnTo>
                    <a:pt x="1085937" y="3290751"/>
                  </a:lnTo>
                  <a:lnTo>
                    <a:pt x="1091466" y="3293223"/>
                  </a:lnTo>
                  <a:lnTo>
                    <a:pt x="1092497" y="3298852"/>
                  </a:lnTo>
                  <a:lnTo>
                    <a:pt x="1090513" y="3301794"/>
                  </a:lnTo>
                  <a:lnTo>
                    <a:pt x="1086246" y="3303286"/>
                  </a:lnTo>
                  <a:close/>
                </a:path>
                <a:path w="4949825" h="3943350">
                  <a:moveTo>
                    <a:pt x="2050254" y="3522089"/>
                  </a:moveTo>
                  <a:lnTo>
                    <a:pt x="2048188" y="3511457"/>
                  </a:lnTo>
                  <a:lnTo>
                    <a:pt x="2051635" y="3508323"/>
                  </a:lnTo>
                  <a:lnTo>
                    <a:pt x="2060100" y="3508797"/>
                  </a:lnTo>
                  <a:lnTo>
                    <a:pt x="2063672" y="3518347"/>
                  </a:lnTo>
                  <a:lnTo>
                    <a:pt x="2056367" y="3518807"/>
                  </a:lnTo>
                  <a:lnTo>
                    <a:pt x="2050254" y="3522089"/>
                  </a:lnTo>
                  <a:close/>
                </a:path>
                <a:path w="4949825" h="3943350">
                  <a:moveTo>
                    <a:pt x="1262268" y="3454535"/>
                  </a:moveTo>
                  <a:lnTo>
                    <a:pt x="1260507" y="3452191"/>
                  </a:lnTo>
                  <a:lnTo>
                    <a:pt x="1260885" y="3444702"/>
                  </a:lnTo>
                  <a:lnTo>
                    <a:pt x="1263819" y="3442483"/>
                  </a:lnTo>
                  <a:lnTo>
                    <a:pt x="1271149" y="3442018"/>
                  </a:lnTo>
                  <a:lnTo>
                    <a:pt x="1272796" y="3444577"/>
                  </a:lnTo>
                  <a:lnTo>
                    <a:pt x="1273060" y="3448008"/>
                  </a:lnTo>
                  <a:lnTo>
                    <a:pt x="1272469" y="3452039"/>
                  </a:lnTo>
                  <a:lnTo>
                    <a:pt x="1270133" y="3454227"/>
                  </a:lnTo>
                  <a:lnTo>
                    <a:pt x="1262268" y="3454535"/>
                  </a:lnTo>
                  <a:close/>
                </a:path>
                <a:path w="4949825" h="3943350">
                  <a:moveTo>
                    <a:pt x="1906709" y="3456853"/>
                  </a:moveTo>
                  <a:lnTo>
                    <a:pt x="1900266" y="3456749"/>
                  </a:lnTo>
                  <a:lnTo>
                    <a:pt x="1899646" y="3445421"/>
                  </a:lnTo>
                  <a:lnTo>
                    <a:pt x="1911181" y="3447558"/>
                  </a:lnTo>
                  <a:lnTo>
                    <a:pt x="1910517" y="3454358"/>
                  </a:lnTo>
                  <a:lnTo>
                    <a:pt x="1906709" y="3456853"/>
                  </a:lnTo>
                  <a:close/>
                </a:path>
                <a:path w="4949825" h="3943350">
                  <a:moveTo>
                    <a:pt x="1800868" y="3301096"/>
                  </a:moveTo>
                  <a:lnTo>
                    <a:pt x="1795924" y="3295930"/>
                  </a:lnTo>
                  <a:lnTo>
                    <a:pt x="1796950" y="3291887"/>
                  </a:lnTo>
                  <a:lnTo>
                    <a:pt x="1799192" y="3287605"/>
                  </a:lnTo>
                  <a:lnTo>
                    <a:pt x="1808902" y="3291465"/>
                  </a:lnTo>
                  <a:lnTo>
                    <a:pt x="1800868" y="3301096"/>
                  </a:lnTo>
                  <a:close/>
                </a:path>
                <a:path w="4949825" h="3943350">
                  <a:moveTo>
                    <a:pt x="1793739" y="3341685"/>
                  </a:moveTo>
                  <a:lnTo>
                    <a:pt x="1787953" y="3333893"/>
                  </a:lnTo>
                  <a:lnTo>
                    <a:pt x="1792223" y="3326145"/>
                  </a:lnTo>
                  <a:lnTo>
                    <a:pt x="1796714" y="3327771"/>
                  </a:lnTo>
                  <a:lnTo>
                    <a:pt x="1802610" y="3333025"/>
                  </a:lnTo>
                  <a:lnTo>
                    <a:pt x="1797789" y="3338779"/>
                  </a:lnTo>
                  <a:lnTo>
                    <a:pt x="1793739" y="3341685"/>
                  </a:lnTo>
                  <a:close/>
                </a:path>
                <a:path w="4949825" h="3943350">
                  <a:moveTo>
                    <a:pt x="1387870" y="3197246"/>
                  </a:moveTo>
                  <a:lnTo>
                    <a:pt x="1385530" y="3193020"/>
                  </a:lnTo>
                  <a:lnTo>
                    <a:pt x="1383043" y="3188602"/>
                  </a:lnTo>
                  <a:lnTo>
                    <a:pt x="1388053" y="3186249"/>
                  </a:lnTo>
                  <a:lnTo>
                    <a:pt x="1391892" y="3185862"/>
                  </a:lnTo>
                  <a:lnTo>
                    <a:pt x="1395722" y="3187789"/>
                  </a:lnTo>
                  <a:lnTo>
                    <a:pt x="1396257" y="3188721"/>
                  </a:lnTo>
                  <a:lnTo>
                    <a:pt x="1397053" y="3189517"/>
                  </a:lnTo>
                  <a:lnTo>
                    <a:pt x="1397443" y="3193020"/>
                  </a:lnTo>
                  <a:lnTo>
                    <a:pt x="1397062" y="3195847"/>
                  </a:lnTo>
                  <a:lnTo>
                    <a:pt x="1387870" y="3197246"/>
                  </a:lnTo>
                  <a:close/>
                </a:path>
                <a:path w="4949825" h="3943350">
                  <a:moveTo>
                    <a:pt x="1421474" y="3213265"/>
                  </a:moveTo>
                  <a:lnTo>
                    <a:pt x="1418464" y="3210984"/>
                  </a:lnTo>
                  <a:lnTo>
                    <a:pt x="1416210" y="3207333"/>
                  </a:lnTo>
                  <a:lnTo>
                    <a:pt x="1417625" y="3203561"/>
                  </a:lnTo>
                  <a:lnTo>
                    <a:pt x="1420882" y="3202607"/>
                  </a:lnTo>
                  <a:lnTo>
                    <a:pt x="1429282" y="3204876"/>
                  </a:lnTo>
                  <a:lnTo>
                    <a:pt x="1429640" y="3208438"/>
                  </a:lnTo>
                  <a:lnTo>
                    <a:pt x="1426087" y="3212815"/>
                  </a:lnTo>
                  <a:lnTo>
                    <a:pt x="1421474" y="3213265"/>
                  </a:lnTo>
                  <a:close/>
                </a:path>
                <a:path w="4949825" h="3943350">
                  <a:moveTo>
                    <a:pt x="1843842" y="3336622"/>
                  </a:moveTo>
                  <a:lnTo>
                    <a:pt x="1837880" y="3330711"/>
                  </a:lnTo>
                  <a:lnTo>
                    <a:pt x="1844691" y="3326348"/>
                  </a:lnTo>
                  <a:lnTo>
                    <a:pt x="1848427" y="3328400"/>
                  </a:lnTo>
                  <a:lnTo>
                    <a:pt x="1851647" y="3335207"/>
                  </a:lnTo>
                  <a:lnTo>
                    <a:pt x="1843842" y="3336622"/>
                  </a:lnTo>
                  <a:close/>
                </a:path>
                <a:path w="4949825" h="3943350">
                  <a:moveTo>
                    <a:pt x="1036655" y="3407207"/>
                  </a:moveTo>
                  <a:lnTo>
                    <a:pt x="1032576" y="3406515"/>
                  </a:lnTo>
                  <a:lnTo>
                    <a:pt x="1027526" y="3399056"/>
                  </a:lnTo>
                  <a:lnTo>
                    <a:pt x="1034259" y="3396494"/>
                  </a:lnTo>
                  <a:lnTo>
                    <a:pt x="1039001" y="3394082"/>
                  </a:lnTo>
                  <a:lnTo>
                    <a:pt x="1042095" y="3402349"/>
                  </a:lnTo>
                  <a:lnTo>
                    <a:pt x="1036655" y="3407207"/>
                  </a:lnTo>
                  <a:close/>
                </a:path>
                <a:path w="4949825" h="3943350">
                  <a:moveTo>
                    <a:pt x="1053932" y="3422576"/>
                  </a:moveTo>
                  <a:lnTo>
                    <a:pt x="1052171" y="3419921"/>
                  </a:lnTo>
                  <a:lnTo>
                    <a:pt x="1052150" y="3417460"/>
                  </a:lnTo>
                  <a:lnTo>
                    <a:pt x="1052296" y="3413959"/>
                  </a:lnTo>
                  <a:lnTo>
                    <a:pt x="1056133" y="3411257"/>
                  </a:lnTo>
                  <a:lnTo>
                    <a:pt x="1059328" y="3410442"/>
                  </a:lnTo>
                  <a:lnTo>
                    <a:pt x="1062573" y="3413259"/>
                  </a:lnTo>
                  <a:lnTo>
                    <a:pt x="1064479" y="3417460"/>
                  </a:lnTo>
                  <a:lnTo>
                    <a:pt x="1061972" y="3419921"/>
                  </a:lnTo>
                  <a:lnTo>
                    <a:pt x="1059617" y="3422383"/>
                  </a:lnTo>
                  <a:lnTo>
                    <a:pt x="1053932" y="3422576"/>
                  </a:lnTo>
                  <a:close/>
                </a:path>
                <a:path w="4949825" h="3943350">
                  <a:moveTo>
                    <a:pt x="1447017" y="3466408"/>
                  </a:moveTo>
                  <a:lnTo>
                    <a:pt x="1443046" y="3464447"/>
                  </a:lnTo>
                  <a:lnTo>
                    <a:pt x="1438671" y="3460964"/>
                  </a:lnTo>
                  <a:lnTo>
                    <a:pt x="1446146" y="3454149"/>
                  </a:lnTo>
                  <a:lnTo>
                    <a:pt x="1452020" y="3462236"/>
                  </a:lnTo>
                  <a:lnTo>
                    <a:pt x="1447017" y="3466408"/>
                  </a:lnTo>
                  <a:close/>
                </a:path>
                <a:path w="4949825" h="3943350">
                  <a:moveTo>
                    <a:pt x="1228033" y="3477852"/>
                  </a:moveTo>
                  <a:lnTo>
                    <a:pt x="1223913" y="3471411"/>
                  </a:lnTo>
                  <a:lnTo>
                    <a:pt x="1228756" y="3467421"/>
                  </a:lnTo>
                  <a:lnTo>
                    <a:pt x="1232894" y="3463179"/>
                  </a:lnTo>
                  <a:lnTo>
                    <a:pt x="1238143" y="3472474"/>
                  </a:lnTo>
                  <a:lnTo>
                    <a:pt x="1232143" y="3477238"/>
                  </a:lnTo>
                  <a:lnTo>
                    <a:pt x="1228033" y="3477852"/>
                  </a:lnTo>
                  <a:close/>
                </a:path>
                <a:path w="4949825" h="3943350">
                  <a:moveTo>
                    <a:pt x="1759893" y="2935300"/>
                  </a:moveTo>
                  <a:lnTo>
                    <a:pt x="1753057" y="2927945"/>
                  </a:lnTo>
                  <a:lnTo>
                    <a:pt x="1753736" y="2923599"/>
                  </a:lnTo>
                  <a:lnTo>
                    <a:pt x="1759897" y="2918154"/>
                  </a:lnTo>
                  <a:lnTo>
                    <a:pt x="1764186" y="2924021"/>
                  </a:lnTo>
                  <a:lnTo>
                    <a:pt x="1763025" y="2928310"/>
                  </a:lnTo>
                  <a:lnTo>
                    <a:pt x="1759893" y="2935300"/>
                  </a:lnTo>
                  <a:close/>
                </a:path>
                <a:path w="4949825" h="3943350">
                  <a:moveTo>
                    <a:pt x="1133440" y="3517458"/>
                  </a:moveTo>
                  <a:lnTo>
                    <a:pt x="1129235" y="3515083"/>
                  </a:lnTo>
                  <a:lnTo>
                    <a:pt x="1128629" y="3512253"/>
                  </a:lnTo>
                  <a:lnTo>
                    <a:pt x="1129006" y="3508900"/>
                  </a:lnTo>
                  <a:lnTo>
                    <a:pt x="1131691" y="3505449"/>
                  </a:lnTo>
                  <a:lnTo>
                    <a:pt x="1135484" y="3504428"/>
                  </a:lnTo>
                  <a:lnTo>
                    <a:pt x="1141468" y="3512272"/>
                  </a:lnTo>
                  <a:lnTo>
                    <a:pt x="1138383" y="3515346"/>
                  </a:lnTo>
                  <a:lnTo>
                    <a:pt x="1133440" y="3517458"/>
                  </a:lnTo>
                  <a:close/>
                </a:path>
                <a:path w="4949825" h="3943350">
                  <a:moveTo>
                    <a:pt x="2146203" y="3526142"/>
                  </a:moveTo>
                  <a:lnTo>
                    <a:pt x="2143596" y="3525002"/>
                  </a:lnTo>
                  <a:lnTo>
                    <a:pt x="2139803" y="3521403"/>
                  </a:lnTo>
                  <a:lnTo>
                    <a:pt x="2138800" y="3520331"/>
                  </a:lnTo>
                  <a:lnTo>
                    <a:pt x="2137734" y="3519130"/>
                  </a:lnTo>
                  <a:lnTo>
                    <a:pt x="2143784" y="3514206"/>
                  </a:lnTo>
                  <a:lnTo>
                    <a:pt x="2147567" y="3514228"/>
                  </a:lnTo>
                  <a:lnTo>
                    <a:pt x="2150445" y="3518246"/>
                  </a:lnTo>
                  <a:lnTo>
                    <a:pt x="2150199" y="3519656"/>
                  </a:lnTo>
                  <a:lnTo>
                    <a:pt x="2149826" y="3521403"/>
                  </a:lnTo>
                  <a:lnTo>
                    <a:pt x="2149269" y="3523857"/>
                  </a:lnTo>
                  <a:lnTo>
                    <a:pt x="2146203" y="3526142"/>
                  </a:lnTo>
                  <a:close/>
                </a:path>
                <a:path w="4949825" h="3943350">
                  <a:moveTo>
                    <a:pt x="915339" y="3479173"/>
                  </a:moveTo>
                  <a:lnTo>
                    <a:pt x="912320" y="3479017"/>
                  </a:lnTo>
                  <a:lnTo>
                    <a:pt x="910198" y="3477484"/>
                  </a:lnTo>
                  <a:lnTo>
                    <a:pt x="908443" y="3475323"/>
                  </a:lnTo>
                  <a:lnTo>
                    <a:pt x="908320" y="3470521"/>
                  </a:lnTo>
                  <a:lnTo>
                    <a:pt x="909874" y="3468257"/>
                  </a:lnTo>
                  <a:lnTo>
                    <a:pt x="912672" y="3467896"/>
                  </a:lnTo>
                  <a:lnTo>
                    <a:pt x="916292" y="3468257"/>
                  </a:lnTo>
                  <a:lnTo>
                    <a:pt x="918688" y="3473090"/>
                  </a:lnTo>
                  <a:lnTo>
                    <a:pt x="918043" y="3476222"/>
                  </a:lnTo>
                  <a:lnTo>
                    <a:pt x="915339" y="3479173"/>
                  </a:lnTo>
                  <a:close/>
                </a:path>
                <a:path w="4949825" h="3943350">
                  <a:moveTo>
                    <a:pt x="1244482" y="3370066"/>
                  </a:moveTo>
                  <a:lnTo>
                    <a:pt x="1240297" y="3361504"/>
                  </a:lnTo>
                  <a:lnTo>
                    <a:pt x="1246479" y="3359126"/>
                  </a:lnTo>
                  <a:lnTo>
                    <a:pt x="1249237" y="3363915"/>
                  </a:lnTo>
                  <a:lnTo>
                    <a:pt x="1253812" y="3366758"/>
                  </a:lnTo>
                  <a:lnTo>
                    <a:pt x="1244482" y="3370066"/>
                  </a:lnTo>
                  <a:close/>
                </a:path>
                <a:path w="4949825" h="3943350">
                  <a:moveTo>
                    <a:pt x="1052576" y="3324463"/>
                  </a:moveTo>
                  <a:lnTo>
                    <a:pt x="1050950" y="3320344"/>
                  </a:lnTo>
                  <a:lnTo>
                    <a:pt x="1049306" y="3316044"/>
                  </a:lnTo>
                  <a:lnTo>
                    <a:pt x="1056922" y="3313620"/>
                  </a:lnTo>
                  <a:lnTo>
                    <a:pt x="1059906" y="3322252"/>
                  </a:lnTo>
                  <a:lnTo>
                    <a:pt x="1052576" y="3324463"/>
                  </a:lnTo>
                  <a:close/>
                </a:path>
                <a:path w="4949825" h="3943350">
                  <a:moveTo>
                    <a:pt x="1423996" y="3324136"/>
                  </a:moveTo>
                  <a:lnTo>
                    <a:pt x="1421798" y="3316074"/>
                  </a:lnTo>
                  <a:lnTo>
                    <a:pt x="1419467" y="3310175"/>
                  </a:lnTo>
                  <a:lnTo>
                    <a:pt x="1430417" y="3309772"/>
                  </a:lnTo>
                  <a:lnTo>
                    <a:pt x="1432039" y="3315706"/>
                  </a:lnTo>
                  <a:lnTo>
                    <a:pt x="1430222" y="3319520"/>
                  </a:lnTo>
                  <a:lnTo>
                    <a:pt x="1423996" y="3324136"/>
                  </a:lnTo>
                  <a:close/>
                </a:path>
                <a:path w="4949825" h="3943350">
                  <a:moveTo>
                    <a:pt x="1934951" y="3129833"/>
                  </a:moveTo>
                  <a:lnTo>
                    <a:pt x="1930922" y="3129068"/>
                  </a:lnTo>
                  <a:lnTo>
                    <a:pt x="1927152" y="3129035"/>
                  </a:lnTo>
                  <a:lnTo>
                    <a:pt x="1925306" y="3127246"/>
                  </a:lnTo>
                  <a:lnTo>
                    <a:pt x="1925218" y="3124806"/>
                  </a:lnTo>
                  <a:lnTo>
                    <a:pt x="1930778" y="3119697"/>
                  </a:lnTo>
                  <a:lnTo>
                    <a:pt x="1934646" y="3121599"/>
                  </a:lnTo>
                  <a:lnTo>
                    <a:pt x="1939360" y="3125833"/>
                  </a:lnTo>
                  <a:lnTo>
                    <a:pt x="1934951" y="3129833"/>
                  </a:lnTo>
                  <a:close/>
                </a:path>
                <a:path w="4949825" h="3943350">
                  <a:moveTo>
                    <a:pt x="2120181" y="3440867"/>
                  </a:moveTo>
                  <a:lnTo>
                    <a:pt x="2117153" y="3439178"/>
                  </a:lnTo>
                  <a:lnTo>
                    <a:pt x="2115650" y="3434511"/>
                  </a:lnTo>
                  <a:lnTo>
                    <a:pt x="2117128" y="3430619"/>
                  </a:lnTo>
                  <a:lnTo>
                    <a:pt x="2120376" y="3429978"/>
                  </a:lnTo>
                  <a:lnTo>
                    <a:pt x="2123769" y="3429833"/>
                  </a:lnTo>
                  <a:lnTo>
                    <a:pt x="2127923" y="3432141"/>
                  </a:lnTo>
                  <a:lnTo>
                    <a:pt x="2127596" y="3435320"/>
                  </a:lnTo>
                  <a:lnTo>
                    <a:pt x="2126212" y="3439386"/>
                  </a:lnTo>
                  <a:lnTo>
                    <a:pt x="2120181" y="3440867"/>
                  </a:lnTo>
                  <a:close/>
                </a:path>
                <a:path w="4949825" h="3943350">
                  <a:moveTo>
                    <a:pt x="1899926" y="3496456"/>
                  </a:moveTo>
                  <a:lnTo>
                    <a:pt x="1891646" y="3494116"/>
                  </a:lnTo>
                  <a:lnTo>
                    <a:pt x="1890052" y="3487152"/>
                  </a:lnTo>
                  <a:lnTo>
                    <a:pt x="1894417" y="3485762"/>
                  </a:lnTo>
                  <a:lnTo>
                    <a:pt x="1900624" y="3483583"/>
                  </a:lnTo>
                  <a:lnTo>
                    <a:pt x="1902907" y="3493840"/>
                  </a:lnTo>
                  <a:lnTo>
                    <a:pt x="1899926" y="3496456"/>
                  </a:lnTo>
                  <a:close/>
                </a:path>
                <a:path w="4949825" h="3943350">
                  <a:moveTo>
                    <a:pt x="1345371" y="3190190"/>
                  </a:moveTo>
                  <a:lnTo>
                    <a:pt x="1335402" y="3183782"/>
                  </a:lnTo>
                  <a:lnTo>
                    <a:pt x="1340833" y="3177719"/>
                  </a:lnTo>
                  <a:lnTo>
                    <a:pt x="1345104" y="3179899"/>
                  </a:lnTo>
                  <a:lnTo>
                    <a:pt x="1349698" y="3182460"/>
                  </a:lnTo>
                  <a:lnTo>
                    <a:pt x="1345371" y="3190190"/>
                  </a:lnTo>
                  <a:close/>
                </a:path>
                <a:path w="4949825" h="3943350">
                  <a:moveTo>
                    <a:pt x="1748164" y="3225551"/>
                  </a:moveTo>
                  <a:lnTo>
                    <a:pt x="1744023" y="3220072"/>
                  </a:lnTo>
                  <a:lnTo>
                    <a:pt x="1750111" y="3216469"/>
                  </a:lnTo>
                  <a:lnTo>
                    <a:pt x="1753359" y="3218352"/>
                  </a:lnTo>
                  <a:lnTo>
                    <a:pt x="1756290" y="3224589"/>
                  </a:lnTo>
                  <a:lnTo>
                    <a:pt x="1748164" y="3225551"/>
                  </a:lnTo>
                  <a:close/>
                </a:path>
                <a:path w="4949825" h="3943350">
                  <a:moveTo>
                    <a:pt x="1742218" y="3286391"/>
                  </a:moveTo>
                  <a:lnTo>
                    <a:pt x="1739086" y="3283767"/>
                  </a:lnTo>
                  <a:lnTo>
                    <a:pt x="1735482" y="3277405"/>
                  </a:lnTo>
                  <a:lnTo>
                    <a:pt x="1743759" y="3276406"/>
                  </a:lnTo>
                  <a:lnTo>
                    <a:pt x="1746824" y="3278930"/>
                  </a:lnTo>
                  <a:lnTo>
                    <a:pt x="1749111" y="3285026"/>
                  </a:lnTo>
                  <a:lnTo>
                    <a:pt x="1742218" y="3286391"/>
                  </a:lnTo>
                  <a:close/>
                </a:path>
                <a:path w="4949825" h="3943350">
                  <a:moveTo>
                    <a:pt x="1108079" y="3291917"/>
                  </a:moveTo>
                  <a:lnTo>
                    <a:pt x="1105336" y="3289209"/>
                  </a:lnTo>
                  <a:lnTo>
                    <a:pt x="1102000" y="3284926"/>
                  </a:lnTo>
                  <a:lnTo>
                    <a:pt x="1106733" y="3280521"/>
                  </a:lnTo>
                  <a:lnTo>
                    <a:pt x="1110516" y="3278879"/>
                  </a:lnTo>
                  <a:lnTo>
                    <a:pt x="1115214" y="3285778"/>
                  </a:lnTo>
                  <a:lnTo>
                    <a:pt x="1114638" y="3288130"/>
                  </a:lnTo>
                  <a:lnTo>
                    <a:pt x="1108079" y="3291917"/>
                  </a:lnTo>
                  <a:close/>
                </a:path>
                <a:path w="4949825" h="3943350">
                  <a:moveTo>
                    <a:pt x="1014743" y="3363635"/>
                  </a:moveTo>
                  <a:lnTo>
                    <a:pt x="1012397" y="3360777"/>
                  </a:lnTo>
                  <a:lnTo>
                    <a:pt x="1010184" y="3353896"/>
                  </a:lnTo>
                  <a:lnTo>
                    <a:pt x="1015561" y="3350332"/>
                  </a:lnTo>
                  <a:lnTo>
                    <a:pt x="1018404" y="3351558"/>
                  </a:lnTo>
                  <a:lnTo>
                    <a:pt x="1021875" y="3355969"/>
                  </a:lnTo>
                  <a:lnTo>
                    <a:pt x="1014743" y="3363635"/>
                  </a:lnTo>
                  <a:close/>
                </a:path>
                <a:path w="4949825" h="3943350">
                  <a:moveTo>
                    <a:pt x="1320462" y="3381964"/>
                  </a:moveTo>
                  <a:lnTo>
                    <a:pt x="1312919" y="3378917"/>
                  </a:lnTo>
                  <a:lnTo>
                    <a:pt x="1318022" y="3372113"/>
                  </a:lnTo>
                  <a:lnTo>
                    <a:pt x="1322072" y="3369202"/>
                  </a:lnTo>
                  <a:lnTo>
                    <a:pt x="1328566" y="3375433"/>
                  </a:lnTo>
                  <a:lnTo>
                    <a:pt x="1324289" y="3379168"/>
                  </a:lnTo>
                  <a:lnTo>
                    <a:pt x="1320462" y="3381964"/>
                  </a:lnTo>
                  <a:close/>
                </a:path>
                <a:path w="4949825" h="3943350">
                  <a:moveTo>
                    <a:pt x="1815943" y="3102401"/>
                  </a:moveTo>
                  <a:lnTo>
                    <a:pt x="1812670" y="3100296"/>
                  </a:lnTo>
                  <a:lnTo>
                    <a:pt x="1812729" y="3090536"/>
                  </a:lnTo>
                  <a:lnTo>
                    <a:pt x="1820100" y="3091123"/>
                  </a:lnTo>
                  <a:lnTo>
                    <a:pt x="1822852" y="3093451"/>
                  </a:lnTo>
                  <a:lnTo>
                    <a:pt x="1824459" y="3098353"/>
                  </a:lnTo>
                  <a:lnTo>
                    <a:pt x="1815943" y="3102401"/>
                  </a:lnTo>
                  <a:close/>
                </a:path>
                <a:path w="4949825" h="3943350">
                  <a:moveTo>
                    <a:pt x="1457014" y="3097526"/>
                  </a:moveTo>
                  <a:lnTo>
                    <a:pt x="1450272" y="3092234"/>
                  </a:lnTo>
                  <a:lnTo>
                    <a:pt x="1452486" y="3088247"/>
                  </a:lnTo>
                  <a:lnTo>
                    <a:pt x="1457693" y="3082584"/>
                  </a:lnTo>
                  <a:lnTo>
                    <a:pt x="1463391" y="3089656"/>
                  </a:lnTo>
                  <a:lnTo>
                    <a:pt x="1461215" y="3093418"/>
                  </a:lnTo>
                  <a:lnTo>
                    <a:pt x="1457014" y="3097526"/>
                  </a:lnTo>
                  <a:close/>
                </a:path>
                <a:path w="4949825" h="3943350">
                  <a:moveTo>
                    <a:pt x="1330097" y="3503293"/>
                  </a:moveTo>
                  <a:lnTo>
                    <a:pt x="1326513" y="3502984"/>
                  </a:lnTo>
                  <a:lnTo>
                    <a:pt x="1322274" y="3496151"/>
                  </a:lnTo>
                  <a:lnTo>
                    <a:pt x="1326846" y="3490181"/>
                  </a:lnTo>
                  <a:lnTo>
                    <a:pt x="1330409" y="3491324"/>
                  </a:lnTo>
                  <a:lnTo>
                    <a:pt x="1334657" y="3496547"/>
                  </a:lnTo>
                  <a:lnTo>
                    <a:pt x="1330097" y="3503293"/>
                  </a:lnTo>
                  <a:close/>
                </a:path>
                <a:path w="4949825" h="3943350">
                  <a:moveTo>
                    <a:pt x="1095755" y="3489887"/>
                  </a:moveTo>
                  <a:lnTo>
                    <a:pt x="1092742" y="3486200"/>
                  </a:lnTo>
                  <a:lnTo>
                    <a:pt x="1088440" y="3483781"/>
                  </a:lnTo>
                  <a:lnTo>
                    <a:pt x="1092095" y="3478292"/>
                  </a:lnTo>
                  <a:lnTo>
                    <a:pt x="1095183" y="3476140"/>
                  </a:lnTo>
                  <a:lnTo>
                    <a:pt x="1100959" y="3481243"/>
                  </a:lnTo>
                  <a:lnTo>
                    <a:pt x="1101355" y="3483658"/>
                  </a:lnTo>
                  <a:lnTo>
                    <a:pt x="1095755" y="3489887"/>
                  </a:lnTo>
                  <a:close/>
                </a:path>
                <a:path w="4949825" h="3943350">
                  <a:moveTo>
                    <a:pt x="1912250" y="3197875"/>
                  </a:moveTo>
                  <a:lnTo>
                    <a:pt x="1908627" y="3194656"/>
                  </a:lnTo>
                  <a:lnTo>
                    <a:pt x="1903263" y="3190423"/>
                  </a:lnTo>
                  <a:lnTo>
                    <a:pt x="1910272" y="3186539"/>
                  </a:lnTo>
                  <a:lnTo>
                    <a:pt x="1914225" y="3186832"/>
                  </a:lnTo>
                  <a:lnTo>
                    <a:pt x="1917643" y="3192545"/>
                  </a:lnTo>
                  <a:lnTo>
                    <a:pt x="1912250" y="3197875"/>
                  </a:lnTo>
                  <a:close/>
                </a:path>
                <a:path w="4949825" h="3943350">
                  <a:moveTo>
                    <a:pt x="1851769" y="3279131"/>
                  </a:moveTo>
                  <a:lnTo>
                    <a:pt x="1849053" y="3276411"/>
                  </a:lnTo>
                  <a:lnTo>
                    <a:pt x="1846940" y="3270383"/>
                  </a:lnTo>
                  <a:lnTo>
                    <a:pt x="1853065" y="3267461"/>
                  </a:lnTo>
                  <a:lnTo>
                    <a:pt x="1855785" y="3269956"/>
                  </a:lnTo>
                  <a:lnTo>
                    <a:pt x="1858115" y="3273467"/>
                  </a:lnTo>
                  <a:lnTo>
                    <a:pt x="1857817" y="3274613"/>
                  </a:lnTo>
                  <a:lnTo>
                    <a:pt x="1857854" y="3276122"/>
                  </a:lnTo>
                  <a:lnTo>
                    <a:pt x="1851769" y="3279131"/>
                  </a:lnTo>
                  <a:close/>
                </a:path>
                <a:path w="4949825" h="3943350">
                  <a:moveTo>
                    <a:pt x="1196609" y="3315209"/>
                  </a:moveTo>
                  <a:lnTo>
                    <a:pt x="1189533" y="3308433"/>
                  </a:lnTo>
                  <a:lnTo>
                    <a:pt x="1193879" y="3305110"/>
                  </a:lnTo>
                  <a:lnTo>
                    <a:pt x="1196999" y="3305364"/>
                  </a:lnTo>
                  <a:lnTo>
                    <a:pt x="1200036" y="3308024"/>
                  </a:lnTo>
                  <a:lnTo>
                    <a:pt x="1196609" y="3315209"/>
                  </a:lnTo>
                  <a:close/>
                </a:path>
                <a:path w="4949825" h="3943350">
                  <a:moveTo>
                    <a:pt x="1397053" y="3323732"/>
                  </a:moveTo>
                  <a:lnTo>
                    <a:pt x="1394779" y="3321624"/>
                  </a:lnTo>
                  <a:lnTo>
                    <a:pt x="1392581" y="3316310"/>
                  </a:lnTo>
                  <a:lnTo>
                    <a:pt x="1399537" y="3314172"/>
                  </a:lnTo>
                  <a:lnTo>
                    <a:pt x="1403785" y="3313936"/>
                  </a:lnTo>
                  <a:lnTo>
                    <a:pt x="1402512" y="3322162"/>
                  </a:lnTo>
                  <a:lnTo>
                    <a:pt x="1397053" y="3323732"/>
                  </a:lnTo>
                  <a:close/>
                </a:path>
                <a:path w="4949825" h="3943350">
                  <a:moveTo>
                    <a:pt x="1178924" y="3366684"/>
                  </a:moveTo>
                  <a:lnTo>
                    <a:pt x="1174546" y="3363738"/>
                  </a:lnTo>
                  <a:lnTo>
                    <a:pt x="1174288" y="3362701"/>
                  </a:lnTo>
                  <a:lnTo>
                    <a:pt x="1173571" y="3361532"/>
                  </a:lnTo>
                  <a:lnTo>
                    <a:pt x="1176587" y="3354466"/>
                  </a:lnTo>
                  <a:lnTo>
                    <a:pt x="1180486" y="3356825"/>
                  </a:lnTo>
                  <a:lnTo>
                    <a:pt x="1185647" y="3359081"/>
                  </a:lnTo>
                  <a:lnTo>
                    <a:pt x="1182037" y="3365129"/>
                  </a:lnTo>
                  <a:lnTo>
                    <a:pt x="1178924" y="3366684"/>
                  </a:lnTo>
                  <a:close/>
                </a:path>
                <a:path w="4949825" h="3943350">
                  <a:moveTo>
                    <a:pt x="1816996" y="3384475"/>
                  </a:moveTo>
                  <a:lnTo>
                    <a:pt x="1811820" y="3383833"/>
                  </a:lnTo>
                  <a:lnTo>
                    <a:pt x="1809330" y="3381747"/>
                  </a:lnTo>
                  <a:lnTo>
                    <a:pt x="1807858" y="3378613"/>
                  </a:lnTo>
                  <a:lnTo>
                    <a:pt x="1808616" y="3377771"/>
                  </a:lnTo>
                  <a:lnTo>
                    <a:pt x="1809220" y="3376482"/>
                  </a:lnTo>
                  <a:lnTo>
                    <a:pt x="1814547" y="3376210"/>
                  </a:lnTo>
                  <a:lnTo>
                    <a:pt x="1817613" y="3377838"/>
                  </a:lnTo>
                  <a:lnTo>
                    <a:pt x="1816996" y="3384475"/>
                  </a:lnTo>
                  <a:close/>
                </a:path>
                <a:path w="4949825" h="3943350">
                  <a:moveTo>
                    <a:pt x="983524" y="3394808"/>
                  </a:moveTo>
                  <a:lnTo>
                    <a:pt x="979197" y="3393107"/>
                  </a:lnTo>
                  <a:lnTo>
                    <a:pt x="973392" y="3390519"/>
                  </a:lnTo>
                  <a:lnTo>
                    <a:pt x="977844" y="3383272"/>
                  </a:lnTo>
                  <a:lnTo>
                    <a:pt x="981775" y="3383750"/>
                  </a:lnTo>
                  <a:lnTo>
                    <a:pt x="986873" y="3387872"/>
                  </a:lnTo>
                  <a:lnTo>
                    <a:pt x="983524" y="3394808"/>
                  </a:lnTo>
                  <a:close/>
                </a:path>
                <a:path w="4949825" h="3943350">
                  <a:moveTo>
                    <a:pt x="1180688" y="3401761"/>
                  </a:moveTo>
                  <a:lnTo>
                    <a:pt x="1173552" y="3397579"/>
                  </a:lnTo>
                  <a:lnTo>
                    <a:pt x="1177420" y="3391026"/>
                  </a:lnTo>
                  <a:lnTo>
                    <a:pt x="1181508" y="3390485"/>
                  </a:lnTo>
                  <a:lnTo>
                    <a:pt x="1187452" y="3393747"/>
                  </a:lnTo>
                  <a:lnTo>
                    <a:pt x="1184672" y="3400770"/>
                  </a:lnTo>
                  <a:lnTo>
                    <a:pt x="1180688" y="3401761"/>
                  </a:lnTo>
                  <a:close/>
                </a:path>
                <a:path w="4949825" h="3943350">
                  <a:moveTo>
                    <a:pt x="1407335" y="3487060"/>
                  </a:moveTo>
                  <a:lnTo>
                    <a:pt x="1401071" y="3485875"/>
                  </a:lnTo>
                  <a:lnTo>
                    <a:pt x="1399936" y="3482237"/>
                  </a:lnTo>
                  <a:lnTo>
                    <a:pt x="1399427" y="3478024"/>
                  </a:lnTo>
                  <a:lnTo>
                    <a:pt x="1408386" y="3478060"/>
                  </a:lnTo>
                  <a:lnTo>
                    <a:pt x="1407335" y="3487060"/>
                  </a:lnTo>
                  <a:close/>
                </a:path>
                <a:path w="4949825" h="3943350">
                  <a:moveTo>
                    <a:pt x="918405" y="3532132"/>
                  </a:moveTo>
                  <a:lnTo>
                    <a:pt x="914493" y="3521155"/>
                  </a:lnTo>
                  <a:lnTo>
                    <a:pt x="914893" y="3520752"/>
                  </a:lnTo>
                  <a:lnTo>
                    <a:pt x="915820" y="3521237"/>
                  </a:lnTo>
                  <a:lnTo>
                    <a:pt x="919525" y="3524694"/>
                  </a:lnTo>
                  <a:lnTo>
                    <a:pt x="919380" y="3527708"/>
                  </a:lnTo>
                  <a:lnTo>
                    <a:pt x="918405" y="3532132"/>
                  </a:lnTo>
                  <a:close/>
                </a:path>
                <a:path w="4949825" h="3943350">
                  <a:moveTo>
                    <a:pt x="1890533" y="3241534"/>
                  </a:moveTo>
                  <a:lnTo>
                    <a:pt x="1887430" y="3239940"/>
                  </a:lnTo>
                  <a:lnTo>
                    <a:pt x="1884194" y="3233950"/>
                  </a:lnTo>
                  <a:lnTo>
                    <a:pt x="1888939" y="3229450"/>
                  </a:lnTo>
                  <a:lnTo>
                    <a:pt x="1891964" y="3231603"/>
                  </a:lnTo>
                  <a:lnTo>
                    <a:pt x="1896021" y="3234664"/>
                  </a:lnTo>
                  <a:lnTo>
                    <a:pt x="1890533" y="3241534"/>
                  </a:lnTo>
                  <a:close/>
                </a:path>
                <a:path w="4949825" h="3943350">
                  <a:moveTo>
                    <a:pt x="1372034" y="3268110"/>
                  </a:moveTo>
                  <a:lnTo>
                    <a:pt x="1369097" y="3267741"/>
                  </a:lnTo>
                  <a:lnTo>
                    <a:pt x="1367267" y="3263563"/>
                  </a:lnTo>
                  <a:lnTo>
                    <a:pt x="1370764" y="3256844"/>
                  </a:lnTo>
                  <a:lnTo>
                    <a:pt x="1374254" y="3259177"/>
                  </a:lnTo>
                  <a:lnTo>
                    <a:pt x="1378550" y="3263588"/>
                  </a:lnTo>
                  <a:lnTo>
                    <a:pt x="1377128" y="3265107"/>
                  </a:lnTo>
                  <a:lnTo>
                    <a:pt x="1376336" y="3266686"/>
                  </a:lnTo>
                  <a:lnTo>
                    <a:pt x="1372034" y="3268110"/>
                  </a:lnTo>
                  <a:close/>
                </a:path>
                <a:path w="4949825" h="3943350">
                  <a:moveTo>
                    <a:pt x="1876014" y="3285442"/>
                  </a:moveTo>
                  <a:lnTo>
                    <a:pt x="1871442" y="3283241"/>
                  </a:lnTo>
                  <a:lnTo>
                    <a:pt x="1864769" y="3280823"/>
                  </a:lnTo>
                  <a:lnTo>
                    <a:pt x="1870813" y="3276668"/>
                  </a:lnTo>
                  <a:lnTo>
                    <a:pt x="1874927" y="3277051"/>
                  </a:lnTo>
                  <a:lnTo>
                    <a:pt x="1879851" y="3279414"/>
                  </a:lnTo>
                  <a:lnTo>
                    <a:pt x="1876014" y="3285442"/>
                  </a:lnTo>
                  <a:close/>
                </a:path>
                <a:path w="4949825" h="3943350">
                  <a:moveTo>
                    <a:pt x="1134169" y="3381261"/>
                  </a:moveTo>
                  <a:lnTo>
                    <a:pt x="1129908" y="3374593"/>
                  </a:lnTo>
                  <a:lnTo>
                    <a:pt x="1133292" y="3370512"/>
                  </a:lnTo>
                  <a:lnTo>
                    <a:pt x="1136858" y="3371261"/>
                  </a:lnTo>
                  <a:lnTo>
                    <a:pt x="1142157" y="3374065"/>
                  </a:lnTo>
                  <a:lnTo>
                    <a:pt x="1137632" y="3381082"/>
                  </a:lnTo>
                  <a:lnTo>
                    <a:pt x="1134169" y="3381261"/>
                  </a:lnTo>
                  <a:close/>
                </a:path>
                <a:path w="4949825" h="3943350">
                  <a:moveTo>
                    <a:pt x="1770689" y="3395862"/>
                  </a:moveTo>
                  <a:lnTo>
                    <a:pt x="1770522" y="3392024"/>
                  </a:lnTo>
                  <a:lnTo>
                    <a:pt x="1771566" y="3387054"/>
                  </a:lnTo>
                  <a:lnTo>
                    <a:pt x="1775733" y="3386477"/>
                  </a:lnTo>
                  <a:lnTo>
                    <a:pt x="1778793" y="3386253"/>
                  </a:lnTo>
                  <a:lnTo>
                    <a:pt x="1780356" y="3389771"/>
                  </a:lnTo>
                  <a:lnTo>
                    <a:pt x="1780928" y="3392312"/>
                  </a:lnTo>
                  <a:lnTo>
                    <a:pt x="1779648" y="3394356"/>
                  </a:lnTo>
                  <a:lnTo>
                    <a:pt x="1770689" y="3395862"/>
                  </a:lnTo>
                  <a:close/>
                </a:path>
                <a:path w="4949825" h="3943350">
                  <a:moveTo>
                    <a:pt x="1402203" y="2936488"/>
                  </a:moveTo>
                  <a:lnTo>
                    <a:pt x="1402329" y="2933240"/>
                  </a:lnTo>
                  <a:lnTo>
                    <a:pt x="1402423" y="2931611"/>
                  </a:lnTo>
                  <a:lnTo>
                    <a:pt x="1403392" y="2933152"/>
                  </a:lnTo>
                  <a:lnTo>
                    <a:pt x="1403301" y="2934735"/>
                  </a:lnTo>
                  <a:lnTo>
                    <a:pt x="1402203" y="2936488"/>
                  </a:lnTo>
                  <a:close/>
                </a:path>
                <a:path w="4949825" h="3943350">
                  <a:moveTo>
                    <a:pt x="1724183" y="3100941"/>
                  </a:moveTo>
                  <a:lnTo>
                    <a:pt x="1724230" y="3093913"/>
                  </a:lnTo>
                  <a:lnTo>
                    <a:pt x="1725778" y="3093825"/>
                  </a:lnTo>
                  <a:lnTo>
                    <a:pt x="1727617" y="3094311"/>
                  </a:lnTo>
                  <a:lnTo>
                    <a:pt x="1729910" y="3095429"/>
                  </a:lnTo>
                  <a:lnTo>
                    <a:pt x="1728705" y="3099353"/>
                  </a:lnTo>
                  <a:lnTo>
                    <a:pt x="1726844" y="3100928"/>
                  </a:lnTo>
                  <a:lnTo>
                    <a:pt x="1724183" y="3100941"/>
                  </a:lnTo>
                  <a:close/>
                </a:path>
                <a:path w="4949825" h="3943350">
                  <a:moveTo>
                    <a:pt x="975269" y="3364115"/>
                  </a:moveTo>
                  <a:lnTo>
                    <a:pt x="972511" y="3361629"/>
                  </a:lnTo>
                  <a:lnTo>
                    <a:pt x="971882" y="3359703"/>
                  </a:lnTo>
                  <a:lnTo>
                    <a:pt x="972279" y="3357866"/>
                  </a:lnTo>
                  <a:lnTo>
                    <a:pt x="976423" y="3355303"/>
                  </a:lnTo>
                  <a:lnTo>
                    <a:pt x="979624" y="3357966"/>
                  </a:lnTo>
                  <a:lnTo>
                    <a:pt x="979760" y="3360522"/>
                  </a:lnTo>
                  <a:lnTo>
                    <a:pt x="975269" y="3364115"/>
                  </a:lnTo>
                  <a:close/>
                </a:path>
                <a:path w="4949825" h="3943350">
                  <a:moveTo>
                    <a:pt x="1760265" y="3113360"/>
                  </a:moveTo>
                  <a:lnTo>
                    <a:pt x="1758636" y="3110682"/>
                  </a:lnTo>
                  <a:lnTo>
                    <a:pt x="1758148" y="3104917"/>
                  </a:lnTo>
                  <a:lnTo>
                    <a:pt x="1764136" y="3104456"/>
                  </a:lnTo>
                  <a:lnTo>
                    <a:pt x="1766205" y="3106420"/>
                  </a:lnTo>
                  <a:lnTo>
                    <a:pt x="1765497" y="3111852"/>
                  </a:lnTo>
                  <a:lnTo>
                    <a:pt x="1760265" y="3113360"/>
                  </a:lnTo>
                  <a:close/>
                </a:path>
                <a:path w="4949825" h="3943350">
                  <a:moveTo>
                    <a:pt x="1833169" y="3140355"/>
                  </a:moveTo>
                  <a:lnTo>
                    <a:pt x="1837490" y="3130754"/>
                  </a:lnTo>
                  <a:lnTo>
                    <a:pt x="1842122" y="3133269"/>
                  </a:lnTo>
                  <a:lnTo>
                    <a:pt x="1847663" y="3134440"/>
                  </a:lnTo>
                  <a:lnTo>
                    <a:pt x="1845773" y="3139512"/>
                  </a:lnTo>
                  <a:lnTo>
                    <a:pt x="1839594" y="3139512"/>
                  </a:lnTo>
                  <a:lnTo>
                    <a:pt x="1833169" y="3140355"/>
                  </a:lnTo>
                  <a:close/>
                </a:path>
                <a:path w="4949825" h="3943350">
                  <a:moveTo>
                    <a:pt x="1844735" y="3142297"/>
                  </a:moveTo>
                  <a:lnTo>
                    <a:pt x="1839594" y="3139512"/>
                  </a:lnTo>
                  <a:lnTo>
                    <a:pt x="1845773" y="3139512"/>
                  </a:lnTo>
                  <a:lnTo>
                    <a:pt x="1844735" y="3142297"/>
                  </a:lnTo>
                  <a:close/>
                </a:path>
                <a:path w="4949825" h="3943350">
                  <a:moveTo>
                    <a:pt x="1790994" y="3081738"/>
                  </a:moveTo>
                  <a:lnTo>
                    <a:pt x="1786233" y="3077157"/>
                  </a:lnTo>
                  <a:lnTo>
                    <a:pt x="1791616" y="3072962"/>
                  </a:lnTo>
                  <a:lnTo>
                    <a:pt x="1795578" y="3073267"/>
                  </a:lnTo>
                  <a:lnTo>
                    <a:pt x="1800258" y="3078301"/>
                  </a:lnTo>
                  <a:lnTo>
                    <a:pt x="1795079" y="3080294"/>
                  </a:lnTo>
                  <a:lnTo>
                    <a:pt x="1790994" y="3081738"/>
                  </a:lnTo>
                  <a:close/>
                </a:path>
                <a:path w="4949825" h="3943350">
                  <a:moveTo>
                    <a:pt x="1752878" y="3429333"/>
                  </a:moveTo>
                  <a:lnTo>
                    <a:pt x="1752057" y="3424375"/>
                  </a:lnTo>
                  <a:lnTo>
                    <a:pt x="1753211" y="3425403"/>
                  </a:lnTo>
                  <a:lnTo>
                    <a:pt x="1754154" y="3426780"/>
                  </a:lnTo>
                  <a:lnTo>
                    <a:pt x="1754941" y="3428673"/>
                  </a:lnTo>
                  <a:lnTo>
                    <a:pt x="1754173" y="3429068"/>
                  </a:lnTo>
                  <a:lnTo>
                    <a:pt x="1753551" y="3429146"/>
                  </a:lnTo>
                  <a:lnTo>
                    <a:pt x="1752878" y="3429333"/>
                  </a:lnTo>
                  <a:close/>
                </a:path>
                <a:path w="4949825" h="3943350">
                  <a:moveTo>
                    <a:pt x="1458096" y="2966856"/>
                  </a:moveTo>
                  <a:lnTo>
                    <a:pt x="1454762" y="2966462"/>
                  </a:lnTo>
                  <a:lnTo>
                    <a:pt x="1453825" y="2963528"/>
                  </a:lnTo>
                  <a:lnTo>
                    <a:pt x="1456649" y="2957055"/>
                  </a:lnTo>
                  <a:lnTo>
                    <a:pt x="1459624" y="2959734"/>
                  </a:lnTo>
                  <a:lnTo>
                    <a:pt x="1463014" y="2960486"/>
                  </a:lnTo>
                  <a:lnTo>
                    <a:pt x="1461747" y="2964803"/>
                  </a:lnTo>
                  <a:lnTo>
                    <a:pt x="1460376" y="2966183"/>
                  </a:lnTo>
                  <a:lnTo>
                    <a:pt x="1458096" y="2966856"/>
                  </a:lnTo>
                  <a:close/>
                </a:path>
                <a:path w="4949825" h="3943350">
                  <a:moveTo>
                    <a:pt x="1449442" y="2908370"/>
                  </a:moveTo>
                  <a:lnTo>
                    <a:pt x="1445741" y="2907653"/>
                  </a:lnTo>
                  <a:lnTo>
                    <a:pt x="1443643" y="2904331"/>
                  </a:lnTo>
                  <a:lnTo>
                    <a:pt x="1444467" y="2901850"/>
                  </a:lnTo>
                  <a:lnTo>
                    <a:pt x="1449492" y="2900210"/>
                  </a:lnTo>
                  <a:lnTo>
                    <a:pt x="1451027" y="2901576"/>
                  </a:lnTo>
                  <a:lnTo>
                    <a:pt x="1451631" y="2907133"/>
                  </a:lnTo>
                  <a:lnTo>
                    <a:pt x="1449442" y="2908370"/>
                  </a:lnTo>
                  <a:close/>
                </a:path>
                <a:path w="4949825" h="3943350">
                  <a:moveTo>
                    <a:pt x="1796720" y="3260201"/>
                  </a:moveTo>
                  <a:lnTo>
                    <a:pt x="1794138" y="3257624"/>
                  </a:lnTo>
                  <a:lnTo>
                    <a:pt x="1791069" y="3253495"/>
                  </a:lnTo>
                  <a:lnTo>
                    <a:pt x="1797343" y="3248936"/>
                  </a:lnTo>
                  <a:lnTo>
                    <a:pt x="1799311" y="3253170"/>
                  </a:lnTo>
                  <a:lnTo>
                    <a:pt x="1802676" y="3256317"/>
                  </a:lnTo>
                  <a:lnTo>
                    <a:pt x="1796720" y="3260201"/>
                  </a:lnTo>
                  <a:close/>
                </a:path>
                <a:path w="4949825" h="3943350">
                  <a:moveTo>
                    <a:pt x="1872650" y="3128963"/>
                  </a:moveTo>
                  <a:lnTo>
                    <a:pt x="1862964" y="3126665"/>
                  </a:lnTo>
                  <a:lnTo>
                    <a:pt x="1863861" y="3122948"/>
                  </a:lnTo>
                  <a:lnTo>
                    <a:pt x="1866688" y="3118337"/>
                  </a:lnTo>
                  <a:lnTo>
                    <a:pt x="1871942" y="3118728"/>
                  </a:lnTo>
                  <a:lnTo>
                    <a:pt x="1875037" y="3120716"/>
                  </a:lnTo>
                  <a:lnTo>
                    <a:pt x="1876191" y="3125025"/>
                  </a:lnTo>
                  <a:lnTo>
                    <a:pt x="1874955" y="3128352"/>
                  </a:lnTo>
                  <a:lnTo>
                    <a:pt x="1872650" y="3128963"/>
                  </a:lnTo>
                  <a:close/>
                </a:path>
                <a:path w="4949825" h="3943350">
                  <a:moveTo>
                    <a:pt x="1088453" y="3392052"/>
                  </a:moveTo>
                  <a:lnTo>
                    <a:pt x="1087286" y="3389545"/>
                  </a:lnTo>
                  <a:lnTo>
                    <a:pt x="1086824" y="3384215"/>
                  </a:lnTo>
                  <a:lnTo>
                    <a:pt x="1093793" y="3384281"/>
                  </a:lnTo>
                  <a:lnTo>
                    <a:pt x="1096148" y="3386025"/>
                  </a:lnTo>
                  <a:lnTo>
                    <a:pt x="1093252" y="3391875"/>
                  </a:lnTo>
                  <a:lnTo>
                    <a:pt x="1088453" y="3392052"/>
                  </a:lnTo>
                  <a:close/>
                </a:path>
                <a:path w="4949825" h="3943350">
                  <a:moveTo>
                    <a:pt x="1802421" y="3434591"/>
                  </a:moveTo>
                  <a:lnTo>
                    <a:pt x="1799994" y="3432508"/>
                  </a:lnTo>
                  <a:lnTo>
                    <a:pt x="1797066" y="3428109"/>
                  </a:lnTo>
                  <a:lnTo>
                    <a:pt x="1802421" y="3423944"/>
                  </a:lnTo>
                  <a:lnTo>
                    <a:pt x="1804544" y="3425978"/>
                  </a:lnTo>
                  <a:lnTo>
                    <a:pt x="1806342" y="3430519"/>
                  </a:lnTo>
                  <a:lnTo>
                    <a:pt x="1802421" y="3434591"/>
                  </a:lnTo>
                  <a:close/>
                </a:path>
                <a:path w="4949825" h="3943350">
                  <a:moveTo>
                    <a:pt x="1753975" y="2981085"/>
                  </a:moveTo>
                  <a:lnTo>
                    <a:pt x="1751051" y="2977255"/>
                  </a:lnTo>
                  <a:lnTo>
                    <a:pt x="1752287" y="2975073"/>
                  </a:lnTo>
                  <a:lnTo>
                    <a:pt x="1752563" y="2971840"/>
                  </a:lnTo>
                  <a:lnTo>
                    <a:pt x="1758211" y="2974544"/>
                  </a:lnTo>
                  <a:lnTo>
                    <a:pt x="1759299" y="2976792"/>
                  </a:lnTo>
                  <a:lnTo>
                    <a:pt x="1753975" y="2981085"/>
                  </a:lnTo>
                  <a:close/>
                </a:path>
                <a:path w="4949825" h="3943350">
                  <a:moveTo>
                    <a:pt x="1797755" y="3200437"/>
                  </a:moveTo>
                  <a:lnTo>
                    <a:pt x="1792641" y="3197224"/>
                  </a:lnTo>
                  <a:lnTo>
                    <a:pt x="1795733" y="3191921"/>
                  </a:lnTo>
                  <a:lnTo>
                    <a:pt x="1797912" y="3193965"/>
                  </a:lnTo>
                  <a:lnTo>
                    <a:pt x="1800648" y="3196152"/>
                  </a:lnTo>
                  <a:lnTo>
                    <a:pt x="1797755" y="3200437"/>
                  </a:lnTo>
                  <a:close/>
                </a:path>
                <a:path w="4949825" h="3943350">
                  <a:moveTo>
                    <a:pt x="1873813" y="3018917"/>
                  </a:moveTo>
                  <a:lnTo>
                    <a:pt x="1873159" y="3018672"/>
                  </a:lnTo>
                  <a:lnTo>
                    <a:pt x="1872461" y="3018263"/>
                  </a:lnTo>
                  <a:lnTo>
                    <a:pt x="1871691" y="3017590"/>
                  </a:lnTo>
                  <a:lnTo>
                    <a:pt x="1871835" y="3017222"/>
                  </a:lnTo>
                  <a:lnTo>
                    <a:pt x="1872024" y="3017048"/>
                  </a:lnTo>
                  <a:lnTo>
                    <a:pt x="1872181" y="3016745"/>
                  </a:lnTo>
                  <a:lnTo>
                    <a:pt x="1873813" y="3018917"/>
                  </a:lnTo>
                  <a:close/>
                </a:path>
                <a:path w="4949825" h="3943350">
                  <a:moveTo>
                    <a:pt x="1787032" y="2984314"/>
                  </a:moveTo>
                  <a:lnTo>
                    <a:pt x="1785516" y="2981839"/>
                  </a:lnTo>
                  <a:lnTo>
                    <a:pt x="1785267" y="2979915"/>
                  </a:lnTo>
                  <a:lnTo>
                    <a:pt x="1788594" y="2977799"/>
                  </a:lnTo>
                  <a:lnTo>
                    <a:pt x="1790214" y="2978475"/>
                  </a:lnTo>
                  <a:lnTo>
                    <a:pt x="1791267" y="2982172"/>
                  </a:lnTo>
                  <a:lnTo>
                    <a:pt x="1790252" y="2983713"/>
                  </a:lnTo>
                  <a:lnTo>
                    <a:pt x="1787032" y="2984314"/>
                  </a:lnTo>
                  <a:close/>
                </a:path>
                <a:path w="4949825" h="3943350">
                  <a:moveTo>
                    <a:pt x="1811295" y="3033678"/>
                  </a:moveTo>
                  <a:lnTo>
                    <a:pt x="1810513" y="3032517"/>
                  </a:lnTo>
                  <a:lnTo>
                    <a:pt x="1810503" y="3031599"/>
                  </a:lnTo>
                  <a:lnTo>
                    <a:pt x="1810682" y="3029974"/>
                  </a:lnTo>
                  <a:lnTo>
                    <a:pt x="1811522" y="3028710"/>
                  </a:lnTo>
                  <a:lnTo>
                    <a:pt x="1813735" y="3028291"/>
                  </a:lnTo>
                  <a:lnTo>
                    <a:pt x="1815106" y="3028982"/>
                  </a:lnTo>
                  <a:lnTo>
                    <a:pt x="1815550" y="3031599"/>
                  </a:lnTo>
                  <a:lnTo>
                    <a:pt x="1815603" y="3032517"/>
                  </a:lnTo>
                  <a:lnTo>
                    <a:pt x="1814698" y="3033579"/>
                  </a:lnTo>
                  <a:lnTo>
                    <a:pt x="1811295" y="3033678"/>
                  </a:lnTo>
                  <a:close/>
                </a:path>
                <a:path w="4949825" h="3943350">
                  <a:moveTo>
                    <a:pt x="1837719" y="3009909"/>
                  </a:moveTo>
                  <a:lnTo>
                    <a:pt x="1835716" y="3009712"/>
                  </a:lnTo>
                  <a:lnTo>
                    <a:pt x="1833462" y="3007203"/>
                  </a:lnTo>
                  <a:lnTo>
                    <a:pt x="1835597" y="3003155"/>
                  </a:lnTo>
                  <a:lnTo>
                    <a:pt x="1837606" y="3003546"/>
                  </a:lnTo>
                  <a:lnTo>
                    <a:pt x="1839814" y="3007168"/>
                  </a:lnTo>
                  <a:lnTo>
                    <a:pt x="1837719" y="3009909"/>
                  </a:lnTo>
                  <a:close/>
                </a:path>
                <a:path w="4949825" h="3943350">
                  <a:moveTo>
                    <a:pt x="1896882" y="3085710"/>
                  </a:moveTo>
                  <a:lnTo>
                    <a:pt x="1895863" y="3085367"/>
                  </a:lnTo>
                  <a:lnTo>
                    <a:pt x="1895640" y="3083307"/>
                  </a:lnTo>
                  <a:lnTo>
                    <a:pt x="1896288" y="3082395"/>
                  </a:lnTo>
                  <a:lnTo>
                    <a:pt x="1896605" y="3081521"/>
                  </a:lnTo>
                  <a:lnTo>
                    <a:pt x="1897442" y="3081908"/>
                  </a:lnTo>
                  <a:lnTo>
                    <a:pt x="1898763" y="3082119"/>
                  </a:lnTo>
                  <a:lnTo>
                    <a:pt x="1899222" y="3083370"/>
                  </a:lnTo>
                  <a:lnTo>
                    <a:pt x="1898404" y="3084397"/>
                  </a:lnTo>
                  <a:lnTo>
                    <a:pt x="1898046" y="3085254"/>
                  </a:lnTo>
                  <a:lnTo>
                    <a:pt x="1896882" y="3085710"/>
                  </a:lnTo>
                  <a:close/>
                </a:path>
                <a:path w="4949825" h="3943350">
                  <a:moveTo>
                    <a:pt x="1844386" y="3060663"/>
                  </a:moveTo>
                  <a:lnTo>
                    <a:pt x="1842273" y="3059454"/>
                  </a:lnTo>
                  <a:lnTo>
                    <a:pt x="1841971" y="3057739"/>
                  </a:lnTo>
                  <a:lnTo>
                    <a:pt x="1842763" y="3056483"/>
                  </a:lnTo>
                  <a:lnTo>
                    <a:pt x="1844040" y="3056345"/>
                  </a:lnTo>
                  <a:lnTo>
                    <a:pt x="1844946" y="3055977"/>
                  </a:lnTo>
                  <a:lnTo>
                    <a:pt x="1846212" y="3056345"/>
                  </a:lnTo>
                  <a:lnTo>
                    <a:pt x="1846748" y="3057127"/>
                  </a:lnTo>
                  <a:lnTo>
                    <a:pt x="1845518" y="3059533"/>
                  </a:lnTo>
                  <a:lnTo>
                    <a:pt x="1844386" y="3060663"/>
                  </a:lnTo>
                  <a:close/>
                </a:path>
                <a:path w="4949825" h="3943350">
                  <a:moveTo>
                    <a:pt x="1315088" y="3556280"/>
                  </a:moveTo>
                  <a:lnTo>
                    <a:pt x="1312503" y="3550845"/>
                  </a:lnTo>
                  <a:lnTo>
                    <a:pt x="1313705" y="3545415"/>
                  </a:lnTo>
                  <a:lnTo>
                    <a:pt x="1314796" y="3540213"/>
                  </a:lnTo>
                  <a:lnTo>
                    <a:pt x="1320607" y="3535804"/>
                  </a:lnTo>
                  <a:lnTo>
                    <a:pt x="1324931" y="3536518"/>
                  </a:lnTo>
                  <a:lnTo>
                    <a:pt x="1329157" y="3550124"/>
                  </a:lnTo>
                  <a:lnTo>
                    <a:pt x="1324808" y="3554740"/>
                  </a:lnTo>
                  <a:lnTo>
                    <a:pt x="1315088" y="3556280"/>
                  </a:lnTo>
                  <a:close/>
                </a:path>
                <a:path w="4949825" h="3943350">
                  <a:moveTo>
                    <a:pt x="1106541" y="3580919"/>
                  </a:moveTo>
                  <a:lnTo>
                    <a:pt x="1096818" y="3577583"/>
                  </a:lnTo>
                  <a:lnTo>
                    <a:pt x="1098598" y="3570348"/>
                  </a:lnTo>
                  <a:lnTo>
                    <a:pt x="1098815" y="3562921"/>
                  </a:lnTo>
                  <a:lnTo>
                    <a:pt x="1105667" y="3560756"/>
                  </a:lnTo>
                  <a:lnTo>
                    <a:pt x="1109616" y="3562353"/>
                  </a:lnTo>
                  <a:lnTo>
                    <a:pt x="1112981" y="3566729"/>
                  </a:lnTo>
                  <a:lnTo>
                    <a:pt x="1113909" y="3572609"/>
                  </a:lnTo>
                  <a:lnTo>
                    <a:pt x="1111711" y="3577181"/>
                  </a:lnTo>
                  <a:lnTo>
                    <a:pt x="1106541" y="3580919"/>
                  </a:lnTo>
                  <a:close/>
                </a:path>
                <a:path w="4949825" h="3943350">
                  <a:moveTo>
                    <a:pt x="1877214" y="3553984"/>
                  </a:moveTo>
                  <a:lnTo>
                    <a:pt x="1868078" y="3551444"/>
                  </a:lnTo>
                  <a:lnTo>
                    <a:pt x="1872175" y="3544272"/>
                  </a:lnTo>
                  <a:lnTo>
                    <a:pt x="1874653" y="3537222"/>
                  </a:lnTo>
                  <a:lnTo>
                    <a:pt x="1884039" y="3539213"/>
                  </a:lnTo>
                  <a:lnTo>
                    <a:pt x="1884575" y="3548267"/>
                  </a:lnTo>
                  <a:lnTo>
                    <a:pt x="1882507" y="3553058"/>
                  </a:lnTo>
                  <a:lnTo>
                    <a:pt x="1877214" y="3553984"/>
                  </a:lnTo>
                  <a:close/>
                </a:path>
                <a:path w="4949825" h="3943350">
                  <a:moveTo>
                    <a:pt x="2125187" y="3545115"/>
                  </a:moveTo>
                  <a:lnTo>
                    <a:pt x="2121363" y="3544703"/>
                  </a:lnTo>
                  <a:lnTo>
                    <a:pt x="2117514" y="3544385"/>
                  </a:lnTo>
                  <a:lnTo>
                    <a:pt x="2113675" y="3544028"/>
                  </a:lnTo>
                  <a:lnTo>
                    <a:pt x="2112687" y="3542197"/>
                  </a:lnTo>
                  <a:lnTo>
                    <a:pt x="2112209" y="3540090"/>
                  </a:lnTo>
                  <a:lnTo>
                    <a:pt x="2111907" y="3537741"/>
                  </a:lnTo>
                  <a:lnTo>
                    <a:pt x="2115323" y="3533870"/>
                  </a:lnTo>
                  <a:lnTo>
                    <a:pt x="2118929" y="3527538"/>
                  </a:lnTo>
                  <a:lnTo>
                    <a:pt x="2129917" y="3537713"/>
                  </a:lnTo>
                  <a:lnTo>
                    <a:pt x="2128417" y="3541584"/>
                  </a:lnTo>
                  <a:lnTo>
                    <a:pt x="2125187" y="3545115"/>
                  </a:lnTo>
                  <a:close/>
                </a:path>
                <a:path w="4949825" h="3943350">
                  <a:moveTo>
                    <a:pt x="1132723" y="3542807"/>
                  </a:moveTo>
                  <a:lnTo>
                    <a:pt x="1125210" y="3540733"/>
                  </a:lnTo>
                  <a:lnTo>
                    <a:pt x="1126729" y="3532459"/>
                  </a:lnTo>
                  <a:lnTo>
                    <a:pt x="1129660" y="3528464"/>
                  </a:lnTo>
                  <a:lnTo>
                    <a:pt x="1134594" y="3528464"/>
                  </a:lnTo>
                  <a:lnTo>
                    <a:pt x="1142110" y="3532172"/>
                  </a:lnTo>
                  <a:lnTo>
                    <a:pt x="1138138" y="3540714"/>
                  </a:lnTo>
                  <a:lnTo>
                    <a:pt x="1132723" y="3542807"/>
                  </a:lnTo>
                  <a:close/>
                </a:path>
                <a:path w="4949825" h="3943350">
                  <a:moveTo>
                    <a:pt x="1150304" y="3582836"/>
                  </a:moveTo>
                  <a:lnTo>
                    <a:pt x="1145937" y="3582753"/>
                  </a:lnTo>
                  <a:lnTo>
                    <a:pt x="1145836" y="3577278"/>
                  </a:lnTo>
                  <a:lnTo>
                    <a:pt x="1149314" y="3576558"/>
                  </a:lnTo>
                  <a:lnTo>
                    <a:pt x="1160616" y="3575981"/>
                  </a:lnTo>
                  <a:lnTo>
                    <a:pt x="1160439" y="3578718"/>
                  </a:lnTo>
                  <a:lnTo>
                    <a:pt x="1159839" y="3580907"/>
                  </a:lnTo>
                  <a:lnTo>
                    <a:pt x="1159016" y="3582809"/>
                  </a:lnTo>
                  <a:lnTo>
                    <a:pt x="1154653" y="3582809"/>
                  </a:lnTo>
                  <a:lnTo>
                    <a:pt x="1150304" y="3582836"/>
                  </a:lnTo>
                  <a:close/>
                </a:path>
                <a:path w="4949825" h="3943350">
                  <a:moveTo>
                    <a:pt x="1159012" y="3582819"/>
                  </a:moveTo>
                  <a:lnTo>
                    <a:pt x="1154653" y="3582809"/>
                  </a:lnTo>
                  <a:lnTo>
                    <a:pt x="1159016" y="3582809"/>
                  </a:lnTo>
                  <a:close/>
                </a:path>
                <a:path w="4949825" h="3943350">
                  <a:moveTo>
                    <a:pt x="1361496" y="3567461"/>
                  </a:moveTo>
                  <a:lnTo>
                    <a:pt x="1360603" y="3561067"/>
                  </a:lnTo>
                  <a:lnTo>
                    <a:pt x="1363257" y="3557167"/>
                  </a:lnTo>
                  <a:lnTo>
                    <a:pt x="1365122" y="3553340"/>
                  </a:lnTo>
                  <a:lnTo>
                    <a:pt x="1371688" y="3551737"/>
                  </a:lnTo>
                  <a:lnTo>
                    <a:pt x="1375065" y="3554142"/>
                  </a:lnTo>
                  <a:lnTo>
                    <a:pt x="1374452" y="3562539"/>
                  </a:lnTo>
                  <a:lnTo>
                    <a:pt x="1373474" y="3564103"/>
                  </a:lnTo>
                  <a:lnTo>
                    <a:pt x="1372207" y="3565336"/>
                  </a:lnTo>
                  <a:lnTo>
                    <a:pt x="1368635" y="3566037"/>
                  </a:lnTo>
                  <a:lnTo>
                    <a:pt x="1365091" y="3566839"/>
                  </a:lnTo>
                  <a:lnTo>
                    <a:pt x="1361496" y="3567461"/>
                  </a:lnTo>
                  <a:close/>
                </a:path>
                <a:path w="4949825" h="3943350">
                  <a:moveTo>
                    <a:pt x="1412414" y="3554900"/>
                  </a:moveTo>
                  <a:lnTo>
                    <a:pt x="1405946" y="3554828"/>
                  </a:lnTo>
                  <a:lnTo>
                    <a:pt x="1399304" y="3554166"/>
                  </a:lnTo>
                  <a:lnTo>
                    <a:pt x="1398273" y="3547633"/>
                  </a:lnTo>
                  <a:lnTo>
                    <a:pt x="1401832" y="3544079"/>
                  </a:lnTo>
                  <a:lnTo>
                    <a:pt x="1404496" y="3540351"/>
                  </a:lnTo>
                  <a:lnTo>
                    <a:pt x="1410436" y="3539819"/>
                  </a:lnTo>
                  <a:lnTo>
                    <a:pt x="1415269" y="3541371"/>
                  </a:lnTo>
                  <a:lnTo>
                    <a:pt x="1412414" y="3554900"/>
                  </a:lnTo>
                  <a:close/>
                </a:path>
                <a:path w="4949825" h="3943350">
                  <a:moveTo>
                    <a:pt x="995030" y="3569684"/>
                  </a:moveTo>
                  <a:lnTo>
                    <a:pt x="982882" y="3568094"/>
                  </a:lnTo>
                  <a:lnTo>
                    <a:pt x="982980" y="3566513"/>
                  </a:lnTo>
                  <a:lnTo>
                    <a:pt x="989300" y="3564764"/>
                  </a:lnTo>
                  <a:lnTo>
                    <a:pt x="993684" y="3564908"/>
                  </a:lnTo>
                  <a:lnTo>
                    <a:pt x="995030" y="3569684"/>
                  </a:lnTo>
                  <a:close/>
                </a:path>
                <a:path w="4949825" h="3943350">
                  <a:moveTo>
                    <a:pt x="2046220" y="3539662"/>
                  </a:moveTo>
                  <a:lnTo>
                    <a:pt x="2040279" y="3539414"/>
                  </a:lnTo>
                  <a:lnTo>
                    <a:pt x="2042273" y="3538353"/>
                  </a:lnTo>
                  <a:lnTo>
                    <a:pt x="2044248" y="3538408"/>
                  </a:lnTo>
                  <a:lnTo>
                    <a:pt x="2046220" y="3539662"/>
                  </a:lnTo>
                  <a:close/>
                </a:path>
                <a:path w="4949825" h="3943350">
                  <a:moveTo>
                    <a:pt x="1007441" y="3531803"/>
                  </a:moveTo>
                  <a:lnTo>
                    <a:pt x="1002758" y="3530490"/>
                  </a:lnTo>
                  <a:lnTo>
                    <a:pt x="998969" y="3526946"/>
                  </a:lnTo>
                  <a:lnTo>
                    <a:pt x="995039" y="3522915"/>
                  </a:lnTo>
                  <a:lnTo>
                    <a:pt x="995678" y="3522595"/>
                  </a:lnTo>
                  <a:lnTo>
                    <a:pt x="996156" y="3522584"/>
                  </a:lnTo>
                  <a:lnTo>
                    <a:pt x="1001178" y="3520497"/>
                  </a:lnTo>
                  <a:lnTo>
                    <a:pt x="1004652" y="3520598"/>
                  </a:lnTo>
                  <a:lnTo>
                    <a:pt x="1009923" y="3523720"/>
                  </a:lnTo>
                  <a:lnTo>
                    <a:pt x="1012033" y="3525876"/>
                  </a:lnTo>
                  <a:lnTo>
                    <a:pt x="1014052" y="3529140"/>
                  </a:lnTo>
                  <a:lnTo>
                    <a:pt x="1007441" y="3531803"/>
                  </a:lnTo>
                  <a:close/>
                </a:path>
                <a:path w="4949825" h="3943350">
                  <a:moveTo>
                    <a:pt x="1287784" y="3556316"/>
                  </a:moveTo>
                  <a:lnTo>
                    <a:pt x="1282328" y="3554049"/>
                  </a:lnTo>
                  <a:lnTo>
                    <a:pt x="1275598" y="3552947"/>
                  </a:lnTo>
                  <a:lnTo>
                    <a:pt x="1277513" y="3544046"/>
                  </a:lnTo>
                  <a:lnTo>
                    <a:pt x="1280696" y="3540341"/>
                  </a:lnTo>
                  <a:lnTo>
                    <a:pt x="1290582" y="3543634"/>
                  </a:lnTo>
                  <a:lnTo>
                    <a:pt x="1291730" y="3546320"/>
                  </a:lnTo>
                  <a:lnTo>
                    <a:pt x="1287784" y="3556316"/>
                  </a:lnTo>
                  <a:close/>
                </a:path>
                <a:path w="4949825" h="3943350">
                  <a:moveTo>
                    <a:pt x="1241523" y="3579290"/>
                  </a:moveTo>
                  <a:lnTo>
                    <a:pt x="1234778" y="3574530"/>
                  </a:lnTo>
                  <a:lnTo>
                    <a:pt x="1235608" y="3573451"/>
                  </a:lnTo>
                  <a:lnTo>
                    <a:pt x="1243237" y="3564121"/>
                  </a:lnTo>
                  <a:lnTo>
                    <a:pt x="1247759" y="3569732"/>
                  </a:lnTo>
                  <a:lnTo>
                    <a:pt x="1248816" y="3574310"/>
                  </a:lnTo>
                  <a:lnTo>
                    <a:pt x="1245916" y="3579023"/>
                  </a:lnTo>
                  <a:lnTo>
                    <a:pt x="1241523" y="3579290"/>
                  </a:lnTo>
                  <a:close/>
                </a:path>
                <a:path w="4949825" h="3943350">
                  <a:moveTo>
                    <a:pt x="1835958" y="3582825"/>
                  </a:moveTo>
                  <a:lnTo>
                    <a:pt x="1824682" y="3578571"/>
                  </a:lnTo>
                  <a:lnTo>
                    <a:pt x="1823713" y="3575064"/>
                  </a:lnTo>
                  <a:lnTo>
                    <a:pt x="1829650" y="3566592"/>
                  </a:lnTo>
                  <a:lnTo>
                    <a:pt x="1834141" y="3566523"/>
                  </a:lnTo>
                  <a:lnTo>
                    <a:pt x="1839417" y="3572407"/>
                  </a:lnTo>
                  <a:lnTo>
                    <a:pt x="1837496" y="3577869"/>
                  </a:lnTo>
                  <a:lnTo>
                    <a:pt x="1835958" y="3582825"/>
                  </a:lnTo>
                  <a:close/>
                </a:path>
                <a:path w="4949825" h="3943350">
                  <a:moveTo>
                    <a:pt x="1204480" y="3578228"/>
                  </a:moveTo>
                  <a:lnTo>
                    <a:pt x="1192505" y="3572429"/>
                  </a:lnTo>
                  <a:lnTo>
                    <a:pt x="1199165" y="3566477"/>
                  </a:lnTo>
                  <a:lnTo>
                    <a:pt x="1206810" y="3566815"/>
                  </a:lnTo>
                  <a:lnTo>
                    <a:pt x="1204480" y="3578228"/>
                  </a:lnTo>
                  <a:close/>
                </a:path>
                <a:path w="4949825" h="3943350">
                  <a:moveTo>
                    <a:pt x="950310" y="3537952"/>
                  </a:moveTo>
                  <a:lnTo>
                    <a:pt x="946584" y="3532110"/>
                  </a:lnTo>
                  <a:lnTo>
                    <a:pt x="952807" y="3522865"/>
                  </a:lnTo>
                  <a:lnTo>
                    <a:pt x="960332" y="3532481"/>
                  </a:lnTo>
                  <a:lnTo>
                    <a:pt x="954606" y="3536939"/>
                  </a:lnTo>
                  <a:lnTo>
                    <a:pt x="950310" y="3537952"/>
                  </a:lnTo>
                  <a:close/>
                </a:path>
                <a:path w="4949825" h="3943350">
                  <a:moveTo>
                    <a:pt x="1047862" y="3557052"/>
                  </a:moveTo>
                  <a:lnTo>
                    <a:pt x="1039724" y="3547297"/>
                  </a:lnTo>
                  <a:lnTo>
                    <a:pt x="1044422" y="3541649"/>
                  </a:lnTo>
                  <a:lnTo>
                    <a:pt x="1048586" y="3544926"/>
                  </a:lnTo>
                  <a:lnTo>
                    <a:pt x="1053026" y="3547473"/>
                  </a:lnTo>
                  <a:lnTo>
                    <a:pt x="1047862" y="3557052"/>
                  </a:lnTo>
                  <a:close/>
                </a:path>
                <a:path w="4949825" h="3943350">
                  <a:moveTo>
                    <a:pt x="1159833" y="3540711"/>
                  </a:moveTo>
                  <a:lnTo>
                    <a:pt x="1155735" y="3540659"/>
                  </a:lnTo>
                  <a:lnTo>
                    <a:pt x="1150949" y="3534333"/>
                  </a:lnTo>
                  <a:lnTo>
                    <a:pt x="1155484" y="3529379"/>
                  </a:lnTo>
                  <a:lnTo>
                    <a:pt x="1159484" y="3528770"/>
                  </a:lnTo>
                  <a:lnTo>
                    <a:pt x="1165483" y="3533958"/>
                  </a:lnTo>
                  <a:lnTo>
                    <a:pt x="1159833" y="3540711"/>
                  </a:lnTo>
                  <a:close/>
                </a:path>
                <a:path w="4949825" h="3943350">
                  <a:moveTo>
                    <a:pt x="1225263" y="3546390"/>
                  </a:moveTo>
                  <a:lnTo>
                    <a:pt x="1219913" y="3542200"/>
                  </a:lnTo>
                  <a:lnTo>
                    <a:pt x="1221464" y="3534788"/>
                  </a:lnTo>
                  <a:lnTo>
                    <a:pt x="1225841" y="3535889"/>
                  </a:lnTo>
                  <a:lnTo>
                    <a:pt x="1232275" y="3538502"/>
                  </a:lnTo>
                  <a:lnTo>
                    <a:pt x="1228404" y="3544119"/>
                  </a:lnTo>
                  <a:lnTo>
                    <a:pt x="1225263" y="3546390"/>
                  </a:lnTo>
                  <a:close/>
                </a:path>
                <a:path w="4949825" h="3943350">
                  <a:moveTo>
                    <a:pt x="1967010" y="3536798"/>
                  </a:moveTo>
                  <a:lnTo>
                    <a:pt x="1960724" y="3526516"/>
                  </a:lnTo>
                  <a:lnTo>
                    <a:pt x="1964746" y="3524381"/>
                  </a:lnTo>
                  <a:lnTo>
                    <a:pt x="1970023" y="3521771"/>
                  </a:lnTo>
                  <a:lnTo>
                    <a:pt x="1970589" y="3521893"/>
                  </a:lnTo>
                  <a:lnTo>
                    <a:pt x="1970953" y="3522158"/>
                  </a:lnTo>
                  <a:lnTo>
                    <a:pt x="1975532" y="3523834"/>
                  </a:lnTo>
                  <a:lnTo>
                    <a:pt x="1977004" y="3527192"/>
                  </a:lnTo>
                  <a:lnTo>
                    <a:pt x="1976510" y="3532665"/>
                  </a:lnTo>
                  <a:lnTo>
                    <a:pt x="1971479" y="3536664"/>
                  </a:lnTo>
                  <a:lnTo>
                    <a:pt x="1967010" y="3536798"/>
                  </a:lnTo>
                  <a:close/>
                </a:path>
                <a:path w="4949825" h="3943350">
                  <a:moveTo>
                    <a:pt x="2024044" y="3534238"/>
                  </a:moveTo>
                  <a:lnTo>
                    <a:pt x="2019774" y="3532822"/>
                  </a:lnTo>
                  <a:lnTo>
                    <a:pt x="2014818" y="3527841"/>
                  </a:lnTo>
                  <a:lnTo>
                    <a:pt x="2018805" y="3524497"/>
                  </a:lnTo>
                  <a:lnTo>
                    <a:pt x="2021072" y="3522664"/>
                  </a:lnTo>
                  <a:lnTo>
                    <a:pt x="2022770" y="3522335"/>
                  </a:lnTo>
                  <a:lnTo>
                    <a:pt x="2023906" y="3522335"/>
                  </a:lnTo>
                  <a:lnTo>
                    <a:pt x="2025572" y="3522831"/>
                  </a:lnTo>
                  <a:lnTo>
                    <a:pt x="2026795" y="3525379"/>
                  </a:lnTo>
                  <a:lnTo>
                    <a:pt x="2029122" y="3530387"/>
                  </a:lnTo>
                  <a:lnTo>
                    <a:pt x="2024044" y="3534238"/>
                  </a:lnTo>
                  <a:close/>
                </a:path>
                <a:path w="4949825" h="3943350">
                  <a:moveTo>
                    <a:pt x="1527208" y="776868"/>
                  </a:moveTo>
                  <a:lnTo>
                    <a:pt x="1521328" y="774670"/>
                  </a:lnTo>
                  <a:lnTo>
                    <a:pt x="1518262" y="767787"/>
                  </a:lnTo>
                  <a:lnTo>
                    <a:pt x="1520784" y="762020"/>
                  </a:lnTo>
                  <a:lnTo>
                    <a:pt x="1525195" y="755634"/>
                  </a:lnTo>
                  <a:lnTo>
                    <a:pt x="1534642" y="758773"/>
                  </a:lnTo>
                  <a:lnTo>
                    <a:pt x="1536271" y="764822"/>
                  </a:lnTo>
                  <a:lnTo>
                    <a:pt x="1536359" y="771868"/>
                  </a:lnTo>
                  <a:lnTo>
                    <a:pt x="1531906" y="776323"/>
                  </a:lnTo>
                  <a:lnTo>
                    <a:pt x="1527208" y="776868"/>
                  </a:lnTo>
                  <a:close/>
                </a:path>
                <a:path w="4949825" h="3943350">
                  <a:moveTo>
                    <a:pt x="1471717" y="714586"/>
                  </a:moveTo>
                  <a:lnTo>
                    <a:pt x="1468824" y="710486"/>
                  </a:lnTo>
                  <a:lnTo>
                    <a:pt x="1466904" y="701633"/>
                  </a:lnTo>
                  <a:lnTo>
                    <a:pt x="1473209" y="698811"/>
                  </a:lnTo>
                  <a:lnTo>
                    <a:pt x="1477615" y="700335"/>
                  </a:lnTo>
                  <a:lnTo>
                    <a:pt x="1480920" y="704639"/>
                  </a:lnTo>
                  <a:lnTo>
                    <a:pt x="1483919" y="710157"/>
                  </a:lnTo>
                  <a:lnTo>
                    <a:pt x="1476458" y="714340"/>
                  </a:lnTo>
                  <a:lnTo>
                    <a:pt x="1471717" y="714586"/>
                  </a:lnTo>
                  <a:close/>
                </a:path>
                <a:path w="4949825" h="3943350">
                  <a:moveTo>
                    <a:pt x="1037918" y="607314"/>
                  </a:moveTo>
                  <a:lnTo>
                    <a:pt x="1034682" y="603754"/>
                  </a:lnTo>
                  <a:lnTo>
                    <a:pt x="1031561" y="595431"/>
                  </a:lnTo>
                  <a:lnTo>
                    <a:pt x="1037761" y="592921"/>
                  </a:lnTo>
                  <a:lnTo>
                    <a:pt x="1042798" y="593401"/>
                  </a:lnTo>
                  <a:lnTo>
                    <a:pt x="1046875" y="596561"/>
                  </a:lnTo>
                  <a:lnTo>
                    <a:pt x="1050196" y="602089"/>
                  </a:lnTo>
                  <a:lnTo>
                    <a:pt x="1042635" y="606596"/>
                  </a:lnTo>
                  <a:lnTo>
                    <a:pt x="1037918" y="607314"/>
                  </a:lnTo>
                  <a:close/>
                </a:path>
                <a:path w="4949825" h="3943350">
                  <a:moveTo>
                    <a:pt x="1289230" y="764894"/>
                  </a:moveTo>
                  <a:lnTo>
                    <a:pt x="1283859" y="756687"/>
                  </a:lnTo>
                  <a:lnTo>
                    <a:pt x="1285104" y="750337"/>
                  </a:lnTo>
                  <a:lnTo>
                    <a:pt x="1291328" y="743874"/>
                  </a:lnTo>
                  <a:lnTo>
                    <a:pt x="1297038" y="748248"/>
                  </a:lnTo>
                  <a:lnTo>
                    <a:pt x="1298648" y="752958"/>
                  </a:lnTo>
                  <a:lnTo>
                    <a:pt x="1299994" y="757789"/>
                  </a:lnTo>
                  <a:lnTo>
                    <a:pt x="1298167" y="762896"/>
                  </a:lnTo>
                  <a:lnTo>
                    <a:pt x="1294331" y="764389"/>
                  </a:lnTo>
                  <a:lnTo>
                    <a:pt x="1289230" y="764894"/>
                  </a:lnTo>
                  <a:close/>
                </a:path>
                <a:path w="4949825" h="3943350">
                  <a:moveTo>
                    <a:pt x="1101529" y="646485"/>
                  </a:moveTo>
                  <a:lnTo>
                    <a:pt x="1096939" y="646126"/>
                  </a:lnTo>
                  <a:lnTo>
                    <a:pt x="1092135" y="641321"/>
                  </a:lnTo>
                  <a:lnTo>
                    <a:pt x="1094777" y="636101"/>
                  </a:lnTo>
                  <a:lnTo>
                    <a:pt x="1097701" y="632070"/>
                  </a:lnTo>
                  <a:lnTo>
                    <a:pt x="1103088" y="630971"/>
                  </a:lnTo>
                  <a:lnTo>
                    <a:pt x="1108701" y="631685"/>
                  </a:lnTo>
                  <a:lnTo>
                    <a:pt x="1108365" y="636502"/>
                  </a:lnTo>
                  <a:lnTo>
                    <a:pt x="1110887" y="639870"/>
                  </a:lnTo>
                  <a:lnTo>
                    <a:pt x="1106110" y="643898"/>
                  </a:lnTo>
                  <a:lnTo>
                    <a:pt x="1101529" y="646485"/>
                  </a:lnTo>
                  <a:close/>
                </a:path>
                <a:path w="4949825" h="3943350">
                  <a:moveTo>
                    <a:pt x="1176810" y="679754"/>
                  </a:moveTo>
                  <a:lnTo>
                    <a:pt x="1175646" y="671971"/>
                  </a:lnTo>
                  <a:lnTo>
                    <a:pt x="1178175" y="666742"/>
                  </a:lnTo>
                  <a:lnTo>
                    <a:pt x="1182749" y="662926"/>
                  </a:lnTo>
                  <a:lnTo>
                    <a:pt x="1187719" y="659382"/>
                  </a:lnTo>
                  <a:lnTo>
                    <a:pt x="1191317" y="666301"/>
                  </a:lnTo>
                  <a:lnTo>
                    <a:pt x="1191215" y="671062"/>
                  </a:lnTo>
                  <a:lnTo>
                    <a:pt x="1186637" y="675076"/>
                  </a:lnTo>
                  <a:lnTo>
                    <a:pt x="1176810" y="679754"/>
                  </a:lnTo>
                  <a:close/>
                </a:path>
                <a:path w="4949825" h="3943350">
                  <a:moveTo>
                    <a:pt x="1025907" y="430521"/>
                  </a:moveTo>
                  <a:lnTo>
                    <a:pt x="1019586" y="429584"/>
                  </a:lnTo>
                  <a:lnTo>
                    <a:pt x="1017407" y="426575"/>
                  </a:lnTo>
                  <a:lnTo>
                    <a:pt x="1016508" y="421292"/>
                  </a:lnTo>
                  <a:lnTo>
                    <a:pt x="1016737" y="420989"/>
                  </a:lnTo>
                  <a:lnTo>
                    <a:pt x="1017033" y="420824"/>
                  </a:lnTo>
                  <a:lnTo>
                    <a:pt x="1017278" y="420550"/>
                  </a:lnTo>
                  <a:lnTo>
                    <a:pt x="1020174" y="423870"/>
                  </a:lnTo>
                  <a:lnTo>
                    <a:pt x="1025907" y="430521"/>
                  </a:lnTo>
                  <a:close/>
                </a:path>
                <a:path w="4949825" h="3943350">
                  <a:moveTo>
                    <a:pt x="1018668" y="444151"/>
                  </a:moveTo>
                  <a:lnTo>
                    <a:pt x="1010196" y="441041"/>
                  </a:lnTo>
                  <a:lnTo>
                    <a:pt x="1006277" y="437623"/>
                  </a:lnTo>
                  <a:lnTo>
                    <a:pt x="1006527" y="433032"/>
                  </a:lnTo>
                  <a:lnTo>
                    <a:pt x="1010561" y="426401"/>
                  </a:lnTo>
                  <a:lnTo>
                    <a:pt x="1019505" y="429472"/>
                  </a:lnTo>
                  <a:lnTo>
                    <a:pt x="1021212" y="435630"/>
                  </a:lnTo>
                  <a:lnTo>
                    <a:pt x="1018668" y="444151"/>
                  </a:lnTo>
                  <a:close/>
                </a:path>
                <a:path w="4949825" h="3943350">
                  <a:moveTo>
                    <a:pt x="1347632" y="807025"/>
                  </a:moveTo>
                  <a:lnTo>
                    <a:pt x="1340503" y="805686"/>
                  </a:lnTo>
                  <a:lnTo>
                    <a:pt x="1336541" y="804720"/>
                  </a:lnTo>
                  <a:lnTo>
                    <a:pt x="1334437" y="799916"/>
                  </a:lnTo>
                  <a:lnTo>
                    <a:pt x="1334544" y="790655"/>
                  </a:lnTo>
                  <a:lnTo>
                    <a:pt x="1348478" y="789931"/>
                  </a:lnTo>
                  <a:lnTo>
                    <a:pt x="1352012" y="796076"/>
                  </a:lnTo>
                  <a:lnTo>
                    <a:pt x="1346173" y="800618"/>
                  </a:lnTo>
                  <a:lnTo>
                    <a:pt x="1347632" y="807025"/>
                  </a:lnTo>
                  <a:close/>
                </a:path>
                <a:path w="4949825" h="3943350">
                  <a:moveTo>
                    <a:pt x="1116019" y="743956"/>
                  </a:moveTo>
                  <a:lnTo>
                    <a:pt x="1113591" y="738947"/>
                  </a:lnTo>
                  <a:lnTo>
                    <a:pt x="1112157" y="731567"/>
                  </a:lnTo>
                  <a:lnTo>
                    <a:pt x="1115478" y="726983"/>
                  </a:lnTo>
                  <a:lnTo>
                    <a:pt x="1118736" y="724920"/>
                  </a:lnTo>
                  <a:lnTo>
                    <a:pt x="1124075" y="725703"/>
                  </a:lnTo>
                  <a:lnTo>
                    <a:pt x="1128113" y="730488"/>
                  </a:lnTo>
                  <a:lnTo>
                    <a:pt x="1126393" y="735724"/>
                  </a:lnTo>
                  <a:lnTo>
                    <a:pt x="1124953" y="741206"/>
                  </a:lnTo>
                  <a:lnTo>
                    <a:pt x="1116019" y="743956"/>
                  </a:lnTo>
                  <a:close/>
                </a:path>
                <a:path w="4949825" h="3943350">
                  <a:moveTo>
                    <a:pt x="1262130" y="823703"/>
                  </a:moveTo>
                  <a:lnTo>
                    <a:pt x="1258095" y="823634"/>
                  </a:lnTo>
                  <a:lnTo>
                    <a:pt x="1256391" y="823049"/>
                  </a:lnTo>
                  <a:lnTo>
                    <a:pt x="1254819" y="821706"/>
                  </a:lnTo>
                  <a:lnTo>
                    <a:pt x="1251058" y="814877"/>
                  </a:lnTo>
                  <a:lnTo>
                    <a:pt x="1253268" y="810921"/>
                  </a:lnTo>
                  <a:lnTo>
                    <a:pt x="1266564" y="805814"/>
                  </a:lnTo>
                  <a:lnTo>
                    <a:pt x="1267278" y="813112"/>
                  </a:lnTo>
                  <a:lnTo>
                    <a:pt x="1269476" y="819992"/>
                  </a:lnTo>
                  <a:lnTo>
                    <a:pt x="1266853" y="821750"/>
                  </a:lnTo>
                  <a:lnTo>
                    <a:pt x="1264403" y="823129"/>
                  </a:lnTo>
                  <a:lnTo>
                    <a:pt x="1262130" y="823703"/>
                  </a:lnTo>
                  <a:close/>
                </a:path>
                <a:path w="4949825" h="3943350">
                  <a:moveTo>
                    <a:pt x="1252067" y="696051"/>
                  </a:moveTo>
                  <a:lnTo>
                    <a:pt x="1246306" y="694709"/>
                  </a:lnTo>
                  <a:lnTo>
                    <a:pt x="1243158" y="688637"/>
                  </a:lnTo>
                  <a:lnTo>
                    <a:pt x="1245556" y="683344"/>
                  </a:lnTo>
                  <a:lnTo>
                    <a:pt x="1248624" y="677739"/>
                  </a:lnTo>
                  <a:lnTo>
                    <a:pt x="1255416" y="678525"/>
                  </a:lnTo>
                  <a:lnTo>
                    <a:pt x="1257063" y="683421"/>
                  </a:lnTo>
                  <a:lnTo>
                    <a:pt x="1259152" y="688621"/>
                  </a:lnTo>
                  <a:lnTo>
                    <a:pt x="1255614" y="693725"/>
                  </a:lnTo>
                  <a:lnTo>
                    <a:pt x="1252067" y="696051"/>
                  </a:lnTo>
                  <a:close/>
                </a:path>
                <a:path w="4949825" h="3943350">
                  <a:moveTo>
                    <a:pt x="1224546" y="660725"/>
                  </a:moveTo>
                  <a:lnTo>
                    <a:pt x="1220363" y="654034"/>
                  </a:lnTo>
                  <a:lnTo>
                    <a:pt x="1223341" y="647206"/>
                  </a:lnTo>
                  <a:lnTo>
                    <a:pt x="1230156" y="646676"/>
                  </a:lnTo>
                  <a:lnTo>
                    <a:pt x="1235048" y="643338"/>
                  </a:lnTo>
                  <a:lnTo>
                    <a:pt x="1240309" y="649125"/>
                  </a:lnTo>
                  <a:lnTo>
                    <a:pt x="1237294" y="652427"/>
                  </a:lnTo>
                  <a:lnTo>
                    <a:pt x="1229067" y="658036"/>
                  </a:lnTo>
                  <a:lnTo>
                    <a:pt x="1224546" y="660725"/>
                  </a:lnTo>
                  <a:close/>
                </a:path>
                <a:path w="4949825" h="3943350">
                  <a:moveTo>
                    <a:pt x="1054397" y="784889"/>
                  </a:moveTo>
                  <a:lnTo>
                    <a:pt x="1050869" y="783026"/>
                  </a:lnTo>
                  <a:lnTo>
                    <a:pt x="1047432" y="781056"/>
                  </a:lnTo>
                  <a:lnTo>
                    <a:pt x="1044057" y="779018"/>
                  </a:lnTo>
                  <a:lnTo>
                    <a:pt x="1046378" y="776877"/>
                  </a:lnTo>
                  <a:lnTo>
                    <a:pt x="1049149" y="775710"/>
                  </a:lnTo>
                  <a:lnTo>
                    <a:pt x="1052834" y="775560"/>
                  </a:lnTo>
                  <a:lnTo>
                    <a:pt x="1054460" y="778952"/>
                  </a:lnTo>
                  <a:lnTo>
                    <a:pt x="1055155" y="782049"/>
                  </a:lnTo>
                  <a:lnTo>
                    <a:pt x="1054397" y="784889"/>
                  </a:lnTo>
                  <a:close/>
                </a:path>
                <a:path w="4949825" h="3943350">
                  <a:moveTo>
                    <a:pt x="1113770" y="534776"/>
                  </a:moveTo>
                  <a:lnTo>
                    <a:pt x="1110390" y="534328"/>
                  </a:lnTo>
                  <a:lnTo>
                    <a:pt x="1108764" y="528624"/>
                  </a:lnTo>
                  <a:lnTo>
                    <a:pt x="1109141" y="527684"/>
                  </a:lnTo>
                  <a:lnTo>
                    <a:pt x="1109597" y="526904"/>
                  </a:lnTo>
                  <a:lnTo>
                    <a:pt x="1110113" y="526250"/>
                  </a:lnTo>
                  <a:lnTo>
                    <a:pt x="1112566" y="528763"/>
                  </a:lnTo>
                  <a:lnTo>
                    <a:pt x="1114965" y="531313"/>
                  </a:lnTo>
                  <a:lnTo>
                    <a:pt x="1117468" y="533792"/>
                  </a:lnTo>
                  <a:lnTo>
                    <a:pt x="1113770" y="534776"/>
                  </a:lnTo>
                  <a:close/>
                </a:path>
                <a:path w="4949825" h="3943350">
                  <a:moveTo>
                    <a:pt x="1562874" y="723552"/>
                  </a:moveTo>
                  <a:lnTo>
                    <a:pt x="1552516" y="720615"/>
                  </a:lnTo>
                  <a:lnTo>
                    <a:pt x="1550780" y="715345"/>
                  </a:lnTo>
                  <a:lnTo>
                    <a:pt x="1552972" y="706838"/>
                  </a:lnTo>
                  <a:lnTo>
                    <a:pt x="1560484" y="708318"/>
                  </a:lnTo>
                  <a:lnTo>
                    <a:pt x="1566528" y="709717"/>
                  </a:lnTo>
                  <a:lnTo>
                    <a:pt x="1566041" y="721590"/>
                  </a:lnTo>
                  <a:lnTo>
                    <a:pt x="1562874" y="723552"/>
                  </a:lnTo>
                  <a:close/>
                </a:path>
                <a:path w="4949825" h="3943350">
                  <a:moveTo>
                    <a:pt x="1195659" y="624082"/>
                  </a:moveTo>
                  <a:lnTo>
                    <a:pt x="1188898" y="624082"/>
                  </a:lnTo>
                  <a:lnTo>
                    <a:pt x="1193209" y="621697"/>
                  </a:lnTo>
                  <a:lnTo>
                    <a:pt x="1195659" y="624082"/>
                  </a:lnTo>
                  <a:close/>
                </a:path>
                <a:path w="4949825" h="3943350">
                  <a:moveTo>
                    <a:pt x="1188285" y="637359"/>
                  </a:moveTo>
                  <a:lnTo>
                    <a:pt x="1183395" y="636920"/>
                  </a:lnTo>
                  <a:lnTo>
                    <a:pt x="1181087" y="629828"/>
                  </a:lnTo>
                  <a:lnTo>
                    <a:pt x="1183172" y="623530"/>
                  </a:lnTo>
                  <a:lnTo>
                    <a:pt x="1188898" y="624082"/>
                  </a:lnTo>
                  <a:lnTo>
                    <a:pt x="1195659" y="624082"/>
                  </a:lnTo>
                  <a:lnTo>
                    <a:pt x="1198823" y="627162"/>
                  </a:lnTo>
                  <a:lnTo>
                    <a:pt x="1199291" y="631138"/>
                  </a:lnTo>
                  <a:lnTo>
                    <a:pt x="1188285" y="637359"/>
                  </a:lnTo>
                  <a:close/>
                </a:path>
                <a:path w="4949825" h="3943350">
                  <a:moveTo>
                    <a:pt x="1129229" y="586237"/>
                  </a:moveTo>
                  <a:lnTo>
                    <a:pt x="1126896" y="582795"/>
                  </a:lnTo>
                  <a:lnTo>
                    <a:pt x="1125915" y="575242"/>
                  </a:lnTo>
                  <a:lnTo>
                    <a:pt x="1133484" y="572413"/>
                  </a:lnTo>
                  <a:lnTo>
                    <a:pt x="1138144" y="576106"/>
                  </a:lnTo>
                  <a:lnTo>
                    <a:pt x="1143157" y="583097"/>
                  </a:lnTo>
                  <a:lnTo>
                    <a:pt x="1134216" y="586145"/>
                  </a:lnTo>
                  <a:lnTo>
                    <a:pt x="1129229" y="586237"/>
                  </a:lnTo>
                  <a:close/>
                </a:path>
                <a:path w="4949825" h="3943350">
                  <a:moveTo>
                    <a:pt x="1094252" y="785393"/>
                  </a:moveTo>
                  <a:lnTo>
                    <a:pt x="1088962" y="779549"/>
                  </a:lnTo>
                  <a:lnTo>
                    <a:pt x="1087889" y="775694"/>
                  </a:lnTo>
                  <a:lnTo>
                    <a:pt x="1091433" y="772780"/>
                  </a:lnTo>
                  <a:lnTo>
                    <a:pt x="1099997" y="769760"/>
                  </a:lnTo>
                  <a:lnTo>
                    <a:pt x="1103846" y="778121"/>
                  </a:lnTo>
                  <a:lnTo>
                    <a:pt x="1100022" y="782119"/>
                  </a:lnTo>
                  <a:lnTo>
                    <a:pt x="1094252" y="785393"/>
                  </a:lnTo>
                  <a:close/>
                </a:path>
                <a:path w="4949825" h="3943350">
                  <a:moveTo>
                    <a:pt x="1478020" y="775440"/>
                  </a:moveTo>
                  <a:lnTo>
                    <a:pt x="1474915" y="772007"/>
                  </a:lnTo>
                  <a:lnTo>
                    <a:pt x="1471520" y="763729"/>
                  </a:lnTo>
                  <a:lnTo>
                    <a:pt x="1478677" y="760976"/>
                  </a:lnTo>
                  <a:lnTo>
                    <a:pt x="1483834" y="763517"/>
                  </a:lnTo>
                  <a:lnTo>
                    <a:pt x="1489212" y="769702"/>
                  </a:lnTo>
                  <a:lnTo>
                    <a:pt x="1482299" y="774509"/>
                  </a:lnTo>
                  <a:lnTo>
                    <a:pt x="1478020" y="775440"/>
                  </a:lnTo>
                  <a:close/>
                </a:path>
                <a:path w="4949825" h="3943350">
                  <a:moveTo>
                    <a:pt x="1212464" y="779399"/>
                  </a:moveTo>
                  <a:lnTo>
                    <a:pt x="1207280" y="775679"/>
                  </a:lnTo>
                  <a:lnTo>
                    <a:pt x="1206489" y="771437"/>
                  </a:lnTo>
                  <a:lnTo>
                    <a:pt x="1208374" y="766673"/>
                  </a:lnTo>
                  <a:lnTo>
                    <a:pt x="1211219" y="761388"/>
                  </a:lnTo>
                  <a:lnTo>
                    <a:pt x="1216398" y="766101"/>
                  </a:lnTo>
                  <a:lnTo>
                    <a:pt x="1218690" y="770546"/>
                  </a:lnTo>
                  <a:lnTo>
                    <a:pt x="1217558" y="774915"/>
                  </a:lnTo>
                  <a:lnTo>
                    <a:pt x="1212464" y="779399"/>
                  </a:lnTo>
                  <a:close/>
                </a:path>
                <a:path w="4949825" h="3943350">
                  <a:moveTo>
                    <a:pt x="2459440" y="7463"/>
                  </a:moveTo>
                  <a:lnTo>
                    <a:pt x="2457170" y="6977"/>
                  </a:lnTo>
                  <a:lnTo>
                    <a:pt x="2453985" y="3235"/>
                  </a:lnTo>
                  <a:lnTo>
                    <a:pt x="2456953" y="3677"/>
                  </a:lnTo>
                  <a:lnTo>
                    <a:pt x="2459940" y="4241"/>
                  </a:lnTo>
                  <a:lnTo>
                    <a:pt x="2462947" y="4949"/>
                  </a:lnTo>
                  <a:lnTo>
                    <a:pt x="2459440" y="7463"/>
                  </a:lnTo>
                  <a:close/>
                </a:path>
                <a:path w="4949825" h="3943350">
                  <a:moveTo>
                    <a:pt x="1036926" y="519947"/>
                  </a:moveTo>
                  <a:lnTo>
                    <a:pt x="1032083" y="519318"/>
                  </a:lnTo>
                  <a:lnTo>
                    <a:pt x="1026624" y="515053"/>
                  </a:lnTo>
                  <a:lnTo>
                    <a:pt x="1031590" y="510114"/>
                  </a:lnTo>
                  <a:lnTo>
                    <a:pt x="1036337" y="508249"/>
                  </a:lnTo>
                  <a:lnTo>
                    <a:pt x="1041092" y="509659"/>
                  </a:lnTo>
                  <a:lnTo>
                    <a:pt x="1046083" y="514544"/>
                  </a:lnTo>
                  <a:lnTo>
                    <a:pt x="1041483" y="518002"/>
                  </a:lnTo>
                  <a:lnTo>
                    <a:pt x="1036926" y="519947"/>
                  </a:lnTo>
                  <a:close/>
                </a:path>
                <a:path w="4949825" h="3943350">
                  <a:moveTo>
                    <a:pt x="1100550" y="608205"/>
                  </a:moveTo>
                  <a:lnTo>
                    <a:pt x="1095899" y="606820"/>
                  </a:lnTo>
                  <a:lnTo>
                    <a:pt x="1092657" y="603952"/>
                  </a:lnTo>
                  <a:lnTo>
                    <a:pt x="1092327" y="600784"/>
                  </a:lnTo>
                  <a:lnTo>
                    <a:pt x="1094409" y="597034"/>
                  </a:lnTo>
                  <a:lnTo>
                    <a:pt x="1100607" y="593774"/>
                  </a:lnTo>
                  <a:lnTo>
                    <a:pt x="1105503" y="594476"/>
                  </a:lnTo>
                  <a:lnTo>
                    <a:pt x="1109132" y="602086"/>
                  </a:lnTo>
                  <a:lnTo>
                    <a:pt x="1104623" y="607214"/>
                  </a:lnTo>
                  <a:lnTo>
                    <a:pt x="1100550" y="608205"/>
                  </a:lnTo>
                  <a:close/>
                </a:path>
                <a:path w="4949825" h="3943350">
                  <a:moveTo>
                    <a:pt x="1163996" y="817093"/>
                  </a:moveTo>
                  <a:lnTo>
                    <a:pt x="1160697" y="816634"/>
                  </a:lnTo>
                  <a:lnTo>
                    <a:pt x="1154150" y="815622"/>
                  </a:lnTo>
                  <a:lnTo>
                    <a:pt x="1155754" y="814276"/>
                  </a:lnTo>
                  <a:lnTo>
                    <a:pt x="1157650" y="813163"/>
                  </a:lnTo>
                  <a:lnTo>
                    <a:pt x="1159770" y="812125"/>
                  </a:lnTo>
                  <a:lnTo>
                    <a:pt x="1162087" y="813666"/>
                  </a:lnTo>
                  <a:lnTo>
                    <a:pt x="1163364" y="815279"/>
                  </a:lnTo>
                  <a:lnTo>
                    <a:pt x="1163996" y="817093"/>
                  </a:lnTo>
                  <a:close/>
                </a:path>
                <a:path w="4949825" h="3943350">
                  <a:moveTo>
                    <a:pt x="1170870" y="790319"/>
                  </a:moveTo>
                  <a:lnTo>
                    <a:pt x="1166449" y="789990"/>
                  </a:lnTo>
                  <a:lnTo>
                    <a:pt x="1157068" y="783982"/>
                  </a:lnTo>
                  <a:lnTo>
                    <a:pt x="1157326" y="779053"/>
                  </a:lnTo>
                  <a:lnTo>
                    <a:pt x="1159735" y="773953"/>
                  </a:lnTo>
                  <a:lnTo>
                    <a:pt x="1167804" y="777871"/>
                  </a:lnTo>
                  <a:lnTo>
                    <a:pt x="1173291" y="784489"/>
                  </a:lnTo>
                  <a:lnTo>
                    <a:pt x="1170870" y="790319"/>
                  </a:lnTo>
                  <a:close/>
                </a:path>
                <a:path w="4949825" h="3943350">
                  <a:moveTo>
                    <a:pt x="2209425" y="52601"/>
                  </a:moveTo>
                  <a:lnTo>
                    <a:pt x="2203554" y="49734"/>
                  </a:lnTo>
                  <a:lnTo>
                    <a:pt x="2197711" y="44794"/>
                  </a:lnTo>
                  <a:lnTo>
                    <a:pt x="2199202" y="43354"/>
                  </a:lnTo>
                  <a:lnTo>
                    <a:pt x="2203947" y="43524"/>
                  </a:lnTo>
                  <a:lnTo>
                    <a:pt x="2213444" y="43593"/>
                  </a:lnTo>
                  <a:lnTo>
                    <a:pt x="2214909" y="44684"/>
                  </a:lnTo>
                  <a:lnTo>
                    <a:pt x="2218526" y="47476"/>
                  </a:lnTo>
                  <a:lnTo>
                    <a:pt x="2209425" y="52601"/>
                  </a:lnTo>
                  <a:close/>
                </a:path>
                <a:path w="4949825" h="3943350">
                  <a:moveTo>
                    <a:pt x="1034998" y="740050"/>
                  </a:moveTo>
                  <a:lnTo>
                    <a:pt x="1031447" y="739783"/>
                  </a:lnTo>
                  <a:lnTo>
                    <a:pt x="1027768" y="736799"/>
                  </a:lnTo>
                  <a:lnTo>
                    <a:pt x="1023872" y="729698"/>
                  </a:lnTo>
                  <a:lnTo>
                    <a:pt x="1030988" y="728463"/>
                  </a:lnTo>
                  <a:lnTo>
                    <a:pt x="1033649" y="723230"/>
                  </a:lnTo>
                  <a:lnTo>
                    <a:pt x="1038353" y="728300"/>
                  </a:lnTo>
                  <a:lnTo>
                    <a:pt x="1039422" y="732049"/>
                  </a:lnTo>
                  <a:lnTo>
                    <a:pt x="1038457" y="736444"/>
                  </a:lnTo>
                  <a:lnTo>
                    <a:pt x="1034998" y="740050"/>
                  </a:lnTo>
                  <a:close/>
                </a:path>
                <a:path w="4949825" h="3943350">
                  <a:moveTo>
                    <a:pt x="1150026" y="795436"/>
                  </a:moveTo>
                  <a:lnTo>
                    <a:pt x="1144679" y="795436"/>
                  </a:lnTo>
                  <a:lnTo>
                    <a:pt x="1148578" y="793168"/>
                  </a:lnTo>
                  <a:lnTo>
                    <a:pt x="1150026" y="795436"/>
                  </a:lnTo>
                  <a:close/>
                </a:path>
                <a:path w="4949825" h="3943350">
                  <a:moveTo>
                    <a:pt x="1143764" y="808482"/>
                  </a:moveTo>
                  <a:lnTo>
                    <a:pt x="1137669" y="806256"/>
                  </a:lnTo>
                  <a:lnTo>
                    <a:pt x="1136078" y="803011"/>
                  </a:lnTo>
                  <a:lnTo>
                    <a:pt x="1136814" y="798328"/>
                  </a:lnTo>
                  <a:lnTo>
                    <a:pt x="1139562" y="793443"/>
                  </a:lnTo>
                  <a:lnTo>
                    <a:pt x="1144679" y="795436"/>
                  </a:lnTo>
                  <a:lnTo>
                    <a:pt x="1150026" y="795436"/>
                  </a:lnTo>
                  <a:lnTo>
                    <a:pt x="1153861" y="801445"/>
                  </a:lnTo>
                  <a:lnTo>
                    <a:pt x="1148735" y="804761"/>
                  </a:lnTo>
                  <a:lnTo>
                    <a:pt x="1143764" y="808482"/>
                  </a:lnTo>
                  <a:close/>
                </a:path>
                <a:path w="4949825" h="3943350">
                  <a:moveTo>
                    <a:pt x="1306470" y="803472"/>
                  </a:moveTo>
                  <a:lnTo>
                    <a:pt x="1303160" y="801551"/>
                  </a:lnTo>
                  <a:lnTo>
                    <a:pt x="1298526" y="795962"/>
                  </a:lnTo>
                  <a:lnTo>
                    <a:pt x="1305365" y="791611"/>
                  </a:lnTo>
                  <a:lnTo>
                    <a:pt x="1310576" y="790099"/>
                  </a:lnTo>
                  <a:lnTo>
                    <a:pt x="1315478" y="796516"/>
                  </a:lnTo>
                  <a:lnTo>
                    <a:pt x="1310047" y="801777"/>
                  </a:lnTo>
                  <a:lnTo>
                    <a:pt x="1306470" y="803472"/>
                  </a:lnTo>
                  <a:close/>
                </a:path>
                <a:path w="4949825" h="3943350">
                  <a:moveTo>
                    <a:pt x="1230790" y="751068"/>
                  </a:moveTo>
                  <a:lnTo>
                    <a:pt x="1226966" y="749637"/>
                  </a:lnTo>
                  <a:lnTo>
                    <a:pt x="1223502" y="744232"/>
                  </a:lnTo>
                  <a:lnTo>
                    <a:pt x="1231715" y="739341"/>
                  </a:lnTo>
                  <a:lnTo>
                    <a:pt x="1239992" y="744567"/>
                  </a:lnTo>
                  <a:lnTo>
                    <a:pt x="1235092" y="749165"/>
                  </a:lnTo>
                  <a:lnTo>
                    <a:pt x="1230790" y="751068"/>
                  </a:lnTo>
                  <a:close/>
                </a:path>
                <a:path w="4949825" h="3943350">
                  <a:moveTo>
                    <a:pt x="813469" y="142473"/>
                  </a:moveTo>
                  <a:lnTo>
                    <a:pt x="812476" y="142203"/>
                  </a:lnTo>
                  <a:lnTo>
                    <a:pt x="811671" y="141885"/>
                  </a:lnTo>
                  <a:lnTo>
                    <a:pt x="810822" y="141580"/>
                  </a:lnTo>
                  <a:lnTo>
                    <a:pt x="812334" y="140709"/>
                  </a:lnTo>
                  <a:lnTo>
                    <a:pt x="815375" y="139052"/>
                  </a:lnTo>
                  <a:lnTo>
                    <a:pt x="814784" y="140156"/>
                  </a:lnTo>
                  <a:lnTo>
                    <a:pt x="814127" y="141281"/>
                  </a:lnTo>
                  <a:lnTo>
                    <a:pt x="813469" y="142473"/>
                  </a:lnTo>
                  <a:close/>
                </a:path>
                <a:path w="4949825" h="3943350">
                  <a:moveTo>
                    <a:pt x="1435416" y="735118"/>
                  </a:moveTo>
                  <a:lnTo>
                    <a:pt x="1431455" y="733773"/>
                  </a:lnTo>
                  <a:lnTo>
                    <a:pt x="1427930" y="728599"/>
                  </a:lnTo>
                  <a:lnTo>
                    <a:pt x="1433640" y="721945"/>
                  </a:lnTo>
                  <a:lnTo>
                    <a:pt x="1438782" y="724533"/>
                  </a:lnTo>
                  <a:lnTo>
                    <a:pt x="1444826" y="729155"/>
                  </a:lnTo>
                  <a:lnTo>
                    <a:pt x="1439858" y="733343"/>
                  </a:lnTo>
                  <a:lnTo>
                    <a:pt x="1435416" y="735118"/>
                  </a:lnTo>
                  <a:close/>
                </a:path>
                <a:path w="4949825" h="3943350">
                  <a:moveTo>
                    <a:pt x="1169889" y="730859"/>
                  </a:moveTo>
                  <a:lnTo>
                    <a:pt x="1165729" y="729095"/>
                  </a:lnTo>
                  <a:lnTo>
                    <a:pt x="1161811" y="723121"/>
                  </a:lnTo>
                  <a:lnTo>
                    <a:pt x="1166568" y="719125"/>
                  </a:lnTo>
                  <a:lnTo>
                    <a:pt x="1168487" y="714182"/>
                  </a:lnTo>
                  <a:lnTo>
                    <a:pt x="1174678" y="716259"/>
                  </a:lnTo>
                  <a:lnTo>
                    <a:pt x="1175411" y="720735"/>
                  </a:lnTo>
                  <a:lnTo>
                    <a:pt x="1176304" y="725643"/>
                  </a:lnTo>
                  <a:lnTo>
                    <a:pt x="1172924" y="729672"/>
                  </a:lnTo>
                  <a:lnTo>
                    <a:pt x="1169889" y="730859"/>
                  </a:lnTo>
                  <a:close/>
                </a:path>
                <a:path w="4949825" h="3943350">
                  <a:moveTo>
                    <a:pt x="1216932" y="814464"/>
                  </a:moveTo>
                  <a:lnTo>
                    <a:pt x="1209461" y="806522"/>
                  </a:lnTo>
                  <a:lnTo>
                    <a:pt x="1215354" y="802073"/>
                  </a:lnTo>
                  <a:lnTo>
                    <a:pt x="1222596" y="805044"/>
                  </a:lnTo>
                  <a:lnTo>
                    <a:pt x="1216932" y="814464"/>
                  </a:lnTo>
                  <a:close/>
                </a:path>
                <a:path w="4949825" h="3943350">
                  <a:moveTo>
                    <a:pt x="867462" y="162228"/>
                  </a:moveTo>
                  <a:lnTo>
                    <a:pt x="864595" y="158525"/>
                  </a:lnTo>
                  <a:lnTo>
                    <a:pt x="861104" y="154282"/>
                  </a:lnTo>
                  <a:lnTo>
                    <a:pt x="866786" y="148815"/>
                  </a:lnTo>
                  <a:lnTo>
                    <a:pt x="871299" y="150016"/>
                  </a:lnTo>
                  <a:lnTo>
                    <a:pt x="875333" y="151387"/>
                  </a:lnTo>
                  <a:lnTo>
                    <a:pt x="878072" y="156450"/>
                  </a:lnTo>
                  <a:lnTo>
                    <a:pt x="876682" y="159539"/>
                  </a:lnTo>
                  <a:lnTo>
                    <a:pt x="867462" y="162228"/>
                  </a:lnTo>
                  <a:close/>
                </a:path>
                <a:path w="4949825" h="3943350">
                  <a:moveTo>
                    <a:pt x="1488193" y="683182"/>
                  </a:moveTo>
                  <a:lnTo>
                    <a:pt x="1483551" y="681333"/>
                  </a:lnTo>
                  <a:lnTo>
                    <a:pt x="1483070" y="671057"/>
                  </a:lnTo>
                  <a:lnTo>
                    <a:pt x="1490391" y="669071"/>
                  </a:lnTo>
                  <a:lnTo>
                    <a:pt x="1495303" y="670233"/>
                  </a:lnTo>
                  <a:lnTo>
                    <a:pt x="1498168" y="679207"/>
                  </a:lnTo>
                  <a:lnTo>
                    <a:pt x="1488193" y="683182"/>
                  </a:lnTo>
                  <a:close/>
                </a:path>
                <a:path w="4949825" h="3943350">
                  <a:moveTo>
                    <a:pt x="1139606" y="619133"/>
                  </a:moveTo>
                  <a:lnTo>
                    <a:pt x="1135510" y="619070"/>
                  </a:lnTo>
                  <a:lnTo>
                    <a:pt x="1131778" y="616106"/>
                  </a:lnTo>
                  <a:lnTo>
                    <a:pt x="1128113" y="610972"/>
                  </a:lnTo>
                  <a:lnTo>
                    <a:pt x="1135685" y="609041"/>
                  </a:lnTo>
                  <a:lnTo>
                    <a:pt x="1141282" y="607832"/>
                  </a:lnTo>
                  <a:lnTo>
                    <a:pt x="1144364" y="615566"/>
                  </a:lnTo>
                  <a:lnTo>
                    <a:pt x="1139606" y="619133"/>
                  </a:lnTo>
                  <a:close/>
                </a:path>
                <a:path w="4949825" h="3943350">
                  <a:moveTo>
                    <a:pt x="1511227" y="721104"/>
                  </a:moveTo>
                  <a:lnTo>
                    <a:pt x="1506699" y="720643"/>
                  </a:lnTo>
                  <a:lnTo>
                    <a:pt x="1501007" y="713040"/>
                  </a:lnTo>
                  <a:lnTo>
                    <a:pt x="1506737" y="707057"/>
                  </a:lnTo>
                  <a:lnTo>
                    <a:pt x="1511258" y="709607"/>
                  </a:lnTo>
                  <a:lnTo>
                    <a:pt x="1517164" y="711946"/>
                  </a:lnTo>
                  <a:lnTo>
                    <a:pt x="1511227" y="721104"/>
                  </a:lnTo>
                  <a:close/>
                </a:path>
                <a:path w="4949825" h="3943350">
                  <a:moveTo>
                    <a:pt x="1060758" y="718593"/>
                  </a:moveTo>
                  <a:lnTo>
                    <a:pt x="1056803" y="709347"/>
                  </a:lnTo>
                  <a:lnTo>
                    <a:pt x="1059343" y="706223"/>
                  </a:lnTo>
                  <a:lnTo>
                    <a:pt x="1063802" y="704346"/>
                  </a:lnTo>
                  <a:lnTo>
                    <a:pt x="1069570" y="705617"/>
                  </a:lnTo>
                  <a:lnTo>
                    <a:pt x="1068579" y="710813"/>
                  </a:lnTo>
                  <a:lnTo>
                    <a:pt x="1070903" y="714977"/>
                  </a:lnTo>
                  <a:lnTo>
                    <a:pt x="1064850" y="717933"/>
                  </a:lnTo>
                  <a:lnTo>
                    <a:pt x="1060758" y="718593"/>
                  </a:lnTo>
                  <a:close/>
                </a:path>
                <a:path w="4949825" h="3943350">
                  <a:moveTo>
                    <a:pt x="1263266" y="625705"/>
                  </a:moveTo>
                  <a:lnTo>
                    <a:pt x="1257224" y="625705"/>
                  </a:lnTo>
                  <a:lnTo>
                    <a:pt x="1262356" y="623725"/>
                  </a:lnTo>
                  <a:lnTo>
                    <a:pt x="1263266" y="625705"/>
                  </a:lnTo>
                  <a:close/>
                </a:path>
                <a:path w="4949825" h="3943350">
                  <a:moveTo>
                    <a:pt x="1252979" y="636626"/>
                  </a:moveTo>
                  <a:lnTo>
                    <a:pt x="1249583" y="636255"/>
                  </a:lnTo>
                  <a:lnTo>
                    <a:pt x="1249140" y="630187"/>
                  </a:lnTo>
                  <a:lnTo>
                    <a:pt x="1251684" y="625379"/>
                  </a:lnTo>
                  <a:lnTo>
                    <a:pt x="1257224" y="625705"/>
                  </a:lnTo>
                  <a:lnTo>
                    <a:pt x="1263266" y="625705"/>
                  </a:lnTo>
                  <a:lnTo>
                    <a:pt x="1266035" y="631734"/>
                  </a:lnTo>
                  <a:lnTo>
                    <a:pt x="1260850" y="633271"/>
                  </a:lnTo>
                  <a:lnTo>
                    <a:pt x="1252979" y="636626"/>
                  </a:lnTo>
                  <a:close/>
                </a:path>
                <a:path w="4949825" h="3943350">
                  <a:moveTo>
                    <a:pt x="1081063" y="501940"/>
                  </a:moveTo>
                  <a:lnTo>
                    <a:pt x="1079705" y="500305"/>
                  </a:lnTo>
                  <a:lnTo>
                    <a:pt x="1074497" y="493884"/>
                  </a:lnTo>
                  <a:lnTo>
                    <a:pt x="1075563" y="492706"/>
                  </a:lnTo>
                  <a:lnTo>
                    <a:pt x="1076629" y="491796"/>
                  </a:lnTo>
                  <a:lnTo>
                    <a:pt x="1077699" y="491122"/>
                  </a:lnTo>
                  <a:lnTo>
                    <a:pt x="1079849" y="493574"/>
                  </a:lnTo>
                  <a:lnTo>
                    <a:pt x="1084189" y="498453"/>
                  </a:lnTo>
                  <a:lnTo>
                    <a:pt x="1081063" y="501940"/>
                  </a:lnTo>
                  <a:close/>
                </a:path>
                <a:path w="4949825" h="3943350">
                  <a:moveTo>
                    <a:pt x="1041985" y="465546"/>
                  </a:moveTo>
                  <a:lnTo>
                    <a:pt x="1036677" y="457167"/>
                  </a:lnTo>
                  <a:lnTo>
                    <a:pt x="1040328" y="454492"/>
                  </a:lnTo>
                  <a:lnTo>
                    <a:pt x="1043252" y="453688"/>
                  </a:lnTo>
                  <a:lnTo>
                    <a:pt x="1046007" y="454124"/>
                  </a:lnTo>
                  <a:lnTo>
                    <a:pt x="1050702" y="459659"/>
                  </a:lnTo>
                  <a:lnTo>
                    <a:pt x="1046070" y="464461"/>
                  </a:lnTo>
                  <a:lnTo>
                    <a:pt x="1041985" y="465546"/>
                  </a:lnTo>
                  <a:close/>
                </a:path>
                <a:path w="4949825" h="3943350">
                  <a:moveTo>
                    <a:pt x="1549686" y="671195"/>
                  </a:moveTo>
                  <a:lnTo>
                    <a:pt x="1546981" y="670647"/>
                  </a:lnTo>
                  <a:lnTo>
                    <a:pt x="1544610" y="667531"/>
                  </a:lnTo>
                  <a:lnTo>
                    <a:pt x="1549997" y="669043"/>
                  </a:lnTo>
                  <a:lnTo>
                    <a:pt x="1552705" y="669957"/>
                  </a:lnTo>
                  <a:lnTo>
                    <a:pt x="1549686" y="671195"/>
                  </a:lnTo>
                  <a:close/>
                </a:path>
                <a:path w="4949825" h="3943350">
                  <a:moveTo>
                    <a:pt x="967801" y="655585"/>
                  </a:moveTo>
                  <a:lnTo>
                    <a:pt x="963656" y="650616"/>
                  </a:lnTo>
                  <a:lnTo>
                    <a:pt x="963571" y="646251"/>
                  </a:lnTo>
                  <a:lnTo>
                    <a:pt x="970008" y="640236"/>
                  </a:lnTo>
                  <a:lnTo>
                    <a:pt x="973102" y="641472"/>
                  </a:lnTo>
                  <a:lnTo>
                    <a:pt x="975511" y="644681"/>
                  </a:lnTo>
                  <a:lnTo>
                    <a:pt x="976288" y="650603"/>
                  </a:lnTo>
                  <a:lnTo>
                    <a:pt x="972571" y="653174"/>
                  </a:lnTo>
                  <a:lnTo>
                    <a:pt x="967801" y="655585"/>
                  </a:lnTo>
                  <a:close/>
                </a:path>
                <a:path w="4949825" h="3943350">
                  <a:moveTo>
                    <a:pt x="2288842" y="106021"/>
                  </a:moveTo>
                  <a:lnTo>
                    <a:pt x="2281783" y="100788"/>
                  </a:lnTo>
                  <a:lnTo>
                    <a:pt x="2278927" y="97745"/>
                  </a:lnTo>
                  <a:lnTo>
                    <a:pt x="2283710" y="92365"/>
                  </a:lnTo>
                  <a:lnTo>
                    <a:pt x="2288798" y="92616"/>
                  </a:lnTo>
                  <a:lnTo>
                    <a:pt x="2291921" y="94970"/>
                  </a:lnTo>
                  <a:lnTo>
                    <a:pt x="2294414" y="98279"/>
                  </a:lnTo>
                  <a:lnTo>
                    <a:pt x="2294320" y="99403"/>
                  </a:lnTo>
                  <a:lnTo>
                    <a:pt x="2294506" y="100505"/>
                  </a:lnTo>
                  <a:lnTo>
                    <a:pt x="2292068" y="105596"/>
                  </a:lnTo>
                  <a:lnTo>
                    <a:pt x="2288842" y="106021"/>
                  </a:lnTo>
                  <a:close/>
                </a:path>
                <a:path w="4949825" h="3943350">
                  <a:moveTo>
                    <a:pt x="1084315" y="798094"/>
                  </a:moveTo>
                  <a:lnTo>
                    <a:pt x="1080598" y="796727"/>
                  </a:lnTo>
                  <a:lnTo>
                    <a:pt x="1076928" y="795303"/>
                  </a:lnTo>
                  <a:lnTo>
                    <a:pt x="1073324" y="793794"/>
                  </a:lnTo>
                  <a:lnTo>
                    <a:pt x="1073280" y="793558"/>
                  </a:lnTo>
                  <a:lnTo>
                    <a:pt x="1073189" y="793382"/>
                  </a:lnTo>
                  <a:lnTo>
                    <a:pt x="1073151" y="793138"/>
                  </a:lnTo>
                  <a:lnTo>
                    <a:pt x="1082390" y="793105"/>
                  </a:lnTo>
                  <a:lnTo>
                    <a:pt x="1084431" y="793165"/>
                  </a:lnTo>
                  <a:lnTo>
                    <a:pt x="1084315" y="798094"/>
                  </a:lnTo>
                  <a:close/>
                </a:path>
                <a:path w="4949825" h="3943350">
                  <a:moveTo>
                    <a:pt x="1365100" y="778594"/>
                  </a:moveTo>
                  <a:lnTo>
                    <a:pt x="1357764" y="771319"/>
                  </a:lnTo>
                  <a:lnTo>
                    <a:pt x="1359625" y="768199"/>
                  </a:lnTo>
                  <a:lnTo>
                    <a:pt x="1367295" y="762410"/>
                  </a:lnTo>
                  <a:lnTo>
                    <a:pt x="1370229" y="765215"/>
                  </a:lnTo>
                  <a:lnTo>
                    <a:pt x="1372732" y="771113"/>
                  </a:lnTo>
                  <a:lnTo>
                    <a:pt x="1368588" y="775195"/>
                  </a:lnTo>
                  <a:lnTo>
                    <a:pt x="1365100" y="778594"/>
                  </a:lnTo>
                  <a:close/>
                </a:path>
                <a:path w="4949825" h="3943350">
                  <a:moveTo>
                    <a:pt x="1066765" y="673422"/>
                  </a:moveTo>
                  <a:lnTo>
                    <a:pt x="1062724" y="663729"/>
                  </a:lnTo>
                  <a:lnTo>
                    <a:pt x="1067161" y="658586"/>
                  </a:lnTo>
                  <a:lnTo>
                    <a:pt x="1071217" y="655983"/>
                  </a:lnTo>
                  <a:lnTo>
                    <a:pt x="1076837" y="664397"/>
                  </a:lnTo>
                  <a:lnTo>
                    <a:pt x="1071151" y="670768"/>
                  </a:lnTo>
                  <a:lnTo>
                    <a:pt x="1066765" y="673422"/>
                  </a:lnTo>
                  <a:close/>
                </a:path>
                <a:path w="4949825" h="3943350">
                  <a:moveTo>
                    <a:pt x="967162" y="524203"/>
                  </a:moveTo>
                  <a:lnTo>
                    <a:pt x="964678" y="519732"/>
                  </a:lnTo>
                  <a:lnTo>
                    <a:pt x="960511" y="516107"/>
                  </a:lnTo>
                  <a:lnTo>
                    <a:pt x="969398" y="508790"/>
                  </a:lnTo>
                  <a:lnTo>
                    <a:pt x="972590" y="520815"/>
                  </a:lnTo>
                  <a:lnTo>
                    <a:pt x="967162" y="524203"/>
                  </a:lnTo>
                  <a:close/>
                </a:path>
                <a:path w="4949825" h="3943350">
                  <a:moveTo>
                    <a:pt x="2361033" y="41746"/>
                  </a:moveTo>
                  <a:lnTo>
                    <a:pt x="2354190" y="37675"/>
                  </a:lnTo>
                  <a:lnTo>
                    <a:pt x="2352587" y="33921"/>
                  </a:lnTo>
                  <a:lnTo>
                    <a:pt x="2355832" y="27629"/>
                  </a:lnTo>
                  <a:lnTo>
                    <a:pt x="2364140" y="29586"/>
                  </a:lnTo>
                  <a:lnTo>
                    <a:pt x="2366259" y="33188"/>
                  </a:lnTo>
                  <a:lnTo>
                    <a:pt x="2361033" y="41746"/>
                  </a:lnTo>
                  <a:close/>
                </a:path>
                <a:path w="4949825" h="3943350">
                  <a:moveTo>
                    <a:pt x="773539" y="163779"/>
                  </a:moveTo>
                  <a:lnTo>
                    <a:pt x="769127" y="163723"/>
                  </a:lnTo>
                  <a:lnTo>
                    <a:pt x="761772" y="160896"/>
                  </a:lnTo>
                  <a:lnTo>
                    <a:pt x="759986" y="160146"/>
                  </a:lnTo>
                  <a:lnTo>
                    <a:pt x="760898" y="159234"/>
                  </a:lnTo>
                  <a:lnTo>
                    <a:pt x="761769" y="158423"/>
                  </a:lnTo>
                  <a:lnTo>
                    <a:pt x="768014" y="152974"/>
                  </a:lnTo>
                  <a:lnTo>
                    <a:pt x="772206" y="152010"/>
                  </a:lnTo>
                  <a:lnTo>
                    <a:pt x="777486" y="157371"/>
                  </a:lnTo>
                  <a:lnTo>
                    <a:pt x="773539" y="163779"/>
                  </a:lnTo>
                  <a:close/>
                </a:path>
                <a:path w="4949825" h="3943350">
                  <a:moveTo>
                    <a:pt x="2139655" y="70395"/>
                  </a:moveTo>
                  <a:lnTo>
                    <a:pt x="2131225" y="67422"/>
                  </a:lnTo>
                  <a:lnTo>
                    <a:pt x="2132678" y="62138"/>
                  </a:lnTo>
                  <a:lnTo>
                    <a:pt x="2135866" y="54757"/>
                  </a:lnTo>
                  <a:lnTo>
                    <a:pt x="2142256" y="59513"/>
                  </a:lnTo>
                  <a:lnTo>
                    <a:pt x="2146033" y="63512"/>
                  </a:lnTo>
                  <a:lnTo>
                    <a:pt x="2139655" y="70395"/>
                  </a:lnTo>
                  <a:close/>
                </a:path>
                <a:path w="4949825" h="3943350">
                  <a:moveTo>
                    <a:pt x="1018099" y="651540"/>
                  </a:moveTo>
                  <a:lnTo>
                    <a:pt x="1015847" y="648407"/>
                  </a:lnTo>
                  <a:lnTo>
                    <a:pt x="1015429" y="643159"/>
                  </a:lnTo>
                  <a:lnTo>
                    <a:pt x="1017592" y="638922"/>
                  </a:lnTo>
                  <a:lnTo>
                    <a:pt x="1021042" y="639518"/>
                  </a:lnTo>
                  <a:lnTo>
                    <a:pt x="1024690" y="640357"/>
                  </a:lnTo>
                  <a:lnTo>
                    <a:pt x="1027507" y="644000"/>
                  </a:lnTo>
                  <a:lnTo>
                    <a:pt x="1027916" y="647470"/>
                  </a:lnTo>
                  <a:lnTo>
                    <a:pt x="1023951" y="650855"/>
                  </a:lnTo>
                  <a:lnTo>
                    <a:pt x="1018099" y="651540"/>
                  </a:lnTo>
                  <a:close/>
                </a:path>
                <a:path w="4949825" h="3943350">
                  <a:moveTo>
                    <a:pt x="1392839" y="819571"/>
                  </a:moveTo>
                  <a:lnTo>
                    <a:pt x="1392842" y="818052"/>
                  </a:lnTo>
                  <a:lnTo>
                    <a:pt x="1394603" y="815512"/>
                  </a:lnTo>
                  <a:lnTo>
                    <a:pt x="1396836" y="814782"/>
                  </a:lnTo>
                  <a:lnTo>
                    <a:pt x="1399442" y="814716"/>
                  </a:lnTo>
                  <a:lnTo>
                    <a:pt x="1397439" y="816747"/>
                  </a:lnTo>
                  <a:lnTo>
                    <a:pt x="1395254" y="818395"/>
                  </a:lnTo>
                  <a:lnTo>
                    <a:pt x="1392839" y="819571"/>
                  </a:lnTo>
                  <a:close/>
                </a:path>
                <a:path w="4949825" h="3943350">
                  <a:moveTo>
                    <a:pt x="1139716" y="656324"/>
                  </a:moveTo>
                  <a:lnTo>
                    <a:pt x="1131198" y="652320"/>
                  </a:lnTo>
                  <a:lnTo>
                    <a:pt x="1130166" y="648595"/>
                  </a:lnTo>
                  <a:lnTo>
                    <a:pt x="1135515" y="641739"/>
                  </a:lnTo>
                  <a:lnTo>
                    <a:pt x="1139295" y="642579"/>
                  </a:lnTo>
                  <a:lnTo>
                    <a:pt x="1143251" y="647482"/>
                  </a:lnTo>
                  <a:lnTo>
                    <a:pt x="1141584" y="652402"/>
                  </a:lnTo>
                  <a:lnTo>
                    <a:pt x="1139716" y="656324"/>
                  </a:lnTo>
                  <a:close/>
                </a:path>
                <a:path w="4949825" h="3943350">
                  <a:moveTo>
                    <a:pt x="993898" y="431367"/>
                  </a:moveTo>
                  <a:lnTo>
                    <a:pt x="986873" y="429214"/>
                  </a:lnTo>
                  <a:lnTo>
                    <a:pt x="985731" y="421226"/>
                  </a:lnTo>
                  <a:lnTo>
                    <a:pt x="990395" y="420720"/>
                  </a:lnTo>
                  <a:lnTo>
                    <a:pt x="997319" y="420440"/>
                  </a:lnTo>
                  <a:lnTo>
                    <a:pt x="998005" y="430527"/>
                  </a:lnTo>
                  <a:lnTo>
                    <a:pt x="993898" y="431367"/>
                  </a:lnTo>
                  <a:close/>
                </a:path>
                <a:path w="4949825" h="3943350">
                  <a:moveTo>
                    <a:pt x="1104409" y="719142"/>
                  </a:moveTo>
                  <a:lnTo>
                    <a:pt x="1101311" y="717097"/>
                  </a:lnTo>
                  <a:lnTo>
                    <a:pt x="1100182" y="711534"/>
                  </a:lnTo>
                  <a:lnTo>
                    <a:pt x="1101676" y="707849"/>
                  </a:lnTo>
                  <a:lnTo>
                    <a:pt x="1104714" y="706566"/>
                  </a:lnTo>
                  <a:lnTo>
                    <a:pt x="1109208" y="705871"/>
                  </a:lnTo>
                  <a:lnTo>
                    <a:pt x="1112198" y="709376"/>
                  </a:lnTo>
                  <a:lnTo>
                    <a:pt x="1112937" y="713081"/>
                  </a:lnTo>
                  <a:lnTo>
                    <a:pt x="1110182" y="717333"/>
                  </a:lnTo>
                  <a:lnTo>
                    <a:pt x="1104409" y="719142"/>
                  </a:lnTo>
                  <a:close/>
                </a:path>
                <a:path w="4949825" h="3943350">
                  <a:moveTo>
                    <a:pt x="838085" y="182493"/>
                  </a:moveTo>
                  <a:lnTo>
                    <a:pt x="834428" y="179683"/>
                  </a:lnTo>
                  <a:lnTo>
                    <a:pt x="830023" y="175522"/>
                  </a:lnTo>
                  <a:lnTo>
                    <a:pt x="836277" y="169154"/>
                  </a:lnTo>
                  <a:lnTo>
                    <a:pt x="840733" y="168544"/>
                  </a:lnTo>
                  <a:lnTo>
                    <a:pt x="845598" y="177196"/>
                  </a:lnTo>
                  <a:lnTo>
                    <a:pt x="838085" y="182493"/>
                  </a:lnTo>
                  <a:close/>
                </a:path>
                <a:path w="4949825" h="3943350">
                  <a:moveTo>
                    <a:pt x="1052692" y="570158"/>
                  </a:moveTo>
                  <a:lnTo>
                    <a:pt x="1045048" y="561744"/>
                  </a:lnTo>
                  <a:lnTo>
                    <a:pt x="1048787" y="557502"/>
                  </a:lnTo>
                  <a:lnTo>
                    <a:pt x="1053026" y="558835"/>
                  </a:lnTo>
                  <a:lnTo>
                    <a:pt x="1057391" y="560348"/>
                  </a:lnTo>
                  <a:lnTo>
                    <a:pt x="1052969" y="570127"/>
                  </a:lnTo>
                  <a:lnTo>
                    <a:pt x="1052692" y="570158"/>
                  </a:lnTo>
                  <a:close/>
                </a:path>
                <a:path w="4949825" h="3943350">
                  <a:moveTo>
                    <a:pt x="2365391" y="160240"/>
                  </a:moveTo>
                  <a:lnTo>
                    <a:pt x="2359086" y="158472"/>
                  </a:lnTo>
                  <a:lnTo>
                    <a:pt x="2358316" y="154220"/>
                  </a:lnTo>
                  <a:lnTo>
                    <a:pt x="2359718" y="148624"/>
                  </a:lnTo>
                  <a:lnTo>
                    <a:pt x="2369269" y="152057"/>
                  </a:lnTo>
                  <a:lnTo>
                    <a:pt x="2365391" y="160240"/>
                  </a:lnTo>
                  <a:close/>
                </a:path>
                <a:path w="4949825" h="3943350">
                  <a:moveTo>
                    <a:pt x="2255192" y="88004"/>
                  </a:moveTo>
                  <a:lnTo>
                    <a:pt x="2248934" y="87133"/>
                  </a:lnTo>
                  <a:lnTo>
                    <a:pt x="2247248" y="84946"/>
                  </a:lnTo>
                  <a:lnTo>
                    <a:pt x="2247770" y="78970"/>
                  </a:lnTo>
                  <a:lnTo>
                    <a:pt x="2249638" y="77552"/>
                  </a:lnTo>
                  <a:lnTo>
                    <a:pt x="2252575" y="77442"/>
                  </a:lnTo>
                  <a:lnTo>
                    <a:pt x="2255292" y="77957"/>
                  </a:lnTo>
                  <a:lnTo>
                    <a:pt x="2257600" y="79168"/>
                  </a:lnTo>
                  <a:lnTo>
                    <a:pt x="2257522" y="85900"/>
                  </a:lnTo>
                  <a:lnTo>
                    <a:pt x="2255192" y="88004"/>
                  </a:lnTo>
                  <a:close/>
                </a:path>
                <a:path w="4949825" h="3943350">
                  <a:moveTo>
                    <a:pt x="1357157" y="696400"/>
                  </a:moveTo>
                  <a:lnTo>
                    <a:pt x="1357493" y="685568"/>
                  </a:lnTo>
                  <a:lnTo>
                    <a:pt x="1367597" y="690826"/>
                  </a:lnTo>
                  <a:lnTo>
                    <a:pt x="1366552" y="695583"/>
                  </a:lnTo>
                  <a:lnTo>
                    <a:pt x="1362179" y="695583"/>
                  </a:lnTo>
                  <a:lnTo>
                    <a:pt x="1357157" y="696400"/>
                  </a:lnTo>
                  <a:close/>
                </a:path>
                <a:path w="4949825" h="3943350">
                  <a:moveTo>
                    <a:pt x="1366455" y="696023"/>
                  </a:moveTo>
                  <a:lnTo>
                    <a:pt x="1362179" y="695583"/>
                  </a:lnTo>
                  <a:lnTo>
                    <a:pt x="1366552" y="695583"/>
                  </a:lnTo>
                  <a:lnTo>
                    <a:pt x="1366455" y="696023"/>
                  </a:lnTo>
                  <a:close/>
                </a:path>
                <a:path w="4949825" h="3943350">
                  <a:moveTo>
                    <a:pt x="1312478" y="622334"/>
                  </a:moveTo>
                  <a:lnTo>
                    <a:pt x="1308749" y="622263"/>
                  </a:lnTo>
                  <a:lnTo>
                    <a:pt x="1304189" y="619362"/>
                  </a:lnTo>
                  <a:lnTo>
                    <a:pt x="1305359" y="615853"/>
                  </a:lnTo>
                  <a:lnTo>
                    <a:pt x="1306934" y="612028"/>
                  </a:lnTo>
                  <a:lnTo>
                    <a:pt x="1313139" y="611399"/>
                  </a:lnTo>
                  <a:lnTo>
                    <a:pt x="1315456" y="613500"/>
                  </a:lnTo>
                  <a:lnTo>
                    <a:pt x="1316645" y="617353"/>
                  </a:lnTo>
                  <a:lnTo>
                    <a:pt x="1315591" y="621538"/>
                  </a:lnTo>
                  <a:lnTo>
                    <a:pt x="1312478" y="622334"/>
                  </a:lnTo>
                  <a:close/>
                </a:path>
                <a:path w="4949825" h="3943350">
                  <a:moveTo>
                    <a:pt x="1439159" y="798608"/>
                  </a:moveTo>
                  <a:lnTo>
                    <a:pt x="1434159" y="797774"/>
                  </a:lnTo>
                  <a:lnTo>
                    <a:pt x="1431907" y="792030"/>
                  </a:lnTo>
                  <a:lnTo>
                    <a:pt x="1433719" y="789049"/>
                  </a:lnTo>
                  <a:lnTo>
                    <a:pt x="1437294" y="787203"/>
                  </a:lnTo>
                  <a:lnTo>
                    <a:pt x="1441983" y="787010"/>
                  </a:lnTo>
                  <a:lnTo>
                    <a:pt x="1442511" y="790457"/>
                  </a:lnTo>
                  <a:lnTo>
                    <a:pt x="1444351" y="792363"/>
                  </a:lnTo>
                  <a:lnTo>
                    <a:pt x="1442618" y="797686"/>
                  </a:lnTo>
                  <a:lnTo>
                    <a:pt x="1439159" y="798608"/>
                  </a:lnTo>
                  <a:close/>
                </a:path>
                <a:path w="4949825" h="3943350">
                  <a:moveTo>
                    <a:pt x="2412601" y="135307"/>
                  </a:moveTo>
                  <a:lnTo>
                    <a:pt x="2404189" y="133757"/>
                  </a:lnTo>
                  <a:lnTo>
                    <a:pt x="2406309" y="128603"/>
                  </a:lnTo>
                  <a:lnTo>
                    <a:pt x="2407447" y="122928"/>
                  </a:lnTo>
                  <a:lnTo>
                    <a:pt x="2414020" y="124337"/>
                  </a:lnTo>
                  <a:lnTo>
                    <a:pt x="2414925" y="128119"/>
                  </a:lnTo>
                  <a:lnTo>
                    <a:pt x="2414186" y="133952"/>
                  </a:lnTo>
                  <a:lnTo>
                    <a:pt x="2413642" y="134381"/>
                  </a:lnTo>
                  <a:lnTo>
                    <a:pt x="2413149" y="134883"/>
                  </a:lnTo>
                  <a:lnTo>
                    <a:pt x="2412601" y="135307"/>
                  </a:lnTo>
                  <a:close/>
                </a:path>
                <a:path w="4949825" h="3943350">
                  <a:moveTo>
                    <a:pt x="809856" y="236043"/>
                  </a:moveTo>
                  <a:lnTo>
                    <a:pt x="809765" y="235788"/>
                  </a:lnTo>
                  <a:lnTo>
                    <a:pt x="809608" y="235614"/>
                  </a:lnTo>
                  <a:lnTo>
                    <a:pt x="809532" y="235335"/>
                  </a:lnTo>
                  <a:lnTo>
                    <a:pt x="811796" y="234447"/>
                  </a:lnTo>
                  <a:lnTo>
                    <a:pt x="809856" y="236043"/>
                  </a:lnTo>
                  <a:close/>
                </a:path>
                <a:path w="4949825" h="3943350">
                  <a:moveTo>
                    <a:pt x="1423838" y="709854"/>
                  </a:moveTo>
                  <a:lnTo>
                    <a:pt x="1417521" y="700752"/>
                  </a:lnTo>
                  <a:lnTo>
                    <a:pt x="1423826" y="698350"/>
                  </a:lnTo>
                  <a:lnTo>
                    <a:pt x="1428033" y="696573"/>
                  </a:lnTo>
                  <a:lnTo>
                    <a:pt x="1432901" y="701759"/>
                  </a:lnTo>
                  <a:lnTo>
                    <a:pt x="1427851" y="705887"/>
                  </a:lnTo>
                  <a:lnTo>
                    <a:pt x="1423838" y="709854"/>
                  </a:lnTo>
                  <a:close/>
                </a:path>
                <a:path w="4949825" h="3943350">
                  <a:moveTo>
                    <a:pt x="1323720" y="736026"/>
                  </a:moveTo>
                  <a:lnTo>
                    <a:pt x="1317192" y="731304"/>
                  </a:lnTo>
                  <a:lnTo>
                    <a:pt x="1320896" y="723030"/>
                  </a:lnTo>
                  <a:lnTo>
                    <a:pt x="1324588" y="722212"/>
                  </a:lnTo>
                  <a:lnTo>
                    <a:pt x="1330387" y="729289"/>
                  </a:lnTo>
                  <a:lnTo>
                    <a:pt x="1326767" y="733295"/>
                  </a:lnTo>
                  <a:lnTo>
                    <a:pt x="1323720" y="736026"/>
                  </a:lnTo>
                  <a:close/>
                </a:path>
                <a:path w="4949825" h="3943350">
                  <a:moveTo>
                    <a:pt x="1365544" y="738610"/>
                  </a:moveTo>
                  <a:lnTo>
                    <a:pt x="1365468" y="728457"/>
                  </a:lnTo>
                  <a:lnTo>
                    <a:pt x="1375254" y="733614"/>
                  </a:lnTo>
                  <a:lnTo>
                    <a:pt x="1373789" y="738415"/>
                  </a:lnTo>
                  <a:lnTo>
                    <a:pt x="1369622" y="738415"/>
                  </a:lnTo>
                  <a:lnTo>
                    <a:pt x="1365544" y="738610"/>
                  </a:lnTo>
                  <a:close/>
                </a:path>
                <a:path w="4949825" h="3943350">
                  <a:moveTo>
                    <a:pt x="1373675" y="738786"/>
                  </a:moveTo>
                  <a:lnTo>
                    <a:pt x="1369622" y="738415"/>
                  </a:lnTo>
                  <a:lnTo>
                    <a:pt x="1373789" y="738415"/>
                  </a:lnTo>
                  <a:lnTo>
                    <a:pt x="1373675" y="738786"/>
                  </a:lnTo>
                  <a:close/>
                </a:path>
                <a:path w="4949825" h="3943350">
                  <a:moveTo>
                    <a:pt x="1006882" y="701953"/>
                  </a:moveTo>
                  <a:lnTo>
                    <a:pt x="1003105" y="700843"/>
                  </a:lnTo>
                  <a:lnTo>
                    <a:pt x="997501" y="697705"/>
                  </a:lnTo>
                  <a:lnTo>
                    <a:pt x="1001602" y="686675"/>
                  </a:lnTo>
                  <a:lnTo>
                    <a:pt x="1005489" y="691162"/>
                  </a:lnTo>
                  <a:lnTo>
                    <a:pt x="1010501" y="694461"/>
                  </a:lnTo>
                  <a:lnTo>
                    <a:pt x="1006882" y="701953"/>
                  </a:lnTo>
                  <a:close/>
                </a:path>
                <a:path w="4949825" h="3943350">
                  <a:moveTo>
                    <a:pt x="2190834" y="147979"/>
                  </a:moveTo>
                  <a:lnTo>
                    <a:pt x="2187400" y="147348"/>
                  </a:lnTo>
                  <a:lnTo>
                    <a:pt x="2184894" y="142049"/>
                  </a:lnTo>
                  <a:lnTo>
                    <a:pt x="2191148" y="138524"/>
                  </a:lnTo>
                  <a:lnTo>
                    <a:pt x="2195409" y="144493"/>
                  </a:lnTo>
                  <a:lnTo>
                    <a:pt x="2190834" y="147979"/>
                  </a:lnTo>
                  <a:close/>
                </a:path>
                <a:path w="4949825" h="3943350">
                  <a:moveTo>
                    <a:pt x="2152725" y="115356"/>
                  </a:moveTo>
                  <a:lnTo>
                    <a:pt x="2146901" y="113710"/>
                  </a:lnTo>
                  <a:lnTo>
                    <a:pt x="2146055" y="109927"/>
                  </a:lnTo>
                  <a:lnTo>
                    <a:pt x="2147822" y="104785"/>
                  </a:lnTo>
                  <a:lnTo>
                    <a:pt x="2157633" y="106189"/>
                  </a:lnTo>
                  <a:lnTo>
                    <a:pt x="2152725" y="115356"/>
                  </a:lnTo>
                  <a:close/>
                </a:path>
                <a:path w="4949825" h="3943350">
                  <a:moveTo>
                    <a:pt x="2305549" y="46042"/>
                  </a:moveTo>
                  <a:lnTo>
                    <a:pt x="2298329" y="44283"/>
                  </a:lnTo>
                  <a:lnTo>
                    <a:pt x="2298864" y="40362"/>
                  </a:lnTo>
                  <a:lnTo>
                    <a:pt x="2300590" y="35084"/>
                  </a:lnTo>
                  <a:lnTo>
                    <a:pt x="2303175" y="34550"/>
                  </a:lnTo>
                  <a:lnTo>
                    <a:pt x="2306977" y="37666"/>
                  </a:lnTo>
                  <a:lnTo>
                    <a:pt x="2308839" y="40687"/>
                  </a:lnTo>
                  <a:lnTo>
                    <a:pt x="2305549" y="46042"/>
                  </a:lnTo>
                  <a:close/>
                </a:path>
                <a:path w="4949825" h="3943350">
                  <a:moveTo>
                    <a:pt x="2284899" y="153588"/>
                  </a:moveTo>
                  <a:lnTo>
                    <a:pt x="2277713" y="149837"/>
                  </a:lnTo>
                  <a:lnTo>
                    <a:pt x="2278990" y="145963"/>
                  </a:lnTo>
                  <a:lnTo>
                    <a:pt x="2281242" y="140915"/>
                  </a:lnTo>
                  <a:lnTo>
                    <a:pt x="2287704" y="144355"/>
                  </a:lnTo>
                  <a:lnTo>
                    <a:pt x="2286172" y="148274"/>
                  </a:lnTo>
                  <a:lnTo>
                    <a:pt x="2284899" y="153588"/>
                  </a:lnTo>
                  <a:close/>
                </a:path>
                <a:path w="4949825" h="3943350">
                  <a:moveTo>
                    <a:pt x="2393435" y="83756"/>
                  </a:moveTo>
                  <a:lnTo>
                    <a:pt x="2387435" y="81402"/>
                  </a:lnTo>
                  <a:lnTo>
                    <a:pt x="2386507" y="77711"/>
                  </a:lnTo>
                  <a:lnTo>
                    <a:pt x="2388133" y="71766"/>
                  </a:lnTo>
                  <a:lnTo>
                    <a:pt x="2394941" y="73955"/>
                  </a:lnTo>
                  <a:lnTo>
                    <a:pt x="2397187" y="77058"/>
                  </a:lnTo>
                  <a:lnTo>
                    <a:pt x="2393435" y="83756"/>
                  </a:lnTo>
                  <a:close/>
                </a:path>
                <a:path w="4949825" h="3943350">
                  <a:moveTo>
                    <a:pt x="2014085" y="136552"/>
                  </a:moveTo>
                  <a:lnTo>
                    <a:pt x="2012880" y="134093"/>
                  </a:lnTo>
                  <a:lnTo>
                    <a:pt x="2011811" y="131647"/>
                  </a:lnTo>
                  <a:lnTo>
                    <a:pt x="2010786" y="129194"/>
                  </a:lnTo>
                  <a:lnTo>
                    <a:pt x="2011635" y="127874"/>
                  </a:lnTo>
                  <a:lnTo>
                    <a:pt x="2013016" y="126654"/>
                  </a:lnTo>
                  <a:lnTo>
                    <a:pt x="2015226" y="125541"/>
                  </a:lnTo>
                  <a:lnTo>
                    <a:pt x="2019038" y="127839"/>
                  </a:lnTo>
                  <a:lnTo>
                    <a:pt x="2018481" y="130364"/>
                  </a:lnTo>
                  <a:lnTo>
                    <a:pt x="2017626" y="134766"/>
                  </a:lnTo>
                  <a:lnTo>
                    <a:pt x="2016362" y="135912"/>
                  </a:lnTo>
                  <a:lnTo>
                    <a:pt x="2014085" y="136552"/>
                  </a:lnTo>
                  <a:close/>
                </a:path>
                <a:path w="4949825" h="3943350">
                  <a:moveTo>
                    <a:pt x="2001623" y="72581"/>
                  </a:moveTo>
                  <a:lnTo>
                    <a:pt x="1999793" y="70455"/>
                  </a:lnTo>
                  <a:lnTo>
                    <a:pt x="1997975" y="68300"/>
                  </a:lnTo>
                  <a:lnTo>
                    <a:pt x="1996176" y="66122"/>
                  </a:lnTo>
                  <a:lnTo>
                    <a:pt x="1997673" y="65367"/>
                  </a:lnTo>
                  <a:lnTo>
                    <a:pt x="2002849" y="67669"/>
                  </a:lnTo>
                  <a:lnTo>
                    <a:pt x="2003428" y="69999"/>
                  </a:lnTo>
                  <a:lnTo>
                    <a:pt x="2001623" y="72581"/>
                  </a:lnTo>
                  <a:close/>
                </a:path>
                <a:path w="4949825" h="3943350">
                  <a:moveTo>
                    <a:pt x="2323612" y="133370"/>
                  </a:moveTo>
                  <a:lnTo>
                    <a:pt x="2319681" y="131613"/>
                  </a:lnTo>
                  <a:lnTo>
                    <a:pt x="2316455" y="129544"/>
                  </a:lnTo>
                  <a:lnTo>
                    <a:pt x="2316738" y="124141"/>
                  </a:lnTo>
                  <a:lnTo>
                    <a:pt x="2320574" y="121582"/>
                  </a:lnTo>
                  <a:lnTo>
                    <a:pt x="2323380" y="123786"/>
                  </a:lnTo>
                  <a:lnTo>
                    <a:pt x="2326178" y="125439"/>
                  </a:lnTo>
                  <a:lnTo>
                    <a:pt x="2327360" y="128383"/>
                  </a:lnTo>
                  <a:lnTo>
                    <a:pt x="2325905" y="130410"/>
                  </a:lnTo>
                  <a:lnTo>
                    <a:pt x="2323612" y="133370"/>
                  </a:lnTo>
                  <a:close/>
                </a:path>
                <a:path w="4949825" h="3943350">
                  <a:moveTo>
                    <a:pt x="968316" y="565265"/>
                  </a:moveTo>
                  <a:lnTo>
                    <a:pt x="965842" y="563250"/>
                  </a:lnTo>
                  <a:lnTo>
                    <a:pt x="965863" y="557636"/>
                  </a:lnTo>
                  <a:lnTo>
                    <a:pt x="970043" y="554226"/>
                  </a:lnTo>
                  <a:lnTo>
                    <a:pt x="973379" y="554450"/>
                  </a:lnTo>
                  <a:lnTo>
                    <a:pt x="976788" y="560915"/>
                  </a:lnTo>
                  <a:lnTo>
                    <a:pt x="975942" y="563822"/>
                  </a:lnTo>
                  <a:lnTo>
                    <a:pt x="968316" y="565265"/>
                  </a:lnTo>
                  <a:close/>
                </a:path>
                <a:path w="4949825" h="3943350">
                  <a:moveTo>
                    <a:pt x="1014206" y="580717"/>
                  </a:moveTo>
                  <a:lnTo>
                    <a:pt x="1009567" y="579208"/>
                  </a:lnTo>
                  <a:lnTo>
                    <a:pt x="1009086" y="578184"/>
                  </a:lnTo>
                  <a:lnTo>
                    <a:pt x="1008127" y="577107"/>
                  </a:lnTo>
                  <a:lnTo>
                    <a:pt x="1010398" y="571391"/>
                  </a:lnTo>
                  <a:lnTo>
                    <a:pt x="1013108" y="567756"/>
                  </a:lnTo>
                  <a:lnTo>
                    <a:pt x="1019885" y="573199"/>
                  </a:lnTo>
                  <a:lnTo>
                    <a:pt x="1016756" y="578002"/>
                  </a:lnTo>
                  <a:lnTo>
                    <a:pt x="1014206" y="580717"/>
                  </a:lnTo>
                  <a:close/>
                </a:path>
                <a:path w="4949825" h="3943350">
                  <a:moveTo>
                    <a:pt x="2063179" y="80989"/>
                  </a:moveTo>
                  <a:lnTo>
                    <a:pt x="2057477" y="76241"/>
                  </a:lnTo>
                  <a:lnTo>
                    <a:pt x="2061075" y="72662"/>
                  </a:lnTo>
                  <a:lnTo>
                    <a:pt x="2065009" y="67781"/>
                  </a:lnTo>
                  <a:lnTo>
                    <a:pt x="2069169" y="74054"/>
                  </a:lnTo>
                  <a:lnTo>
                    <a:pt x="2069056" y="77843"/>
                  </a:lnTo>
                  <a:lnTo>
                    <a:pt x="2063179" y="80989"/>
                  </a:lnTo>
                  <a:close/>
                </a:path>
                <a:path w="4949825" h="3943350">
                  <a:moveTo>
                    <a:pt x="2078012" y="131984"/>
                  </a:moveTo>
                  <a:lnTo>
                    <a:pt x="2072628" y="126566"/>
                  </a:lnTo>
                  <a:lnTo>
                    <a:pt x="2073612" y="123123"/>
                  </a:lnTo>
                  <a:lnTo>
                    <a:pt x="2078122" y="119427"/>
                  </a:lnTo>
                  <a:lnTo>
                    <a:pt x="2084251" y="123245"/>
                  </a:lnTo>
                  <a:lnTo>
                    <a:pt x="2083295" y="126852"/>
                  </a:lnTo>
                  <a:lnTo>
                    <a:pt x="2078012" y="131984"/>
                  </a:lnTo>
                  <a:close/>
                </a:path>
                <a:path w="4949825" h="3943350">
                  <a:moveTo>
                    <a:pt x="1981038" y="12074"/>
                  </a:moveTo>
                  <a:lnTo>
                    <a:pt x="1971708" y="7750"/>
                  </a:lnTo>
                  <a:lnTo>
                    <a:pt x="1974167" y="4147"/>
                  </a:lnTo>
                  <a:lnTo>
                    <a:pt x="1979089" y="0"/>
                  </a:lnTo>
                  <a:lnTo>
                    <a:pt x="1984570" y="3009"/>
                  </a:lnTo>
                  <a:lnTo>
                    <a:pt x="1984189" y="6449"/>
                  </a:lnTo>
                  <a:lnTo>
                    <a:pt x="1981038" y="12074"/>
                  </a:lnTo>
                  <a:close/>
                </a:path>
                <a:path w="4949825" h="3943350">
                  <a:moveTo>
                    <a:pt x="2170646" y="214762"/>
                  </a:moveTo>
                  <a:lnTo>
                    <a:pt x="2164111" y="209874"/>
                  </a:lnTo>
                  <a:lnTo>
                    <a:pt x="2165558" y="206632"/>
                  </a:lnTo>
                  <a:lnTo>
                    <a:pt x="2171885" y="203668"/>
                  </a:lnTo>
                  <a:lnTo>
                    <a:pt x="2175878" y="207434"/>
                  </a:lnTo>
                  <a:lnTo>
                    <a:pt x="2176583" y="210534"/>
                  </a:lnTo>
                  <a:lnTo>
                    <a:pt x="2173879" y="214309"/>
                  </a:lnTo>
                  <a:lnTo>
                    <a:pt x="2172513" y="214309"/>
                  </a:lnTo>
                  <a:lnTo>
                    <a:pt x="2170646" y="214762"/>
                  </a:lnTo>
                  <a:close/>
                </a:path>
                <a:path w="4949825" h="3943350">
                  <a:moveTo>
                    <a:pt x="2173819" y="214394"/>
                  </a:moveTo>
                  <a:lnTo>
                    <a:pt x="2172513" y="214309"/>
                  </a:lnTo>
                  <a:lnTo>
                    <a:pt x="2173879" y="214309"/>
                  </a:lnTo>
                  <a:close/>
                </a:path>
                <a:path w="4949825" h="3943350">
                  <a:moveTo>
                    <a:pt x="1015693" y="504103"/>
                  </a:moveTo>
                  <a:lnTo>
                    <a:pt x="1011281" y="500353"/>
                  </a:lnTo>
                  <a:lnTo>
                    <a:pt x="1015130" y="493926"/>
                  </a:lnTo>
                  <a:lnTo>
                    <a:pt x="1022102" y="498479"/>
                  </a:lnTo>
                  <a:lnTo>
                    <a:pt x="1019259" y="504064"/>
                  </a:lnTo>
                  <a:lnTo>
                    <a:pt x="1015693" y="504103"/>
                  </a:lnTo>
                  <a:close/>
                </a:path>
                <a:path w="4949825" h="3943350">
                  <a:moveTo>
                    <a:pt x="1363345" y="653134"/>
                  </a:moveTo>
                  <a:lnTo>
                    <a:pt x="1356710" y="650845"/>
                  </a:lnTo>
                  <a:lnTo>
                    <a:pt x="1360710" y="643712"/>
                  </a:lnTo>
                  <a:lnTo>
                    <a:pt x="1364088" y="642079"/>
                  </a:lnTo>
                  <a:lnTo>
                    <a:pt x="1369597" y="647377"/>
                  </a:lnTo>
                  <a:lnTo>
                    <a:pt x="1366748" y="652018"/>
                  </a:lnTo>
                  <a:lnTo>
                    <a:pt x="1363345" y="653134"/>
                  </a:lnTo>
                  <a:close/>
                </a:path>
                <a:path w="4949825" h="3943350">
                  <a:moveTo>
                    <a:pt x="1286469" y="669975"/>
                  </a:moveTo>
                  <a:lnTo>
                    <a:pt x="1280919" y="668919"/>
                  </a:lnTo>
                  <a:lnTo>
                    <a:pt x="1282944" y="661668"/>
                  </a:lnTo>
                  <a:lnTo>
                    <a:pt x="1291409" y="664379"/>
                  </a:lnTo>
                  <a:lnTo>
                    <a:pt x="1289460" y="668689"/>
                  </a:lnTo>
                  <a:lnTo>
                    <a:pt x="1286469" y="669975"/>
                  </a:lnTo>
                  <a:close/>
                </a:path>
                <a:path w="4949825" h="3943350">
                  <a:moveTo>
                    <a:pt x="2236984" y="203668"/>
                  </a:moveTo>
                  <a:lnTo>
                    <a:pt x="2223500" y="202194"/>
                  </a:lnTo>
                  <a:lnTo>
                    <a:pt x="2226812" y="197046"/>
                  </a:lnTo>
                  <a:lnTo>
                    <a:pt x="2228211" y="191140"/>
                  </a:lnTo>
                  <a:lnTo>
                    <a:pt x="2234975" y="193613"/>
                  </a:lnTo>
                  <a:lnTo>
                    <a:pt x="2233837" y="198235"/>
                  </a:lnTo>
                  <a:lnTo>
                    <a:pt x="2236984" y="203668"/>
                  </a:lnTo>
                  <a:close/>
                </a:path>
                <a:path w="4949825" h="3943350">
                  <a:moveTo>
                    <a:pt x="2462145" y="41791"/>
                  </a:moveTo>
                  <a:lnTo>
                    <a:pt x="2456667" y="39257"/>
                  </a:lnTo>
                  <a:lnTo>
                    <a:pt x="2454893" y="35682"/>
                  </a:lnTo>
                  <a:lnTo>
                    <a:pt x="2458868" y="29088"/>
                  </a:lnTo>
                  <a:lnTo>
                    <a:pt x="2462267" y="30597"/>
                  </a:lnTo>
                  <a:lnTo>
                    <a:pt x="2463616" y="32141"/>
                  </a:lnTo>
                  <a:lnTo>
                    <a:pt x="2464409" y="36725"/>
                  </a:lnTo>
                  <a:lnTo>
                    <a:pt x="2465182" y="39348"/>
                  </a:lnTo>
                  <a:lnTo>
                    <a:pt x="2462145" y="41791"/>
                  </a:lnTo>
                  <a:close/>
                </a:path>
                <a:path w="4949825" h="3943350">
                  <a:moveTo>
                    <a:pt x="2042459" y="26010"/>
                  </a:moveTo>
                  <a:lnTo>
                    <a:pt x="2035245" y="22435"/>
                  </a:lnTo>
                  <a:lnTo>
                    <a:pt x="2039861" y="17360"/>
                  </a:lnTo>
                  <a:lnTo>
                    <a:pt x="2044308" y="19265"/>
                  </a:lnTo>
                  <a:lnTo>
                    <a:pt x="2043259" y="22435"/>
                  </a:lnTo>
                  <a:lnTo>
                    <a:pt x="2042459" y="26010"/>
                  </a:lnTo>
                  <a:close/>
                </a:path>
                <a:path w="4949825" h="3943350">
                  <a:moveTo>
                    <a:pt x="2413240" y="41521"/>
                  </a:moveTo>
                  <a:lnTo>
                    <a:pt x="2406617" y="41387"/>
                  </a:lnTo>
                  <a:lnTo>
                    <a:pt x="2407479" y="32555"/>
                  </a:lnTo>
                  <a:lnTo>
                    <a:pt x="2412454" y="34911"/>
                  </a:lnTo>
                  <a:lnTo>
                    <a:pt x="2414010" y="37589"/>
                  </a:lnTo>
                  <a:lnTo>
                    <a:pt x="2413240" y="41521"/>
                  </a:lnTo>
                  <a:close/>
                </a:path>
                <a:path w="4949825" h="3943350">
                  <a:moveTo>
                    <a:pt x="2198057" y="106180"/>
                  </a:moveTo>
                  <a:lnTo>
                    <a:pt x="2188828" y="103689"/>
                  </a:lnTo>
                  <a:lnTo>
                    <a:pt x="2192321" y="99773"/>
                  </a:lnTo>
                  <a:lnTo>
                    <a:pt x="2195133" y="94863"/>
                  </a:lnTo>
                  <a:lnTo>
                    <a:pt x="2200837" y="98361"/>
                  </a:lnTo>
                  <a:lnTo>
                    <a:pt x="2200145" y="101814"/>
                  </a:lnTo>
                  <a:lnTo>
                    <a:pt x="2198057" y="106180"/>
                  </a:lnTo>
                  <a:close/>
                </a:path>
                <a:path w="4949825" h="3943350">
                  <a:moveTo>
                    <a:pt x="2124838" y="173168"/>
                  </a:moveTo>
                  <a:lnTo>
                    <a:pt x="2118112" y="171181"/>
                  </a:lnTo>
                  <a:lnTo>
                    <a:pt x="2116508" y="168414"/>
                  </a:lnTo>
                  <a:lnTo>
                    <a:pt x="2119090" y="164378"/>
                  </a:lnTo>
                  <a:lnTo>
                    <a:pt x="2123212" y="162608"/>
                  </a:lnTo>
                  <a:lnTo>
                    <a:pt x="2125961" y="164340"/>
                  </a:lnTo>
                  <a:lnTo>
                    <a:pt x="2127146" y="171021"/>
                  </a:lnTo>
                  <a:lnTo>
                    <a:pt x="2124838" y="173168"/>
                  </a:lnTo>
                  <a:close/>
                </a:path>
                <a:path w="4949825" h="3943350">
                  <a:moveTo>
                    <a:pt x="2368656" y="121450"/>
                  </a:moveTo>
                  <a:lnTo>
                    <a:pt x="2365961" y="119007"/>
                  </a:lnTo>
                  <a:lnTo>
                    <a:pt x="2365706" y="114143"/>
                  </a:lnTo>
                  <a:lnTo>
                    <a:pt x="2368926" y="113694"/>
                  </a:lnTo>
                  <a:lnTo>
                    <a:pt x="2371964" y="112963"/>
                  </a:lnTo>
                  <a:lnTo>
                    <a:pt x="2374787" y="115037"/>
                  </a:lnTo>
                  <a:lnTo>
                    <a:pt x="2373982" y="117347"/>
                  </a:lnTo>
                  <a:lnTo>
                    <a:pt x="2370633" y="121041"/>
                  </a:lnTo>
                  <a:lnTo>
                    <a:pt x="2368656" y="121450"/>
                  </a:lnTo>
                  <a:close/>
                </a:path>
                <a:path w="4949825" h="3943350">
                  <a:moveTo>
                    <a:pt x="2244708" y="137835"/>
                  </a:moveTo>
                  <a:lnTo>
                    <a:pt x="2238723" y="136988"/>
                  </a:lnTo>
                  <a:lnTo>
                    <a:pt x="2238581" y="135490"/>
                  </a:lnTo>
                  <a:lnTo>
                    <a:pt x="2238481" y="132921"/>
                  </a:lnTo>
                  <a:lnTo>
                    <a:pt x="2239610" y="126534"/>
                  </a:lnTo>
                  <a:lnTo>
                    <a:pt x="2243236" y="129037"/>
                  </a:lnTo>
                  <a:lnTo>
                    <a:pt x="2244969" y="129591"/>
                  </a:lnTo>
                  <a:lnTo>
                    <a:pt x="2246377" y="132921"/>
                  </a:lnTo>
                  <a:lnTo>
                    <a:pt x="2247066" y="135490"/>
                  </a:lnTo>
                  <a:lnTo>
                    <a:pt x="2244708" y="137835"/>
                  </a:lnTo>
                  <a:close/>
                </a:path>
                <a:path w="4949825" h="3943350">
                  <a:moveTo>
                    <a:pt x="2090398" y="215582"/>
                  </a:moveTo>
                  <a:lnTo>
                    <a:pt x="2089357" y="215387"/>
                  </a:lnTo>
                  <a:lnTo>
                    <a:pt x="2088257" y="215227"/>
                  </a:lnTo>
                  <a:lnTo>
                    <a:pt x="2086584" y="214469"/>
                  </a:lnTo>
                  <a:lnTo>
                    <a:pt x="2083266" y="212850"/>
                  </a:lnTo>
                  <a:lnTo>
                    <a:pt x="2082081" y="211272"/>
                  </a:lnTo>
                  <a:lnTo>
                    <a:pt x="2081732" y="209063"/>
                  </a:lnTo>
                  <a:lnTo>
                    <a:pt x="2082169" y="206036"/>
                  </a:lnTo>
                  <a:lnTo>
                    <a:pt x="2088776" y="205687"/>
                  </a:lnTo>
                  <a:lnTo>
                    <a:pt x="2090423" y="209652"/>
                  </a:lnTo>
                  <a:lnTo>
                    <a:pt x="2091851" y="215538"/>
                  </a:lnTo>
                  <a:lnTo>
                    <a:pt x="2090398" y="215582"/>
                  </a:lnTo>
                  <a:close/>
                </a:path>
                <a:path w="4949825" h="3943350">
                  <a:moveTo>
                    <a:pt x="2344458" y="77307"/>
                  </a:moveTo>
                  <a:lnTo>
                    <a:pt x="2339744" y="73511"/>
                  </a:lnTo>
                  <a:lnTo>
                    <a:pt x="2342766" y="67012"/>
                  </a:lnTo>
                  <a:lnTo>
                    <a:pt x="2346756" y="71046"/>
                  </a:lnTo>
                  <a:lnTo>
                    <a:pt x="2347486" y="74040"/>
                  </a:lnTo>
                  <a:lnTo>
                    <a:pt x="2344458" y="77307"/>
                  </a:lnTo>
                  <a:close/>
                </a:path>
                <a:path w="4949825" h="3943350">
                  <a:moveTo>
                    <a:pt x="2436699" y="79000"/>
                  </a:moveTo>
                  <a:lnTo>
                    <a:pt x="2431648" y="77957"/>
                  </a:lnTo>
                  <a:lnTo>
                    <a:pt x="2431560" y="72178"/>
                  </a:lnTo>
                  <a:lnTo>
                    <a:pt x="2436780" y="71730"/>
                  </a:lnTo>
                  <a:lnTo>
                    <a:pt x="2436699" y="79000"/>
                  </a:lnTo>
                  <a:close/>
                </a:path>
                <a:path w="4949825" h="3943350">
                  <a:moveTo>
                    <a:pt x="2323166" y="177209"/>
                  </a:moveTo>
                  <a:lnTo>
                    <a:pt x="2323096" y="174358"/>
                  </a:lnTo>
                  <a:lnTo>
                    <a:pt x="2322345" y="171408"/>
                  </a:lnTo>
                  <a:lnTo>
                    <a:pt x="2327430" y="170129"/>
                  </a:lnTo>
                  <a:lnTo>
                    <a:pt x="2327392" y="173695"/>
                  </a:lnTo>
                  <a:lnTo>
                    <a:pt x="2328813" y="177061"/>
                  </a:lnTo>
                  <a:lnTo>
                    <a:pt x="2323166" y="177209"/>
                  </a:lnTo>
                  <a:close/>
                </a:path>
                <a:path w="4949825" h="3943350">
                  <a:moveTo>
                    <a:pt x="2083037" y="50818"/>
                  </a:moveTo>
                  <a:lnTo>
                    <a:pt x="2079578" y="48652"/>
                  </a:lnTo>
                  <a:lnTo>
                    <a:pt x="2080244" y="44417"/>
                  </a:lnTo>
                  <a:lnTo>
                    <a:pt x="2082420" y="43863"/>
                  </a:lnTo>
                  <a:lnTo>
                    <a:pt x="2085842" y="45926"/>
                  </a:lnTo>
                  <a:lnTo>
                    <a:pt x="2085156" y="50136"/>
                  </a:lnTo>
                  <a:lnTo>
                    <a:pt x="2083037" y="50818"/>
                  </a:lnTo>
                  <a:close/>
                </a:path>
                <a:path w="4949825" h="3943350">
                  <a:moveTo>
                    <a:pt x="974675" y="462214"/>
                  </a:moveTo>
                  <a:lnTo>
                    <a:pt x="973213" y="461568"/>
                  </a:lnTo>
                  <a:lnTo>
                    <a:pt x="972329" y="458071"/>
                  </a:lnTo>
                  <a:lnTo>
                    <a:pt x="973496" y="457021"/>
                  </a:lnTo>
                  <a:lnTo>
                    <a:pt x="976794" y="456480"/>
                  </a:lnTo>
                  <a:lnTo>
                    <a:pt x="978040" y="457188"/>
                  </a:lnTo>
                  <a:lnTo>
                    <a:pt x="978697" y="458752"/>
                  </a:lnTo>
                  <a:lnTo>
                    <a:pt x="979027" y="460681"/>
                  </a:lnTo>
                  <a:lnTo>
                    <a:pt x="977854" y="461615"/>
                  </a:lnTo>
                  <a:lnTo>
                    <a:pt x="974675" y="462214"/>
                  </a:lnTo>
                  <a:close/>
                </a:path>
                <a:path w="4949825" h="3943350">
                  <a:moveTo>
                    <a:pt x="2312408" y="96572"/>
                  </a:moveTo>
                  <a:lnTo>
                    <a:pt x="2309156" y="94387"/>
                  </a:lnTo>
                  <a:lnTo>
                    <a:pt x="2309065" y="92544"/>
                  </a:lnTo>
                  <a:lnTo>
                    <a:pt x="2310732" y="90043"/>
                  </a:lnTo>
                  <a:lnTo>
                    <a:pt x="2313795" y="90794"/>
                  </a:lnTo>
                  <a:lnTo>
                    <a:pt x="2315046" y="92179"/>
                  </a:lnTo>
                  <a:lnTo>
                    <a:pt x="2313955" y="95956"/>
                  </a:lnTo>
                  <a:lnTo>
                    <a:pt x="2312408" y="96572"/>
                  </a:lnTo>
                  <a:close/>
                </a:path>
                <a:path w="4949825" h="3943350">
                  <a:moveTo>
                    <a:pt x="979222" y="675679"/>
                  </a:moveTo>
                  <a:lnTo>
                    <a:pt x="978928" y="675219"/>
                  </a:lnTo>
                  <a:lnTo>
                    <a:pt x="978533" y="674711"/>
                  </a:lnTo>
                  <a:lnTo>
                    <a:pt x="979121" y="674098"/>
                  </a:lnTo>
                  <a:lnTo>
                    <a:pt x="979875" y="673582"/>
                  </a:lnTo>
                  <a:lnTo>
                    <a:pt x="980341" y="673224"/>
                  </a:lnTo>
                  <a:lnTo>
                    <a:pt x="980643" y="673678"/>
                  </a:lnTo>
                  <a:lnTo>
                    <a:pt x="981043" y="674189"/>
                  </a:lnTo>
                  <a:lnTo>
                    <a:pt x="980448" y="674789"/>
                  </a:lnTo>
                  <a:lnTo>
                    <a:pt x="979819" y="675219"/>
                  </a:lnTo>
                  <a:lnTo>
                    <a:pt x="979222" y="675679"/>
                  </a:lnTo>
                  <a:close/>
                </a:path>
                <a:path w="4949825" h="3943350">
                  <a:moveTo>
                    <a:pt x="995690" y="619656"/>
                  </a:moveTo>
                  <a:lnTo>
                    <a:pt x="994788" y="619232"/>
                  </a:lnTo>
                  <a:lnTo>
                    <a:pt x="994086" y="618697"/>
                  </a:lnTo>
                  <a:lnTo>
                    <a:pt x="993259" y="618150"/>
                  </a:lnTo>
                  <a:lnTo>
                    <a:pt x="995008" y="616525"/>
                  </a:lnTo>
                  <a:lnTo>
                    <a:pt x="995498" y="617223"/>
                  </a:lnTo>
                  <a:lnTo>
                    <a:pt x="996061" y="617883"/>
                  </a:lnTo>
                  <a:lnTo>
                    <a:pt x="996505" y="618801"/>
                  </a:lnTo>
                  <a:lnTo>
                    <a:pt x="995690" y="619656"/>
                  </a:lnTo>
                  <a:close/>
                </a:path>
              </a:pathLst>
            </a:custGeom>
            <a:solidFill>
              <a:srgbClr val="5434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9411" y="2419303"/>
              <a:ext cx="5453503" cy="5455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320328"/>
            <a:ext cx="2861945" cy="881380"/>
          </a:xfrm>
          <a:custGeom>
            <a:avLst/>
            <a:gdLst/>
            <a:ahLst/>
            <a:cxnLst/>
            <a:rect l="l" t="t" r="r" b="b"/>
            <a:pathLst>
              <a:path w="2861945" h="881379">
                <a:moveTo>
                  <a:pt x="2428788" y="881126"/>
                </a:moveTo>
                <a:lnTo>
                  <a:pt x="440563" y="881126"/>
                </a:lnTo>
                <a:lnTo>
                  <a:pt x="392558" y="878541"/>
                </a:lnTo>
                <a:lnTo>
                  <a:pt x="346052" y="870965"/>
                </a:lnTo>
                <a:lnTo>
                  <a:pt x="301311" y="858666"/>
                </a:lnTo>
                <a:lnTo>
                  <a:pt x="258605" y="841914"/>
                </a:lnTo>
                <a:lnTo>
                  <a:pt x="218202" y="820976"/>
                </a:lnTo>
                <a:lnTo>
                  <a:pt x="180372" y="796123"/>
                </a:lnTo>
                <a:lnTo>
                  <a:pt x="145383" y="767622"/>
                </a:lnTo>
                <a:lnTo>
                  <a:pt x="113503" y="735743"/>
                </a:lnTo>
                <a:lnTo>
                  <a:pt x="85003" y="700754"/>
                </a:lnTo>
                <a:lnTo>
                  <a:pt x="60149" y="662924"/>
                </a:lnTo>
                <a:lnTo>
                  <a:pt x="39212" y="622521"/>
                </a:lnTo>
                <a:lnTo>
                  <a:pt x="22460" y="579815"/>
                </a:lnTo>
                <a:lnTo>
                  <a:pt x="10161" y="535074"/>
                </a:lnTo>
                <a:lnTo>
                  <a:pt x="2585" y="488567"/>
                </a:lnTo>
                <a:lnTo>
                  <a:pt x="0" y="440564"/>
                </a:lnTo>
                <a:lnTo>
                  <a:pt x="2585" y="392559"/>
                </a:lnTo>
                <a:lnTo>
                  <a:pt x="10161" y="346052"/>
                </a:lnTo>
                <a:lnTo>
                  <a:pt x="22460" y="301311"/>
                </a:lnTo>
                <a:lnTo>
                  <a:pt x="39212" y="258605"/>
                </a:lnTo>
                <a:lnTo>
                  <a:pt x="60149" y="218202"/>
                </a:lnTo>
                <a:lnTo>
                  <a:pt x="85003" y="180372"/>
                </a:lnTo>
                <a:lnTo>
                  <a:pt x="113503" y="145383"/>
                </a:lnTo>
                <a:lnTo>
                  <a:pt x="145383" y="113503"/>
                </a:lnTo>
                <a:lnTo>
                  <a:pt x="180372" y="85003"/>
                </a:lnTo>
                <a:lnTo>
                  <a:pt x="218202" y="60149"/>
                </a:lnTo>
                <a:lnTo>
                  <a:pt x="258605" y="39212"/>
                </a:lnTo>
                <a:lnTo>
                  <a:pt x="301311" y="22460"/>
                </a:lnTo>
                <a:lnTo>
                  <a:pt x="346052" y="10161"/>
                </a:lnTo>
                <a:lnTo>
                  <a:pt x="392558" y="2585"/>
                </a:lnTo>
                <a:lnTo>
                  <a:pt x="440563" y="0"/>
                </a:lnTo>
                <a:lnTo>
                  <a:pt x="2428788" y="0"/>
                </a:lnTo>
                <a:lnTo>
                  <a:pt x="2476792" y="2585"/>
                </a:lnTo>
                <a:lnTo>
                  <a:pt x="2523299" y="10161"/>
                </a:lnTo>
                <a:lnTo>
                  <a:pt x="2568040" y="22460"/>
                </a:lnTo>
                <a:lnTo>
                  <a:pt x="2610746" y="39212"/>
                </a:lnTo>
                <a:lnTo>
                  <a:pt x="2651149" y="60149"/>
                </a:lnTo>
                <a:lnTo>
                  <a:pt x="2688979" y="85003"/>
                </a:lnTo>
                <a:lnTo>
                  <a:pt x="2723968" y="113503"/>
                </a:lnTo>
                <a:lnTo>
                  <a:pt x="2755847" y="145383"/>
                </a:lnTo>
                <a:lnTo>
                  <a:pt x="2784348" y="180372"/>
                </a:lnTo>
                <a:lnTo>
                  <a:pt x="2809201" y="218202"/>
                </a:lnTo>
                <a:lnTo>
                  <a:pt x="2830139" y="258605"/>
                </a:lnTo>
                <a:lnTo>
                  <a:pt x="2846891" y="301311"/>
                </a:lnTo>
                <a:lnTo>
                  <a:pt x="2859190" y="346052"/>
                </a:lnTo>
                <a:lnTo>
                  <a:pt x="2861403" y="359637"/>
                </a:lnTo>
                <a:lnTo>
                  <a:pt x="2861403" y="521488"/>
                </a:lnTo>
                <a:lnTo>
                  <a:pt x="2846891" y="579815"/>
                </a:lnTo>
                <a:lnTo>
                  <a:pt x="2830139" y="622521"/>
                </a:lnTo>
                <a:lnTo>
                  <a:pt x="2809201" y="662924"/>
                </a:lnTo>
                <a:lnTo>
                  <a:pt x="2784348" y="700754"/>
                </a:lnTo>
                <a:lnTo>
                  <a:pt x="2755847" y="735743"/>
                </a:lnTo>
                <a:lnTo>
                  <a:pt x="2723968" y="767622"/>
                </a:lnTo>
                <a:lnTo>
                  <a:pt x="2688979" y="796123"/>
                </a:lnTo>
                <a:lnTo>
                  <a:pt x="2651149" y="820976"/>
                </a:lnTo>
                <a:lnTo>
                  <a:pt x="2610746" y="841914"/>
                </a:lnTo>
                <a:lnTo>
                  <a:pt x="2568040" y="858666"/>
                </a:lnTo>
                <a:lnTo>
                  <a:pt x="2523299" y="870965"/>
                </a:lnTo>
                <a:lnTo>
                  <a:pt x="2476792" y="878541"/>
                </a:lnTo>
                <a:lnTo>
                  <a:pt x="2428788" y="881126"/>
                </a:lnTo>
                <a:close/>
              </a:path>
            </a:pathLst>
          </a:custGeom>
          <a:solidFill>
            <a:srgbClr val="FD87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9415" y="4520417"/>
            <a:ext cx="11080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04" b="1">
                <a:solidFill>
                  <a:srgbClr val="181818"/>
                </a:solidFill>
                <a:latin typeface="Georgia"/>
                <a:cs typeface="Georgia"/>
              </a:rPr>
              <a:t>D</a:t>
            </a:r>
            <a:r>
              <a:rPr dirty="0" sz="3500" spc="240" b="1">
                <a:solidFill>
                  <a:srgbClr val="181818"/>
                </a:solidFill>
                <a:latin typeface="Georgia"/>
                <a:cs typeface="Georgia"/>
              </a:rPr>
              <a:t>a</a:t>
            </a:r>
            <a:r>
              <a:rPr dirty="0" sz="3500" spc="-90" b="1">
                <a:solidFill>
                  <a:srgbClr val="181818"/>
                </a:solidFill>
                <a:latin typeface="Georgia"/>
                <a:cs typeface="Georgia"/>
              </a:rPr>
              <a:t>r</a:t>
            </a:r>
            <a:r>
              <a:rPr dirty="0" sz="3500" spc="345" b="1">
                <a:solidFill>
                  <a:srgbClr val="181818"/>
                </a:solidFill>
                <a:latin typeface="Georgia"/>
                <a:cs typeface="Georgia"/>
              </a:rPr>
              <a:t>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2448" y="4320328"/>
            <a:ext cx="2861945" cy="1144905"/>
          </a:xfrm>
          <a:prstGeom prst="rect">
            <a:avLst/>
          </a:prstGeom>
          <a:solidFill>
            <a:srgbClr val="5B6945"/>
          </a:solidFill>
        </p:spPr>
        <p:txBody>
          <a:bodyPr wrap="square" lIns="0" tIns="28892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2275"/>
              </a:spcBef>
            </a:pPr>
            <a:r>
              <a:rPr dirty="0" sz="3500" spc="80" b="1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3500" spc="85" b="1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3500" spc="195" b="1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500" spc="155" b="1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3500" spc="180" b="1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3500" spc="725" b="1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3500" spc="-360" b="1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3500" spc="-155" b="1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3500" spc="-730" b="1">
                <a:solidFill>
                  <a:srgbClr val="FAEFE6"/>
                </a:solidFill>
                <a:latin typeface="Verdana"/>
                <a:cs typeface="Verdana"/>
              </a:rPr>
              <a:t>I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9948" y="4320328"/>
            <a:ext cx="2861945" cy="881380"/>
          </a:xfrm>
          <a:prstGeom prst="rect">
            <a:avLst/>
          </a:prstGeom>
          <a:solidFill>
            <a:srgbClr val="543466"/>
          </a:solidFill>
        </p:spPr>
        <p:txBody>
          <a:bodyPr wrap="square" lIns="0" tIns="212725" rIns="0" bIns="0" rtlCol="0" vert="horz">
            <a:spAutoFit/>
          </a:bodyPr>
          <a:lstStyle/>
          <a:p>
            <a:pPr marL="921385">
              <a:lnSpc>
                <a:spcPct val="100000"/>
              </a:lnSpc>
              <a:spcBef>
                <a:spcPts val="1675"/>
              </a:spcBef>
            </a:pPr>
            <a:r>
              <a:rPr dirty="0" sz="3500" spc="-105" b="1">
                <a:solidFill>
                  <a:srgbClr val="FAEFE6"/>
                </a:solidFill>
                <a:latin typeface="Georgia"/>
                <a:cs typeface="Georgia"/>
              </a:rPr>
              <a:t>APIs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6198" y="4320328"/>
            <a:ext cx="2861945" cy="1144905"/>
          </a:xfrm>
          <a:custGeom>
            <a:avLst/>
            <a:gdLst/>
            <a:ahLst/>
            <a:cxnLst/>
            <a:rect l="l" t="t" r="r" b="b"/>
            <a:pathLst>
              <a:path w="2861945" h="1144904">
                <a:moveTo>
                  <a:pt x="2370392" y="1144561"/>
                </a:moveTo>
                <a:lnTo>
                  <a:pt x="498959" y="1144561"/>
                </a:lnTo>
                <a:lnTo>
                  <a:pt x="481726" y="1142460"/>
                </a:lnTo>
                <a:lnTo>
                  <a:pt x="436815" y="1133275"/>
                </a:lnTo>
                <a:lnTo>
                  <a:pt x="393250" y="1120672"/>
                </a:lnTo>
                <a:lnTo>
                  <a:pt x="351179" y="1104800"/>
                </a:lnTo>
                <a:lnTo>
                  <a:pt x="310750" y="1085806"/>
                </a:lnTo>
                <a:lnTo>
                  <a:pt x="272111" y="1063839"/>
                </a:lnTo>
                <a:lnTo>
                  <a:pt x="235409" y="1039046"/>
                </a:lnTo>
                <a:lnTo>
                  <a:pt x="200793" y="1011575"/>
                </a:lnTo>
                <a:lnTo>
                  <a:pt x="168411" y="981574"/>
                </a:lnTo>
                <a:lnTo>
                  <a:pt x="138411" y="949192"/>
                </a:lnTo>
                <a:lnTo>
                  <a:pt x="110940" y="914576"/>
                </a:lnTo>
                <a:lnTo>
                  <a:pt x="86147" y="877875"/>
                </a:lnTo>
                <a:lnTo>
                  <a:pt x="64179" y="839235"/>
                </a:lnTo>
                <a:lnTo>
                  <a:pt x="45185" y="798806"/>
                </a:lnTo>
                <a:lnTo>
                  <a:pt x="29313" y="756735"/>
                </a:lnTo>
                <a:lnTo>
                  <a:pt x="16710" y="713170"/>
                </a:lnTo>
                <a:lnTo>
                  <a:pt x="7525" y="668259"/>
                </a:lnTo>
                <a:lnTo>
                  <a:pt x="1906" y="622151"/>
                </a:lnTo>
                <a:lnTo>
                  <a:pt x="0" y="574992"/>
                </a:lnTo>
                <a:lnTo>
                  <a:pt x="1906" y="527834"/>
                </a:lnTo>
                <a:lnTo>
                  <a:pt x="7525" y="481726"/>
                </a:lnTo>
                <a:lnTo>
                  <a:pt x="16710" y="436815"/>
                </a:lnTo>
                <a:lnTo>
                  <a:pt x="29313" y="393250"/>
                </a:lnTo>
                <a:lnTo>
                  <a:pt x="45185" y="351179"/>
                </a:lnTo>
                <a:lnTo>
                  <a:pt x="64179" y="310750"/>
                </a:lnTo>
                <a:lnTo>
                  <a:pt x="86147" y="272111"/>
                </a:lnTo>
                <a:lnTo>
                  <a:pt x="110940" y="235409"/>
                </a:lnTo>
                <a:lnTo>
                  <a:pt x="138411" y="200793"/>
                </a:lnTo>
                <a:lnTo>
                  <a:pt x="168411" y="168411"/>
                </a:lnTo>
                <a:lnTo>
                  <a:pt x="200793" y="138411"/>
                </a:lnTo>
                <a:lnTo>
                  <a:pt x="235409" y="110940"/>
                </a:lnTo>
                <a:lnTo>
                  <a:pt x="272111" y="86147"/>
                </a:lnTo>
                <a:lnTo>
                  <a:pt x="310750" y="64179"/>
                </a:lnTo>
                <a:lnTo>
                  <a:pt x="351179" y="45185"/>
                </a:lnTo>
                <a:lnTo>
                  <a:pt x="393250" y="29313"/>
                </a:lnTo>
                <a:lnTo>
                  <a:pt x="436815" y="16710"/>
                </a:lnTo>
                <a:lnTo>
                  <a:pt x="481726" y="7525"/>
                </a:lnTo>
                <a:lnTo>
                  <a:pt x="527834" y="1906"/>
                </a:lnTo>
                <a:lnTo>
                  <a:pt x="574992" y="0"/>
                </a:lnTo>
                <a:lnTo>
                  <a:pt x="2294358" y="0"/>
                </a:lnTo>
                <a:lnTo>
                  <a:pt x="2341517" y="1906"/>
                </a:lnTo>
                <a:lnTo>
                  <a:pt x="2387625" y="7525"/>
                </a:lnTo>
                <a:lnTo>
                  <a:pt x="2432536" y="16710"/>
                </a:lnTo>
                <a:lnTo>
                  <a:pt x="2476101" y="29313"/>
                </a:lnTo>
                <a:lnTo>
                  <a:pt x="2518172" y="45185"/>
                </a:lnTo>
                <a:lnTo>
                  <a:pt x="2558601" y="64179"/>
                </a:lnTo>
                <a:lnTo>
                  <a:pt x="2597240" y="86147"/>
                </a:lnTo>
                <a:lnTo>
                  <a:pt x="2633942" y="110940"/>
                </a:lnTo>
                <a:lnTo>
                  <a:pt x="2668558" y="138411"/>
                </a:lnTo>
                <a:lnTo>
                  <a:pt x="2700940" y="168411"/>
                </a:lnTo>
                <a:lnTo>
                  <a:pt x="2730940" y="200793"/>
                </a:lnTo>
                <a:lnTo>
                  <a:pt x="2758411" y="235409"/>
                </a:lnTo>
                <a:lnTo>
                  <a:pt x="2783204" y="272111"/>
                </a:lnTo>
                <a:lnTo>
                  <a:pt x="2805172" y="310750"/>
                </a:lnTo>
                <a:lnTo>
                  <a:pt x="2824166" y="351179"/>
                </a:lnTo>
                <a:lnTo>
                  <a:pt x="2840038" y="393250"/>
                </a:lnTo>
                <a:lnTo>
                  <a:pt x="2852640" y="436815"/>
                </a:lnTo>
                <a:lnTo>
                  <a:pt x="2861403" y="479658"/>
                </a:lnTo>
                <a:lnTo>
                  <a:pt x="2861403" y="670327"/>
                </a:lnTo>
                <a:lnTo>
                  <a:pt x="2852640" y="713170"/>
                </a:lnTo>
                <a:lnTo>
                  <a:pt x="2840038" y="756735"/>
                </a:lnTo>
                <a:lnTo>
                  <a:pt x="2824166" y="798806"/>
                </a:lnTo>
                <a:lnTo>
                  <a:pt x="2805172" y="839235"/>
                </a:lnTo>
                <a:lnTo>
                  <a:pt x="2783204" y="877875"/>
                </a:lnTo>
                <a:lnTo>
                  <a:pt x="2758411" y="914576"/>
                </a:lnTo>
                <a:lnTo>
                  <a:pt x="2730940" y="949192"/>
                </a:lnTo>
                <a:lnTo>
                  <a:pt x="2700940" y="981574"/>
                </a:lnTo>
                <a:lnTo>
                  <a:pt x="2668558" y="1011575"/>
                </a:lnTo>
                <a:lnTo>
                  <a:pt x="2633942" y="1039046"/>
                </a:lnTo>
                <a:lnTo>
                  <a:pt x="2597240" y="1063839"/>
                </a:lnTo>
                <a:lnTo>
                  <a:pt x="2558601" y="1085806"/>
                </a:lnTo>
                <a:lnTo>
                  <a:pt x="2518172" y="1104800"/>
                </a:lnTo>
                <a:lnTo>
                  <a:pt x="2476101" y="1120672"/>
                </a:lnTo>
                <a:lnTo>
                  <a:pt x="2432536" y="1133275"/>
                </a:lnTo>
                <a:lnTo>
                  <a:pt x="2387625" y="1142460"/>
                </a:lnTo>
                <a:lnTo>
                  <a:pt x="2370392" y="1144561"/>
                </a:lnTo>
                <a:close/>
              </a:path>
            </a:pathLst>
          </a:custGeom>
          <a:solidFill>
            <a:srgbClr val="5CA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6087" y="4596617"/>
            <a:ext cx="240982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50" b="1">
                <a:solidFill>
                  <a:srgbClr val="181818"/>
                </a:solidFill>
                <a:latin typeface="Verdana"/>
                <a:cs typeface="Verdana"/>
              </a:rPr>
              <a:t>Firebase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8275935" cy="2700655"/>
          </a:xfrm>
          <a:custGeom>
            <a:avLst/>
            <a:gdLst/>
            <a:ahLst/>
            <a:cxnLst/>
            <a:rect l="l" t="t" r="r" b="b"/>
            <a:pathLst>
              <a:path w="18275935" h="2700655">
                <a:moveTo>
                  <a:pt x="18275497" y="2700337"/>
                </a:moveTo>
                <a:lnTo>
                  <a:pt x="0" y="2700337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2700337"/>
                </a:lnTo>
                <a:close/>
              </a:path>
            </a:pathLst>
          </a:custGeom>
          <a:solidFill>
            <a:srgbClr val="D46AC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888526" y="4751369"/>
            <a:ext cx="1595120" cy="178435"/>
            <a:chOff x="3888526" y="4751369"/>
            <a:chExt cx="1595120" cy="178435"/>
          </a:xfrm>
        </p:grpSpPr>
        <p:sp>
          <p:nvSpPr>
            <p:cNvPr id="10" name="object 10"/>
            <p:cNvSpPr/>
            <p:nvPr/>
          </p:nvSpPr>
          <p:spPr>
            <a:xfrm>
              <a:off x="3898051" y="4760894"/>
              <a:ext cx="1576070" cy="133985"/>
            </a:xfrm>
            <a:custGeom>
              <a:avLst/>
              <a:gdLst/>
              <a:ahLst/>
              <a:cxnLst/>
              <a:rect l="l" t="t" r="r" b="b"/>
              <a:pathLst>
                <a:path w="1576070" h="133985">
                  <a:moveTo>
                    <a:pt x="0" y="0"/>
                  </a:moveTo>
                  <a:lnTo>
                    <a:pt x="1575496" y="133674"/>
                  </a:lnTo>
                </a:path>
              </a:pathLst>
            </a:custGeom>
            <a:ln w="19050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33154" y="4862873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831" y="0"/>
                  </a:moveTo>
                  <a:lnTo>
                    <a:pt x="40393" y="31694"/>
                  </a:lnTo>
                  <a:lnTo>
                    <a:pt x="0" y="56945"/>
                  </a:lnTo>
                </a:path>
              </a:pathLst>
            </a:custGeom>
            <a:ln w="19054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1801" y="4848018"/>
            <a:ext cx="6035040" cy="85725"/>
            <a:chOff x="8351801" y="4848018"/>
            <a:chExt cx="6035040" cy="85725"/>
          </a:xfrm>
        </p:grpSpPr>
        <p:sp>
          <p:nvSpPr>
            <p:cNvPr id="13" name="object 13"/>
            <p:cNvSpPr/>
            <p:nvPr/>
          </p:nvSpPr>
          <p:spPr>
            <a:xfrm>
              <a:off x="8351801" y="4895323"/>
              <a:ext cx="1572260" cy="0"/>
            </a:xfrm>
            <a:custGeom>
              <a:avLst/>
              <a:gdLst/>
              <a:ahLst/>
              <a:cxnLst/>
              <a:rect l="l" t="t" r="r" b="b"/>
              <a:pathLst>
                <a:path w="1572259" h="0">
                  <a:moveTo>
                    <a:pt x="0" y="0"/>
                  </a:moveTo>
                  <a:lnTo>
                    <a:pt x="1571765" y="0"/>
                  </a:lnTo>
                </a:path>
              </a:pathLst>
            </a:custGeom>
            <a:ln w="19049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85541" y="4866748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24" y="28574"/>
                  </a:lnTo>
                  <a:lnTo>
                    <a:pt x="0" y="57149"/>
                  </a:lnTo>
                </a:path>
              </a:pathLst>
            </a:custGeom>
            <a:ln w="19023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805550" y="4885874"/>
              <a:ext cx="1571625" cy="9525"/>
            </a:xfrm>
            <a:custGeom>
              <a:avLst/>
              <a:gdLst/>
              <a:ahLst/>
              <a:cxnLst/>
              <a:rect l="l" t="t" r="r" b="b"/>
              <a:pathLst>
                <a:path w="1571625" h="9525">
                  <a:moveTo>
                    <a:pt x="0" y="9448"/>
                  </a:moveTo>
                  <a:lnTo>
                    <a:pt x="1571617" y="0"/>
                  </a:lnTo>
                </a:path>
              </a:pathLst>
            </a:custGeom>
            <a:ln w="19049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38975" y="4857530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192" y="28345"/>
                  </a:lnTo>
                  <a:lnTo>
                    <a:pt x="343" y="57148"/>
                  </a:lnTo>
                </a:path>
              </a:pathLst>
            </a:custGeom>
            <a:ln w="19022">
              <a:solidFill>
                <a:srgbClr val="D46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95560"/>
            <a:ext cx="122936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555" b="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r>
              <a:rPr dirty="0" sz="9000" spc="500" b="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9000" spc="405" b="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9000" spc="530" b="0">
                <a:solidFill>
                  <a:srgbClr val="FAEFE6"/>
                </a:solidFill>
                <a:latin typeface="Verdana"/>
                <a:cs typeface="Verdana"/>
              </a:rPr>
              <a:t>d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710" b="0">
                <a:solidFill>
                  <a:srgbClr val="FAEFE6"/>
                </a:solidFill>
                <a:latin typeface="Verdana"/>
                <a:cs typeface="Verdana"/>
              </a:rPr>
              <a:t>m</a:t>
            </a:r>
            <a:r>
              <a:rPr dirty="0" sz="9000" spc="405" b="0">
                <a:solidFill>
                  <a:srgbClr val="FAEFE6"/>
                </a:solidFill>
                <a:latin typeface="Verdana"/>
                <a:cs typeface="Verdana"/>
              </a:rPr>
              <a:t>a</a:t>
            </a:r>
            <a:r>
              <a:rPr dirty="0" sz="9000" spc="520" b="0">
                <a:solidFill>
                  <a:srgbClr val="FAEFE6"/>
                </a:solidFill>
                <a:latin typeface="Verdana"/>
                <a:cs typeface="Verdana"/>
              </a:rPr>
              <a:t>p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625" b="0">
                <a:solidFill>
                  <a:srgbClr val="FAEFE6"/>
                </a:solidFill>
                <a:latin typeface="Verdana"/>
                <a:cs typeface="Verdana"/>
              </a:rPr>
              <a:t>t</a:t>
            </a:r>
            <a:r>
              <a:rPr dirty="0" sz="9000" spc="500" b="0">
                <a:solidFill>
                  <a:srgbClr val="FAEFE6"/>
                </a:solidFill>
                <a:latin typeface="Verdana"/>
                <a:cs typeface="Verdana"/>
              </a:rPr>
              <a:t>o</a:t>
            </a:r>
            <a:r>
              <a:rPr dirty="0" sz="9000" spc="-1005" b="0">
                <a:solidFill>
                  <a:srgbClr val="FAEFE6"/>
                </a:solidFill>
                <a:latin typeface="Verdana"/>
                <a:cs typeface="Verdana"/>
              </a:rPr>
              <a:t> </a:t>
            </a:r>
            <a:r>
              <a:rPr dirty="0" sz="9000" spc="790" b="0">
                <a:solidFill>
                  <a:srgbClr val="FAEFE6"/>
                </a:solidFill>
                <a:latin typeface="Verdana"/>
                <a:cs typeface="Verdana"/>
              </a:rPr>
              <a:t>F</a:t>
            </a:r>
            <a:r>
              <a:rPr dirty="0" sz="9000" spc="-240" b="0">
                <a:solidFill>
                  <a:srgbClr val="FAEFE6"/>
                </a:solidFill>
                <a:latin typeface="Verdana"/>
                <a:cs typeface="Verdana"/>
              </a:rPr>
              <a:t>l</a:t>
            </a:r>
            <a:r>
              <a:rPr dirty="0" sz="9000" spc="475" b="0">
                <a:solidFill>
                  <a:srgbClr val="FAEFE6"/>
                </a:solidFill>
                <a:latin typeface="Verdana"/>
                <a:cs typeface="Verdana"/>
              </a:rPr>
              <a:t>u</a:t>
            </a:r>
            <a:r>
              <a:rPr dirty="0" sz="9000" spc="625" b="0">
                <a:solidFill>
                  <a:srgbClr val="FAEFE6"/>
                </a:solidFill>
                <a:latin typeface="Verdana"/>
                <a:cs typeface="Verdana"/>
              </a:rPr>
              <a:t>tt</a:t>
            </a:r>
            <a:r>
              <a:rPr dirty="0" sz="9000" spc="459" b="0">
                <a:solidFill>
                  <a:srgbClr val="FAEFE6"/>
                </a:solidFill>
                <a:latin typeface="Verdana"/>
                <a:cs typeface="Verdana"/>
              </a:rPr>
              <a:t>e</a:t>
            </a:r>
            <a:r>
              <a:rPr dirty="0" sz="9000" spc="1440" b="0">
                <a:solidFill>
                  <a:srgbClr val="FAEFE6"/>
                </a:solidFill>
                <a:latin typeface="Verdana"/>
                <a:cs typeface="Verdana"/>
              </a:rPr>
              <a:t>r</a:t>
            </a:r>
            <a:endParaRPr sz="9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8545" y="5974130"/>
            <a:ext cx="268986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599"/>
              </a:lnSpc>
              <a:spcBef>
                <a:spcPts val="100"/>
              </a:spcBef>
            </a:pPr>
            <a:r>
              <a:rPr dirty="0" sz="3000" spc="20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181818"/>
                </a:solidFill>
                <a:latin typeface="Verdana"/>
                <a:cs typeface="Verdana"/>
              </a:rPr>
              <a:t>D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180">
                <a:solidFill>
                  <a:srgbClr val="181818"/>
                </a:solidFill>
                <a:latin typeface="Verdana"/>
                <a:cs typeface="Verdana"/>
              </a:rPr>
              <a:t>t  </a:t>
            </a:r>
            <a:r>
              <a:rPr dirty="0" sz="3000" spc="170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dirty="0" sz="3000" spc="45">
                <a:solidFill>
                  <a:srgbClr val="181818"/>
                </a:solidFill>
                <a:latin typeface="Verdana"/>
                <a:cs typeface="Verdana"/>
              </a:rPr>
              <a:t>m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b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-9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-5">
                <a:solidFill>
                  <a:srgbClr val="181818"/>
                </a:solidFill>
                <a:latin typeface="Verdana"/>
                <a:cs typeface="Verdana"/>
              </a:rPr>
              <a:t>c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o  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Advance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7967" y="5974130"/>
            <a:ext cx="3118485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-26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190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b</a:t>
            </a:r>
            <a:r>
              <a:rPr dirty="0" sz="3000" spc="-45">
                <a:solidFill>
                  <a:srgbClr val="181818"/>
                </a:solidFill>
                <a:latin typeface="Verdana"/>
                <a:cs typeface="Verdana"/>
              </a:rPr>
              <a:t>y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b</a:t>
            </a:r>
            <a:r>
              <a:rPr dirty="0" sz="3000" spc="-95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114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d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000" spc="-70">
                <a:solidFill>
                  <a:srgbClr val="181818"/>
                </a:solidFill>
                <a:latin typeface="Verdana"/>
                <a:cs typeface="Verdana"/>
              </a:rPr>
              <a:t>g  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d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170">
                <a:solidFill>
                  <a:srgbClr val="181818"/>
                </a:solidFill>
                <a:latin typeface="Verdana"/>
                <a:cs typeface="Verdana"/>
              </a:rPr>
              <a:t>ff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000" spc="190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d  </a:t>
            </a:r>
            <a:r>
              <a:rPr dirty="0" sz="3000" spc="-9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40">
                <a:solidFill>
                  <a:srgbClr val="181818"/>
                </a:solidFill>
                <a:latin typeface="Verdana"/>
                <a:cs typeface="Verdana"/>
              </a:rPr>
              <a:t>m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p</a:t>
            </a:r>
            <a:r>
              <a:rPr dirty="0" sz="3000" spc="114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000" spc="-7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000" spc="-54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  </a:t>
            </a:r>
            <a:r>
              <a:rPr dirty="0" sz="3000" spc="45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r>
              <a:rPr dirty="0" sz="3000" spc="114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000" spc="-95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tt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10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d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n  </a:t>
            </a:r>
            <a:r>
              <a:rPr dirty="0" sz="3000" spc="40">
                <a:solidFill>
                  <a:srgbClr val="181818"/>
                </a:solidFill>
                <a:latin typeface="Verdana"/>
                <a:cs typeface="Verdana"/>
              </a:rPr>
              <a:t>m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181818"/>
                </a:solidFill>
                <a:latin typeface="Verdana"/>
                <a:cs typeface="Verdana"/>
              </a:rPr>
              <a:t>v</a:t>
            </a:r>
            <a:r>
              <a:rPr dirty="0" sz="3000" spc="-7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dirty="0" sz="3000" spc="135">
                <a:solidFill>
                  <a:srgbClr val="181818"/>
                </a:solidFill>
                <a:latin typeface="Verdana"/>
                <a:cs typeface="Verdana"/>
              </a:rPr>
              <a:t>w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d</a:t>
            </a:r>
            <a:r>
              <a:rPr dirty="0" sz="3000" spc="-65">
                <a:solidFill>
                  <a:srgbClr val="181818"/>
                </a:solidFill>
                <a:latin typeface="Verdana"/>
                <a:cs typeface="Verdana"/>
              </a:rPr>
              <a:t>s  </a:t>
            </a:r>
            <a:r>
              <a:rPr dirty="0" sz="3000" spc="-85">
                <a:solidFill>
                  <a:srgbClr val="181818"/>
                </a:solidFill>
                <a:latin typeface="Verdana"/>
                <a:cs typeface="Verdana"/>
              </a:rPr>
              <a:t>logic.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17781" y="5961437"/>
            <a:ext cx="2906395" cy="312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20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500" spc="8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500" spc="-3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dirty="0" sz="3500" spc="165">
                <a:solidFill>
                  <a:srgbClr val="181818"/>
                </a:solidFill>
                <a:latin typeface="Verdana"/>
                <a:cs typeface="Verdana"/>
              </a:rPr>
              <a:t>w</a:t>
            </a:r>
            <a:r>
              <a:rPr dirty="0" sz="3500" spc="-3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500" spc="220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500" spc="10">
                <a:solidFill>
                  <a:srgbClr val="181818"/>
                </a:solidFill>
                <a:latin typeface="Verdana"/>
                <a:cs typeface="Verdana"/>
              </a:rPr>
              <a:t>o  </a:t>
            </a:r>
            <a:r>
              <a:rPr dirty="0" sz="3500" spc="-5">
                <a:solidFill>
                  <a:srgbClr val="181818"/>
                </a:solidFill>
                <a:latin typeface="Verdana"/>
                <a:cs typeface="Verdana"/>
              </a:rPr>
              <a:t>c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o</a:t>
            </a:r>
            <a:r>
              <a:rPr dirty="0" sz="3500">
                <a:solidFill>
                  <a:srgbClr val="181818"/>
                </a:solidFill>
                <a:latin typeface="Verdana"/>
                <a:cs typeface="Verdana"/>
              </a:rPr>
              <a:t>nn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500" spc="-5">
                <a:solidFill>
                  <a:srgbClr val="181818"/>
                </a:solidFill>
                <a:latin typeface="Verdana"/>
                <a:cs typeface="Verdana"/>
              </a:rPr>
              <a:t>c</a:t>
            </a:r>
            <a:r>
              <a:rPr dirty="0" sz="3500" spc="22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500" spc="-3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500" spc="8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500">
                <a:solidFill>
                  <a:srgbClr val="181818"/>
                </a:solidFill>
                <a:latin typeface="Verdana"/>
                <a:cs typeface="Verdana"/>
              </a:rPr>
              <a:t>n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d  </a:t>
            </a:r>
            <a:r>
              <a:rPr dirty="0" sz="3500" spc="-110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500" spc="-10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500" spc="-9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500" spc="-3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500" spc="55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r>
              <a:rPr dirty="0" sz="3500" spc="-9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5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b</a:t>
            </a:r>
            <a:r>
              <a:rPr dirty="0" sz="3500" spc="8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500" spc="-10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3500" spc="-65">
                <a:solidFill>
                  <a:srgbClr val="181818"/>
                </a:solidFill>
                <a:latin typeface="Verdana"/>
                <a:cs typeface="Verdana"/>
              </a:rPr>
              <a:t>e  </a:t>
            </a:r>
            <a:r>
              <a:rPr dirty="0" sz="3500" spc="160">
                <a:solidFill>
                  <a:srgbClr val="181818"/>
                </a:solidFill>
                <a:latin typeface="Verdana"/>
                <a:cs typeface="Verdana"/>
              </a:rPr>
              <a:t>w</a:t>
            </a:r>
            <a:r>
              <a:rPr dirty="0" sz="3500" spc="-9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500" spc="220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3500" spc="-3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500" spc="55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r>
              <a:rPr dirty="0" sz="3500" spc="135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500" spc="-110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500" spc="220">
                <a:solidFill>
                  <a:srgbClr val="181818"/>
                </a:solidFill>
                <a:latin typeface="Verdana"/>
                <a:cs typeface="Verdana"/>
              </a:rPr>
              <a:t>tt</a:t>
            </a:r>
            <a:r>
              <a:rPr dirty="0" sz="3500" spc="-9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500" spc="10">
                <a:solidFill>
                  <a:srgbClr val="181818"/>
                </a:solidFill>
                <a:latin typeface="Verdana"/>
                <a:cs typeface="Verdana"/>
              </a:rPr>
              <a:t>r  </a:t>
            </a:r>
            <a:r>
              <a:rPr dirty="0" sz="3500">
                <a:solidFill>
                  <a:srgbClr val="181818"/>
                </a:solidFill>
                <a:latin typeface="Verdana"/>
                <a:cs typeface="Verdana"/>
              </a:rPr>
              <a:t>Apps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98527" y="5974130"/>
            <a:ext cx="2452370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120">
                <a:solidFill>
                  <a:srgbClr val="181818"/>
                </a:solidFill>
                <a:latin typeface="Verdana"/>
                <a:cs typeface="Verdana"/>
              </a:rPr>
              <a:t>P</a:t>
            </a:r>
            <a:r>
              <a:rPr dirty="0" sz="3000" spc="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3000" spc="70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-5">
                <a:solidFill>
                  <a:srgbClr val="181818"/>
                </a:solidFill>
                <a:latin typeface="Verdana"/>
                <a:cs typeface="Verdana"/>
              </a:rPr>
              <a:t>c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-5">
                <a:solidFill>
                  <a:srgbClr val="181818"/>
                </a:solidFill>
                <a:latin typeface="Verdana"/>
                <a:cs typeface="Verdana"/>
              </a:rPr>
              <a:t>c</a:t>
            </a:r>
            <a:r>
              <a:rPr dirty="0" sz="3000" spc="-75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85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000" spc="120">
                <a:solidFill>
                  <a:srgbClr val="181818"/>
                </a:solidFill>
                <a:latin typeface="Verdana"/>
                <a:cs typeface="Verdana"/>
              </a:rPr>
              <a:t>P</a:t>
            </a:r>
            <a:r>
              <a:rPr dirty="0" sz="3000" spc="-54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-65">
                <a:solidFill>
                  <a:srgbClr val="181818"/>
                </a:solidFill>
                <a:latin typeface="Verdana"/>
                <a:cs typeface="Verdana"/>
              </a:rPr>
              <a:t>s  </a:t>
            </a:r>
            <a:r>
              <a:rPr dirty="0" sz="3000" spc="10">
                <a:solidFill>
                  <a:srgbClr val="181818"/>
                </a:solidFill>
                <a:latin typeface="Verdana"/>
                <a:cs typeface="Verdana"/>
              </a:rPr>
              <a:t>integration </a:t>
            </a:r>
            <a:r>
              <a:rPr dirty="0" sz="3000" spc="1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181818"/>
                </a:solidFill>
                <a:latin typeface="Verdana"/>
                <a:cs typeface="Verdana"/>
              </a:rPr>
              <a:t>w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i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h</a:t>
            </a:r>
            <a:r>
              <a:rPr dirty="0" sz="3000" spc="-3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181818"/>
                </a:solidFill>
                <a:latin typeface="Verdana"/>
                <a:cs typeface="Verdana"/>
              </a:rPr>
              <a:t>F</a:t>
            </a:r>
            <a:r>
              <a:rPr dirty="0" sz="3000" spc="114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3000" spc="-95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3000" spc="185">
                <a:solidFill>
                  <a:srgbClr val="181818"/>
                </a:solidFill>
                <a:latin typeface="Verdana"/>
                <a:cs typeface="Verdana"/>
              </a:rPr>
              <a:t>tt</a:t>
            </a:r>
            <a:r>
              <a:rPr dirty="0" sz="3000" spc="-8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3000" spc="10">
                <a:solidFill>
                  <a:srgbClr val="181818"/>
                </a:solidFill>
                <a:latin typeface="Verdana"/>
                <a:cs typeface="Verdana"/>
              </a:rPr>
              <a:t>r  </a:t>
            </a:r>
            <a:r>
              <a:rPr dirty="0" sz="3000">
                <a:solidFill>
                  <a:srgbClr val="181818"/>
                </a:solidFill>
                <a:latin typeface="Verdana"/>
                <a:cs typeface="Verdana"/>
              </a:rPr>
              <a:t>Apps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30184" y="1501075"/>
            <a:ext cx="2235200" cy="1781175"/>
            <a:chOff x="14730184" y="1501075"/>
            <a:chExt cx="2235200" cy="1781175"/>
          </a:xfrm>
        </p:grpSpPr>
        <p:sp>
          <p:nvSpPr>
            <p:cNvPr id="23" name="object 23"/>
            <p:cNvSpPr/>
            <p:nvPr/>
          </p:nvSpPr>
          <p:spPr>
            <a:xfrm>
              <a:off x="14730184" y="1501075"/>
              <a:ext cx="2235200" cy="1781175"/>
            </a:xfrm>
            <a:custGeom>
              <a:avLst/>
              <a:gdLst/>
              <a:ahLst/>
              <a:cxnLst/>
              <a:rect l="l" t="t" r="r" b="b"/>
              <a:pathLst>
                <a:path w="2235200" h="1781175">
                  <a:moveTo>
                    <a:pt x="930889" y="1778476"/>
                  </a:moveTo>
                  <a:lnTo>
                    <a:pt x="885152" y="1767969"/>
                  </a:lnTo>
                  <a:lnTo>
                    <a:pt x="843267" y="1749862"/>
                  </a:lnTo>
                  <a:lnTo>
                    <a:pt x="805899" y="1725023"/>
                  </a:lnTo>
                  <a:lnTo>
                    <a:pt x="773714" y="1694324"/>
                  </a:lnTo>
                  <a:lnTo>
                    <a:pt x="747377" y="1658634"/>
                  </a:lnTo>
                  <a:lnTo>
                    <a:pt x="727552" y="1618825"/>
                  </a:lnTo>
                  <a:lnTo>
                    <a:pt x="714906" y="1575765"/>
                  </a:lnTo>
                  <a:lnTo>
                    <a:pt x="672163" y="1556819"/>
                  </a:lnTo>
                  <a:lnTo>
                    <a:pt x="634222" y="1530849"/>
                  </a:lnTo>
                  <a:lnTo>
                    <a:pt x="601800" y="1498797"/>
                  </a:lnTo>
                  <a:lnTo>
                    <a:pt x="575615" y="1461602"/>
                  </a:lnTo>
                  <a:lnTo>
                    <a:pt x="556383" y="1420203"/>
                  </a:lnTo>
                  <a:lnTo>
                    <a:pt x="544821" y="1375540"/>
                  </a:lnTo>
                  <a:lnTo>
                    <a:pt x="499135" y="1354566"/>
                  </a:lnTo>
                  <a:lnTo>
                    <a:pt x="459108" y="1325568"/>
                  </a:lnTo>
                  <a:lnTo>
                    <a:pt x="425635" y="1289716"/>
                  </a:lnTo>
                  <a:lnTo>
                    <a:pt x="399611" y="1248182"/>
                  </a:lnTo>
                  <a:lnTo>
                    <a:pt x="381933" y="1202137"/>
                  </a:lnTo>
                  <a:lnTo>
                    <a:pt x="373496" y="1152750"/>
                  </a:lnTo>
                  <a:lnTo>
                    <a:pt x="375195" y="1101194"/>
                  </a:lnTo>
                  <a:lnTo>
                    <a:pt x="376474" y="1092792"/>
                  </a:lnTo>
                  <a:lnTo>
                    <a:pt x="378018" y="1084483"/>
                  </a:lnTo>
                  <a:lnTo>
                    <a:pt x="379818" y="1076266"/>
                  </a:lnTo>
                  <a:lnTo>
                    <a:pt x="381865" y="1068140"/>
                  </a:lnTo>
                  <a:lnTo>
                    <a:pt x="18762" y="694313"/>
                  </a:lnTo>
                  <a:lnTo>
                    <a:pt x="4387" y="671895"/>
                  </a:lnTo>
                  <a:lnTo>
                    <a:pt x="0" y="646603"/>
                  </a:lnTo>
                  <a:lnTo>
                    <a:pt x="5516" y="621541"/>
                  </a:lnTo>
                  <a:lnTo>
                    <a:pt x="20852" y="599814"/>
                  </a:lnTo>
                  <a:lnTo>
                    <a:pt x="565416" y="87893"/>
                  </a:lnTo>
                  <a:lnTo>
                    <a:pt x="587642" y="74043"/>
                  </a:lnTo>
                  <a:lnTo>
                    <a:pt x="612617" y="69828"/>
                  </a:lnTo>
                  <a:lnTo>
                    <a:pt x="637381" y="75183"/>
                  </a:lnTo>
                  <a:lnTo>
                    <a:pt x="658976" y="90042"/>
                  </a:lnTo>
                  <a:lnTo>
                    <a:pt x="755896" y="189874"/>
                  </a:lnTo>
                  <a:lnTo>
                    <a:pt x="787459" y="154642"/>
                  </a:lnTo>
                  <a:lnTo>
                    <a:pt x="822163" y="122497"/>
                  </a:lnTo>
                  <a:lnTo>
                    <a:pt x="859743" y="93637"/>
                  </a:lnTo>
                  <a:lnTo>
                    <a:pt x="899934" y="68256"/>
                  </a:lnTo>
                  <a:lnTo>
                    <a:pt x="942472" y="46550"/>
                  </a:lnTo>
                  <a:lnTo>
                    <a:pt x="987093" y="28716"/>
                  </a:lnTo>
                  <a:lnTo>
                    <a:pt x="1033531" y="14948"/>
                  </a:lnTo>
                  <a:lnTo>
                    <a:pt x="1081522" y="5442"/>
                  </a:lnTo>
                  <a:lnTo>
                    <a:pt x="1130801" y="394"/>
                  </a:lnTo>
                  <a:lnTo>
                    <a:pt x="1181104" y="0"/>
                  </a:lnTo>
                  <a:lnTo>
                    <a:pt x="1232167" y="4454"/>
                  </a:lnTo>
                  <a:lnTo>
                    <a:pt x="1281232" y="13409"/>
                  </a:lnTo>
                  <a:lnTo>
                    <a:pt x="1328388" y="26603"/>
                  </a:lnTo>
                  <a:lnTo>
                    <a:pt x="1373451" y="43797"/>
                  </a:lnTo>
                  <a:lnTo>
                    <a:pt x="1416232" y="64753"/>
                  </a:lnTo>
                  <a:lnTo>
                    <a:pt x="1456546" y="89234"/>
                  </a:lnTo>
                  <a:lnTo>
                    <a:pt x="1494205" y="117000"/>
                  </a:lnTo>
                  <a:lnTo>
                    <a:pt x="1529024" y="147814"/>
                  </a:lnTo>
                  <a:lnTo>
                    <a:pt x="1560815" y="181438"/>
                  </a:lnTo>
                  <a:lnTo>
                    <a:pt x="1589393" y="217632"/>
                  </a:lnTo>
                  <a:lnTo>
                    <a:pt x="1614570" y="256158"/>
                  </a:lnTo>
                  <a:lnTo>
                    <a:pt x="1636160" y="296780"/>
                  </a:lnTo>
                  <a:lnTo>
                    <a:pt x="1721218" y="237362"/>
                  </a:lnTo>
                  <a:lnTo>
                    <a:pt x="1744906" y="226920"/>
                  </a:lnTo>
                  <a:lnTo>
                    <a:pt x="1769943" y="226183"/>
                  </a:lnTo>
                  <a:lnTo>
                    <a:pt x="1793508" y="234691"/>
                  </a:lnTo>
                  <a:lnTo>
                    <a:pt x="1812784" y="251988"/>
                  </a:lnTo>
                  <a:lnTo>
                    <a:pt x="2222178" y="797471"/>
                  </a:lnTo>
                  <a:lnTo>
                    <a:pt x="2233627" y="821742"/>
                  </a:lnTo>
                  <a:lnTo>
                    <a:pt x="2234630" y="847597"/>
                  </a:lnTo>
                  <a:lnTo>
                    <a:pt x="2225679" y="871886"/>
                  </a:lnTo>
                  <a:lnTo>
                    <a:pt x="2207269" y="891460"/>
                  </a:lnTo>
                  <a:lnTo>
                    <a:pt x="1779532" y="1192245"/>
                  </a:lnTo>
                  <a:lnTo>
                    <a:pt x="1780494" y="1240890"/>
                  </a:lnTo>
                  <a:lnTo>
                    <a:pt x="1772121" y="1288769"/>
                  </a:lnTo>
                  <a:lnTo>
                    <a:pt x="1754556" y="1334453"/>
                  </a:lnTo>
                  <a:lnTo>
                    <a:pt x="1727944" y="1376513"/>
                  </a:lnTo>
                  <a:lnTo>
                    <a:pt x="1692429" y="1413519"/>
                  </a:lnTo>
                  <a:lnTo>
                    <a:pt x="1655888" y="1439478"/>
                  </a:lnTo>
                  <a:lnTo>
                    <a:pt x="1615899" y="1458374"/>
                  </a:lnTo>
                  <a:lnTo>
                    <a:pt x="1573278" y="1469935"/>
                  </a:lnTo>
                  <a:lnTo>
                    <a:pt x="1528837" y="1473890"/>
                  </a:lnTo>
                  <a:lnTo>
                    <a:pt x="1517183" y="1493047"/>
                  </a:lnTo>
                  <a:lnTo>
                    <a:pt x="1488419" y="1528442"/>
                  </a:lnTo>
                  <a:lnTo>
                    <a:pt x="1440654" y="1566874"/>
                  </a:lnTo>
                  <a:lnTo>
                    <a:pt x="1372097" y="1596474"/>
                  </a:lnTo>
                  <a:lnTo>
                    <a:pt x="1335194" y="1603310"/>
                  </a:lnTo>
                  <a:lnTo>
                    <a:pt x="1322760" y="1628436"/>
                  </a:lnTo>
                  <a:lnTo>
                    <a:pt x="1289269" y="1674655"/>
                  </a:lnTo>
                  <a:lnTo>
                    <a:pt x="1227735" y="1724708"/>
                  </a:lnTo>
                  <a:lnTo>
                    <a:pt x="1181409" y="1744805"/>
                  </a:lnTo>
                  <a:lnTo>
                    <a:pt x="1130068" y="1755324"/>
                  </a:lnTo>
                  <a:lnTo>
                    <a:pt x="1074512" y="1756090"/>
                  </a:lnTo>
                  <a:lnTo>
                    <a:pt x="1040319" y="1769377"/>
                  </a:lnTo>
                  <a:lnTo>
                    <a:pt x="1004597" y="1777654"/>
                  </a:lnTo>
                  <a:lnTo>
                    <a:pt x="967927" y="1780745"/>
                  </a:lnTo>
                  <a:lnTo>
                    <a:pt x="930889" y="1778476"/>
                  </a:lnTo>
                  <a:close/>
                </a:path>
              </a:pathLst>
            </a:custGeom>
            <a:solidFill>
              <a:srgbClr val="FD87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52526" y="1667971"/>
              <a:ext cx="1993264" cy="1509395"/>
            </a:xfrm>
            <a:custGeom>
              <a:avLst/>
              <a:gdLst/>
              <a:ahLst/>
              <a:cxnLst/>
              <a:rect l="l" t="t" r="r" b="b"/>
              <a:pathLst>
                <a:path w="1993265" h="1509395">
                  <a:moveTo>
                    <a:pt x="1092023" y="195737"/>
                  </a:moveTo>
                  <a:lnTo>
                    <a:pt x="1031752" y="187587"/>
                  </a:lnTo>
                  <a:lnTo>
                    <a:pt x="1053877" y="23976"/>
                  </a:lnTo>
                  <a:lnTo>
                    <a:pt x="1057950" y="11711"/>
                  </a:lnTo>
                  <a:lnTo>
                    <a:pt x="1066115" y="0"/>
                  </a:lnTo>
                  <a:lnTo>
                    <a:pt x="1108719" y="5761"/>
                  </a:lnTo>
                  <a:lnTo>
                    <a:pt x="1113480" y="19220"/>
                  </a:lnTo>
                  <a:lnTo>
                    <a:pt x="1114148" y="32126"/>
                  </a:lnTo>
                  <a:lnTo>
                    <a:pt x="1092023" y="195737"/>
                  </a:lnTo>
                  <a:close/>
                </a:path>
                <a:path w="1993265" h="1509395">
                  <a:moveTo>
                    <a:pt x="853629" y="227577"/>
                  </a:moveTo>
                  <a:lnTo>
                    <a:pt x="824197" y="223596"/>
                  </a:lnTo>
                  <a:lnTo>
                    <a:pt x="819514" y="210148"/>
                  </a:lnTo>
                  <a:lnTo>
                    <a:pt x="814598" y="209483"/>
                  </a:lnTo>
                  <a:lnTo>
                    <a:pt x="758885" y="60977"/>
                  </a:lnTo>
                  <a:lnTo>
                    <a:pt x="757196" y="47933"/>
                  </a:lnTo>
                  <a:lnTo>
                    <a:pt x="760135" y="35515"/>
                  </a:lnTo>
                  <a:lnTo>
                    <a:pt x="767303" y="23669"/>
                  </a:lnTo>
                  <a:lnTo>
                    <a:pt x="778299" y="12340"/>
                  </a:lnTo>
                  <a:lnTo>
                    <a:pt x="801265" y="15446"/>
                  </a:lnTo>
                  <a:lnTo>
                    <a:pt x="809751" y="29409"/>
                  </a:lnTo>
                  <a:lnTo>
                    <a:pt x="817330" y="30434"/>
                  </a:lnTo>
                  <a:lnTo>
                    <a:pt x="873044" y="178940"/>
                  </a:lnTo>
                  <a:lnTo>
                    <a:pt x="874733" y="191984"/>
                  </a:lnTo>
                  <a:lnTo>
                    <a:pt x="871793" y="204402"/>
                  </a:lnTo>
                  <a:lnTo>
                    <a:pt x="864625" y="216248"/>
                  </a:lnTo>
                  <a:lnTo>
                    <a:pt x="853629" y="227577"/>
                  </a:lnTo>
                  <a:close/>
                </a:path>
                <a:path w="1993265" h="1509395">
                  <a:moveTo>
                    <a:pt x="1281133" y="285389"/>
                  </a:moveTo>
                  <a:lnTo>
                    <a:pt x="1251720" y="281411"/>
                  </a:lnTo>
                  <a:lnTo>
                    <a:pt x="1244185" y="267577"/>
                  </a:lnTo>
                  <a:lnTo>
                    <a:pt x="1240445" y="254255"/>
                  </a:lnTo>
                  <a:lnTo>
                    <a:pt x="1240906" y="241502"/>
                  </a:lnTo>
                  <a:lnTo>
                    <a:pt x="1245971" y="229371"/>
                  </a:lnTo>
                  <a:lnTo>
                    <a:pt x="1339128" y="100998"/>
                  </a:lnTo>
                  <a:lnTo>
                    <a:pt x="1346707" y="102023"/>
                  </a:lnTo>
                  <a:lnTo>
                    <a:pt x="1358597" y="90815"/>
                  </a:lnTo>
                  <a:lnTo>
                    <a:pt x="1381563" y="93921"/>
                  </a:lnTo>
                  <a:lnTo>
                    <a:pt x="1389126" y="107759"/>
                  </a:lnTo>
                  <a:lnTo>
                    <a:pt x="1392875" y="121081"/>
                  </a:lnTo>
                  <a:lnTo>
                    <a:pt x="1392405" y="133834"/>
                  </a:lnTo>
                  <a:lnTo>
                    <a:pt x="1387311" y="145960"/>
                  </a:lnTo>
                  <a:lnTo>
                    <a:pt x="1294155" y="274334"/>
                  </a:lnTo>
                  <a:lnTo>
                    <a:pt x="1289218" y="273667"/>
                  </a:lnTo>
                  <a:lnTo>
                    <a:pt x="1281133" y="285389"/>
                  </a:lnTo>
                  <a:close/>
                </a:path>
                <a:path w="1993265" h="1509395">
                  <a:moveTo>
                    <a:pt x="853571" y="1509129"/>
                  </a:moveTo>
                  <a:lnTo>
                    <a:pt x="773253" y="1498267"/>
                  </a:lnTo>
                  <a:lnTo>
                    <a:pt x="733535" y="1467265"/>
                  </a:lnTo>
                  <a:lnTo>
                    <a:pt x="704614" y="1424907"/>
                  </a:lnTo>
                  <a:lnTo>
                    <a:pt x="687392" y="1384131"/>
                  </a:lnTo>
                  <a:lnTo>
                    <a:pt x="686178" y="1332705"/>
                  </a:lnTo>
                  <a:lnTo>
                    <a:pt x="688131" y="1320153"/>
                  </a:lnTo>
                  <a:lnTo>
                    <a:pt x="604419" y="1308833"/>
                  </a:lnTo>
                  <a:lnTo>
                    <a:pt x="564702" y="1277830"/>
                  </a:lnTo>
                  <a:lnTo>
                    <a:pt x="535780" y="1235473"/>
                  </a:lnTo>
                  <a:lnTo>
                    <a:pt x="518558" y="1194697"/>
                  </a:lnTo>
                  <a:lnTo>
                    <a:pt x="517345" y="1143270"/>
                  </a:lnTo>
                  <a:lnTo>
                    <a:pt x="519046" y="1130685"/>
                  </a:lnTo>
                  <a:lnTo>
                    <a:pt x="519599" y="1130760"/>
                  </a:lnTo>
                  <a:lnTo>
                    <a:pt x="522255" y="1118303"/>
                  </a:lnTo>
                  <a:lnTo>
                    <a:pt x="436082" y="1106650"/>
                  </a:lnTo>
                  <a:lnTo>
                    <a:pt x="396365" y="1075648"/>
                  </a:lnTo>
                  <a:lnTo>
                    <a:pt x="367443" y="1033290"/>
                  </a:lnTo>
                  <a:lnTo>
                    <a:pt x="350221" y="992514"/>
                  </a:lnTo>
                  <a:lnTo>
                    <a:pt x="349007" y="941087"/>
                  </a:lnTo>
                  <a:lnTo>
                    <a:pt x="351771" y="928645"/>
                  </a:lnTo>
                  <a:lnTo>
                    <a:pt x="358276" y="903894"/>
                  </a:lnTo>
                  <a:lnTo>
                    <a:pt x="364990" y="891986"/>
                  </a:lnTo>
                  <a:lnTo>
                    <a:pt x="373489" y="880320"/>
                  </a:lnTo>
                  <a:lnTo>
                    <a:pt x="2472" y="496941"/>
                  </a:lnTo>
                  <a:lnTo>
                    <a:pt x="106" y="483805"/>
                  </a:lnTo>
                  <a:lnTo>
                    <a:pt x="0" y="470976"/>
                  </a:lnTo>
                  <a:lnTo>
                    <a:pt x="4062" y="458709"/>
                  </a:lnTo>
                  <a:lnTo>
                    <a:pt x="467323" y="21549"/>
                  </a:lnTo>
                  <a:lnTo>
                    <a:pt x="476464" y="22785"/>
                  </a:lnTo>
                  <a:lnTo>
                    <a:pt x="489109" y="11679"/>
                  </a:lnTo>
                  <a:lnTo>
                    <a:pt x="500534" y="13224"/>
                  </a:lnTo>
                  <a:lnTo>
                    <a:pt x="509413" y="27240"/>
                  </a:lnTo>
                  <a:lnTo>
                    <a:pt x="581698" y="101094"/>
                  </a:lnTo>
                  <a:lnTo>
                    <a:pt x="486990" y="88286"/>
                  </a:lnTo>
                  <a:lnTo>
                    <a:pt x="73530" y="480919"/>
                  </a:lnTo>
                  <a:lnTo>
                    <a:pt x="179547" y="584965"/>
                  </a:lnTo>
                  <a:lnTo>
                    <a:pt x="257294" y="595479"/>
                  </a:lnTo>
                  <a:lnTo>
                    <a:pt x="221854" y="629133"/>
                  </a:lnTo>
                  <a:lnTo>
                    <a:pt x="416811" y="834916"/>
                  </a:lnTo>
                  <a:lnTo>
                    <a:pt x="625604" y="863152"/>
                  </a:lnTo>
                  <a:lnTo>
                    <a:pt x="635245" y="877271"/>
                  </a:lnTo>
                  <a:lnTo>
                    <a:pt x="519780" y="861656"/>
                  </a:lnTo>
                  <a:lnTo>
                    <a:pt x="480423" y="869150"/>
                  </a:lnTo>
                  <a:lnTo>
                    <a:pt x="446235" y="890158"/>
                  </a:lnTo>
                  <a:lnTo>
                    <a:pt x="422057" y="912519"/>
                  </a:lnTo>
                  <a:lnTo>
                    <a:pt x="409329" y="949245"/>
                  </a:lnTo>
                  <a:lnTo>
                    <a:pt x="411845" y="988032"/>
                  </a:lnTo>
                  <a:lnTo>
                    <a:pt x="429215" y="1016012"/>
                  </a:lnTo>
                  <a:lnTo>
                    <a:pt x="456596" y="1045346"/>
                  </a:lnTo>
                  <a:lnTo>
                    <a:pt x="492549" y="1063023"/>
                  </a:lnTo>
                  <a:lnTo>
                    <a:pt x="616274" y="1079755"/>
                  </a:lnTo>
                  <a:lnTo>
                    <a:pt x="590394" y="1114702"/>
                  </a:lnTo>
                  <a:lnTo>
                    <a:pt x="577666" y="1151428"/>
                  </a:lnTo>
                  <a:lnTo>
                    <a:pt x="580182" y="1190215"/>
                  </a:lnTo>
                  <a:lnTo>
                    <a:pt x="597552" y="1218195"/>
                  </a:lnTo>
                  <a:lnTo>
                    <a:pt x="624933" y="1247529"/>
                  </a:lnTo>
                  <a:lnTo>
                    <a:pt x="785792" y="1269282"/>
                  </a:lnTo>
                  <a:lnTo>
                    <a:pt x="781076" y="1281460"/>
                  </a:lnTo>
                  <a:lnTo>
                    <a:pt x="749538" y="1328457"/>
                  </a:lnTo>
                  <a:lnTo>
                    <a:pt x="746499" y="1340862"/>
                  </a:lnTo>
                  <a:lnTo>
                    <a:pt x="749016" y="1379649"/>
                  </a:lnTo>
                  <a:lnTo>
                    <a:pt x="766386" y="1407629"/>
                  </a:lnTo>
                  <a:lnTo>
                    <a:pt x="793766" y="1436963"/>
                  </a:lnTo>
                  <a:lnTo>
                    <a:pt x="829719" y="1454641"/>
                  </a:lnTo>
                  <a:lnTo>
                    <a:pt x="1024094" y="1480926"/>
                  </a:lnTo>
                  <a:lnTo>
                    <a:pt x="991382" y="1489318"/>
                  </a:lnTo>
                  <a:lnTo>
                    <a:pt x="936405" y="1481884"/>
                  </a:lnTo>
                  <a:lnTo>
                    <a:pt x="911763" y="1491367"/>
                  </a:lnTo>
                  <a:lnTo>
                    <a:pt x="883962" y="1500423"/>
                  </a:lnTo>
                  <a:lnTo>
                    <a:pt x="853571" y="1509129"/>
                  </a:lnTo>
                  <a:close/>
                </a:path>
                <a:path w="1993265" h="1509395">
                  <a:moveTo>
                    <a:pt x="1639608" y="180079"/>
                  </a:moveTo>
                  <a:lnTo>
                    <a:pt x="1617344" y="177068"/>
                  </a:lnTo>
                  <a:lnTo>
                    <a:pt x="1630230" y="165995"/>
                  </a:lnTo>
                  <a:lnTo>
                    <a:pt x="1639608" y="180079"/>
                  </a:lnTo>
                  <a:close/>
                </a:path>
                <a:path w="1993265" h="1509395">
                  <a:moveTo>
                    <a:pt x="1404956" y="391843"/>
                  </a:moveTo>
                  <a:lnTo>
                    <a:pt x="1316250" y="379847"/>
                  </a:lnTo>
                  <a:lnTo>
                    <a:pt x="1437902" y="293773"/>
                  </a:lnTo>
                  <a:lnTo>
                    <a:pt x="1444029" y="294602"/>
                  </a:lnTo>
                  <a:lnTo>
                    <a:pt x="1447991" y="282322"/>
                  </a:lnTo>
                  <a:lnTo>
                    <a:pt x="1450302" y="282635"/>
                  </a:lnTo>
                  <a:lnTo>
                    <a:pt x="1607351" y="175717"/>
                  </a:lnTo>
                  <a:lnTo>
                    <a:pt x="1649290" y="181388"/>
                  </a:lnTo>
                  <a:lnTo>
                    <a:pt x="1702778" y="252699"/>
                  </a:lnTo>
                  <a:lnTo>
                    <a:pt x="1618279" y="241272"/>
                  </a:lnTo>
                  <a:lnTo>
                    <a:pt x="1505461" y="315725"/>
                  </a:lnTo>
                  <a:lnTo>
                    <a:pt x="1546759" y="372572"/>
                  </a:lnTo>
                  <a:lnTo>
                    <a:pt x="1454404" y="360083"/>
                  </a:lnTo>
                  <a:lnTo>
                    <a:pt x="1404956" y="391843"/>
                  </a:lnTo>
                  <a:close/>
                </a:path>
                <a:path w="1993265" h="1509395">
                  <a:moveTo>
                    <a:pt x="257294" y="595479"/>
                  </a:moveTo>
                  <a:lnTo>
                    <a:pt x="179547" y="584965"/>
                  </a:lnTo>
                  <a:lnTo>
                    <a:pt x="593007" y="192332"/>
                  </a:lnTo>
                  <a:lnTo>
                    <a:pt x="486990" y="88286"/>
                  </a:lnTo>
                  <a:lnTo>
                    <a:pt x="581698" y="101094"/>
                  </a:lnTo>
                  <a:lnTo>
                    <a:pt x="726269" y="248800"/>
                  </a:lnTo>
                  <a:lnTo>
                    <a:pt x="635314" y="236500"/>
                  </a:lnTo>
                  <a:lnTo>
                    <a:pt x="257294" y="595479"/>
                  </a:lnTo>
                  <a:close/>
                </a:path>
                <a:path w="1993265" h="1509395">
                  <a:moveTo>
                    <a:pt x="1886947" y="738967"/>
                  </a:moveTo>
                  <a:lnTo>
                    <a:pt x="1804873" y="727868"/>
                  </a:lnTo>
                  <a:lnTo>
                    <a:pt x="1919443" y="640836"/>
                  </a:lnTo>
                  <a:lnTo>
                    <a:pt x="1618279" y="241272"/>
                  </a:lnTo>
                  <a:lnTo>
                    <a:pt x="1702778" y="252699"/>
                  </a:lnTo>
                  <a:lnTo>
                    <a:pt x="1991612" y="637780"/>
                  </a:lnTo>
                  <a:lnTo>
                    <a:pt x="1993024" y="650787"/>
                  </a:lnTo>
                  <a:lnTo>
                    <a:pt x="1992823" y="650760"/>
                  </a:lnTo>
                  <a:lnTo>
                    <a:pt x="1990920" y="663318"/>
                  </a:lnTo>
                  <a:lnTo>
                    <a:pt x="1985753" y="675435"/>
                  </a:lnTo>
                  <a:lnTo>
                    <a:pt x="1979676" y="674613"/>
                  </a:lnTo>
                  <a:lnTo>
                    <a:pt x="1886947" y="738967"/>
                  </a:lnTo>
                  <a:close/>
                </a:path>
                <a:path w="1993265" h="1509395">
                  <a:moveTo>
                    <a:pt x="1070206" y="218418"/>
                  </a:moveTo>
                  <a:lnTo>
                    <a:pt x="1046761" y="215247"/>
                  </a:lnTo>
                  <a:lnTo>
                    <a:pt x="1038883" y="201367"/>
                  </a:lnTo>
                  <a:lnTo>
                    <a:pt x="1034123" y="187907"/>
                  </a:lnTo>
                  <a:lnTo>
                    <a:pt x="1089652" y="195417"/>
                  </a:lnTo>
                  <a:lnTo>
                    <a:pt x="1081488" y="207128"/>
                  </a:lnTo>
                  <a:lnTo>
                    <a:pt x="1070206" y="218418"/>
                  </a:lnTo>
                  <a:close/>
                </a:path>
                <a:path w="1993265" h="1509395">
                  <a:moveTo>
                    <a:pt x="730760" y="710769"/>
                  </a:moveTo>
                  <a:lnTo>
                    <a:pt x="667366" y="689381"/>
                  </a:lnTo>
                  <a:lnTo>
                    <a:pt x="614758" y="643820"/>
                  </a:lnTo>
                  <a:lnTo>
                    <a:pt x="581594" y="588072"/>
                  </a:lnTo>
                  <a:lnTo>
                    <a:pt x="573233" y="561311"/>
                  </a:lnTo>
                  <a:lnTo>
                    <a:pt x="574262" y="510187"/>
                  </a:lnTo>
                  <a:lnTo>
                    <a:pt x="585422" y="473250"/>
                  </a:lnTo>
                  <a:lnTo>
                    <a:pt x="607267" y="437757"/>
                  </a:lnTo>
                  <a:lnTo>
                    <a:pt x="638646" y="403554"/>
                  </a:lnTo>
                  <a:lnTo>
                    <a:pt x="676708" y="383070"/>
                  </a:lnTo>
                  <a:lnTo>
                    <a:pt x="722006" y="363564"/>
                  </a:lnTo>
                  <a:lnTo>
                    <a:pt x="751438" y="367544"/>
                  </a:lnTo>
                  <a:lnTo>
                    <a:pt x="635314" y="236500"/>
                  </a:lnTo>
                  <a:lnTo>
                    <a:pt x="726269" y="248800"/>
                  </a:lnTo>
                  <a:lnTo>
                    <a:pt x="827469" y="352195"/>
                  </a:lnTo>
                  <a:lnTo>
                    <a:pt x="1076539" y="385877"/>
                  </a:lnTo>
                  <a:lnTo>
                    <a:pt x="965199" y="396452"/>
                  </a:lnTo>
                  <a:lnTo>
                    <a:pt x="965754" y="409342"/>
                  </a:lnTo>
                  <a:lnTo>
                    <a:pt x="905286" y="401165"/>
                  </a:lnTo>
                  <a:lnTo>
                    <a:pt x="729116" y="428604"/>
                  </a:lnTo>
                  <a:lnTo>
                    <a:pt x="723139" y="427795"/>
                  </a:lnTo>
                  <a:lnTo>
                    <a:pt x="722442" y="440517"/>
                  </a:lnTo>
                  <a:lnTo>
                    <a:pt x="723597" y="440673"/>
                  </a:lnTo>
                  <a:lnTo>
                    <a:pt x="739774" y="468492"/>
                  </a:lnTo>
                  <a:lnTo>
                    <a:pt x="666301" y="458556"/>
                  </a:lnTo>
                  <a:lnTo>
                    <a:pt x="649971" y="481979"/>
                  </a:lnTo>
                  <a:lnTo>
                    <a:pt x="640357" y="493494"/>
                  </a:lnTo>
                  <a:lnTo>
                    <a:pt x="634589" y="518345"/>
                  </a:lnTo>
                  <a:lnTo>
                    <a:pt x="634899" y="544019"/>
                  </a:lnTo>
                  <a:lnTo>
                    <a:pt x="639071" y="570214"/>
                  </a:lnTo>
                  <a:lnTo>
                    <a:pt x="648584" y="584316"/>
                  </a:lnTo>
                  <a:lnTo>
                    <a:pt x="659720" y="611453"/>
                  </a:lnTo>
                  <a:lnTo>
                    <a:pt x="675566" y="626412"/>
                  </a:lnTo>
                  <a:lnTo>
                    <a:pt x="695211" y="629068"/>
                  </a:lnTo>
                  <a:lnTo>
                    <a:pt x="714209" y="644453"/>
                  </a:lnTo>
                  <a:lnTo>
                    <a:pt x="956565" y="677227"/>
                  </a:lnTo>
                  <a:lnTo>
                    <a:pt x="765499" y="702652"/>
                  </a:lnTo>
                  <a:lnTo>
                    <a:pt x="730760" y="710769"/>
                  </a:lnTo>
                  <a:close/>
                </a:path>
                <a:path w="1993265" h="1509395">
                  <a:moveTo>
                    <a:pt x="1080708" y="386441"/>
                  </a:moveTo>
                  <a:lnTo>
                    <a:pt x="827469" y="352195"/>
                  </a:lnTo>
                  <a:lnTo>
                    <a:pt x="1067369" y="320559"/>
                  </a:lnTo>
                  <a:lnTo>
                    <a:pt x="1090323" y="323663"/>
                  </a:lnTo>
                  <a:lnTo>
                    <a:pt x="1115700" y="314279"/>
                  </a:lnTo>
                  <a:lnTo>
                    <a:pt x="1164852" y="320926"/>
                  </a:lnTo>
                  <a:lnTo>
                    <a:pt x="1316250" y="379847"/>
                  </a:lnTo>
                  <a:lnTo>
                    <a:pt x="1404956" y="391843"/>
                  </a:lnTo>
                  <a:lnTo>
                    <a:pt x="1371991" y="413016"/>
                  </a:lnTo>
                  <a:lnTo>
                    <a:pt x="1097386" y="375881"/>
                  </a:lnTo>
                  <a:lnTo>
                    <a:pt x="1080708" y="386441"/>
                  </a:lnTo>
                  <a:close/>
                </a:path>
                <a:path w="1993265" h="1509395">
                  <a:moveTo>
                    <a:pt x="1593304" y="942753"/>
                  </a:moveTo>
                  <a:lnTo>
                    <a:pt x="1510307" y="931529"/>
                  </a:lnTo>
                  <a:lnTo>
                    <a:pt x="1755568" y="759647"/>
                  </a:lnTo>
                  <a:lnTo>
                    <a:pt x="1454404" y="360083"/>
                  </a:lnTo>
                  <a:lnTo>
                    <a:pt x="1546759" y="372572"/>
                  </a:lnTo>
                  <a:lnTo>
                    <a:pt x="1804873" y="727868"/>
                  </a:lnTo>
                  <a:lnTo>
                    <a:pt x="1886947" y="738967"/>
                  </a:lnTo>
                  <a:lnTo>
                    <a:pt x="1593304" y="942753"/>
                  </a:lnTo>
                  <a:close/>
                </a:path>
                <a:path w="1993265" h="1509395">
                  <a:moveTo>
                    <a:pt x="1331468" y="445983"/>
                  </a:moveTo>
                  <a:lnTo>
                    <a:pt x="1310653" y="443168"/>
                  </a:lnTo>
                  <a:lnTo>
                    <a:pt x="1144489" y="382251"/>
                  </a:lnTo>
                  <a:lnTo>
                    <a:pt x="1371991" y="413016"/>
                  </a:lnTo>
                  <a:lnTo>
                    <a:pt x="1339025" y="434189"/>
                  </a:lnTo>
                  <a:lnTo>
                    <a:pt x="1331468" y="445983"/>
                  </a:lnTo>
                  <a:close/>
                </a:path>
                <a:path w="1993265" h="1509395">
                  <a:moveTo>
                    <a:pt x="925783" y="519277"/>
                  </a:moveTo>
                  <a:lnTo>
                    <a:pt x="834921" y="506990"/>
                  </a:lnTo>
                  <a:lnTo>
                    <a:pt x="852629" y="496569"/>
                  </a:lnTo>
                  <a:lnTo>
                    <a:pt x="868247" y="485865"/>
                  </a:lnTo>
                  <a:lnTo>
                    <a:pt x="898746" y="451543"/>
                  </a:lnTo>
                  <a:lnTo>
                    <a:pt x="906228" y="414108"/>
                  </a:lnTo>
                  <a:lnTo>
                    <a:pt x="905286" y="401165"/>
                  </a:lnTo>
                  <a:lnTo>
                    <a:pt x="965754" y="409342"/>
                  </a:lnTo>
                  <a:lnTo>
                    <a:pt x="966308" y="422233"/>
                  </a:lnTo>
                  <a:lnTo>
                    <a:pt x="963113" y="447432"/>
                  </a:lnTo>
                  <a:lnTo>
                    <a:pt x="955623" y="472050"/>
                  </a:lnTo>
                  <a:lnTo>
                    <a:pt x="943849" y="496089"/>
                  </a:lnTo>
                  <a:lnTo>
                    <a:pt x="925783" y="519277"/>
                  </a:lnTo>
                  <a:close/>
                </a:path>
                <a:path w="1993265" h="1509395">
                  <a:moveTo>
                    <a:pt x="834775" y="571048"/>
                  </a:moveTo>
                  <a:lnTo>
                    <a:pt x="750395" y="559637"/>
                  </a:lnTo>
                  <a:lnTo>
                    <a:pt x="714490" y="529151"/>
                  </a:lnTo>
                  <a:lnTo>
                    <a:pt x="685017" y="499534"/>
                  </a:lnTo>
                  <a:lnTo>
                    <a:pt x="666301" y="458556"/>
                  </a:lnTo>
                  <a:lnTo>
                    <a:pt x="739774" y="468492"/>
                  </a:lnTo>
                  <a:lnTo>
                    <a:pt x="765138" y="497553"/>
                  </a:lnTo>
                  <a:lnTo>
                    <a:pt x="925783" y="519277"/>
                  </a:lnTo>
                  <a:lnTo>
                    <a:pt x="903220" y="541857"/>
                  </a:lnTo>
                  <a:lnTo>
                    <a:pt x="878376" y="551313"/>
                  </a:lnTo>
                  <a:lnTo>
                    <a:pt x="850061" y="560300"/>
                  </a:lnTo>
                  <a:lnTo>
                    <a:pt x="834775" y="571048"/>
                  </a:lnTo>
                  <a:close/>
                </a:path>
                <a:path w="1993265" h="1509395">
                  <a:moveTo>
                    <a:pt x="956565" y="677227"/>
                  </a:moveTo>
                  <a:lnTo>
                    <a:pt x="756737" y="650204"/>
                  </a:lnTo>
                  <a:lnTo>
                    <a:pt x="1096877" y="606493"/>
                  </a:lnTo>
                  <a:lnTo>
                    <a:pt x="1108530" y="608069"/>
                  </a:lnTo>
                  <a:lnTo>
                    <a:pt x="1256300" y="640867"/>
                  </a:lnTo>
                  <a:lnTo>
                    <a:pt x="1267902" y="642436"/>
                  </a:lnTo>
                  <a:lnTo>
                    <a:pt x="1304263" y="685800"/>
                  </a:lnTo>
                  <a:lnTo>
                    <a:pt x="1099863" y="658159"/>
                  </a:lnTo>
                  <a:lnTo>
                    <a:pt x="956565" y="677227"/>
                  </a:lnTo>
                  <a:close/>
                </a:path>
                <a:path w="1993265" h="1509395">
                  <a:moveTo>
                    <a:pt x="1508904" y="1162020"/>
                  </a:moveTo>
                  <a:lnTo>
                    <a:pt x="1416899" y="1149578"/>
                  </a:lnTo>
                  <a:lnTo>
                    <a:pt x="1436070" y="1139355"/>
                  </a:lnTo>
                  <a:lnTo>
                    <a:pt x="1453621" y="1128913"/>
                  </a:lnTo>
                  <a:lnTo>
                    <a:pt x="1491459" y="1095583"/>
                  </a:lnTo>
                  <a:lnTo>
                    <a:pt x="1501675" y="1058518"/>
                  </a:lnTo>
                  <a:lnTo>
                    <a:pt x="1502220" y="1032960"/>
                  </a:lnTo>
                  <a:lnTo>
                    <a:pt x="1497583" y="1019518"/>
                  </a:lnTo>
                  <a:lnTo>
                    <a:pt x="1489659" y="1005631"/>
                  </a:lnTo>
                  <a:lnTo>
                    <a:pt x="1478643" y="991325"/>
                  </a:lnTo>
                  <a:lnTo>
                    <a:pt x="1230814" y="701499"/>
                  </a:lnTo>
                  <a:lnTo>
                    <a:pt x="1099863" y="658159"/>
                  </a:lnTo>
                  <a:lnTo>
                    <a:pt x="1304263" y="685800"/>
                  </a:lnTo>
                  <a:lnTo>
                    <a:pt x="1510307" y="931529"/>
                  </a:lnTo>
                  <a:lnTo>
                    <a:pt x="1593304" y="942753"/>
                  </a:lnTo>
                  <a:lnTo>
                    <a:pt x="1546939" y="974930"/>
                  </a:lnTo>
                  <a:lnTo>
                    <a:pt x="1561648" y="1028181"/>
                  </a:lnTo>
                  <a:lnTo>
                    <a:pt x="1560088" y="1079233"/>
                  </a:lnTo>
                  <a:lnTo>
                    <a:pt x="1542019" y="1128052"/>
                  </a:lnTo>
                  <a:lnTo>
                    <a:pt x="1508904" y="1162020"/>
                  </a:lnTo>
                  <a:close/>
                </a:path>
                <a:path w="1993265" h="1509395">
                  <a:moveTo>
                    <a:pt x="1298026" y="1287290"/>
                  </a:moveTo>
                  <a:lnTo>
                    <a:pt x="1214196" y="1275954"/>
                  </a:lnTo>
                  <a:lnTo>
                    <a:pt x="1231747" y="1265511"/>
                  </a:lnTo>
                  <a:lnTo>
                    <a:pt x="1247283" y="1254797"/>
                  </a:lnTo>
                  <a:lnTo>
                    <a:pt x="1271517" y="1219627"/>
                  </a:lnTo>
                  <a:lnTo>
                    <a:pt x="1281578" y="1182541"/>
                  </a:lnTo>
                  <a:lnTo>
                    <a:pt x="1276000" y="1156155"/>
                  </a:lnTo>
                  <a:lnTo>
                    <a:pt x="1258421" y="1115331"/>
                  </a:lnTo>
                  <a:lnTo>
                    <a:pt x="965617" y="768161"/>
                  </a:lnTo>
                  <a:lnTo>
                    <a:pt x="958445" y="767191"/>
                  </a:lnTo>
                  <a:lnTo>
                    <a:pt x="957299" y="754220"/>
                  </a:lnTo>
                  <a:lnTo>
                    <a:pt x="960559" y="741845"/>
                  </a:lnTo>
                  <a:lnTo>
                    <a:pt x="968312" y="730078"/>
                  </a:lnTo>
                  <a:lnTo>
                    <a:pt x="977897" y="731374"/>
                  </a:lnTo>
                  <a:lnTo>
                    <a:pt x="990795" y="720303"/>
                  </a:lnTo>
                  <a:lnTo>
                    <a:pt x="1002235" y="721850"/>
                  </a:lnTo>
                  <a:lnTo>
                    <a:pt x="1010853" y="735831"/>
                  </a:lnTo>
                  <a:lnTo>
                    <a:pt x="1332649" y="1112554"/>
                  </a:lnTo>
                  <a:lnTo>
                    <a:pt x="1346080" y="1127186"/>
                  </a:lnTo>
                  <a:lnTo>
                    <a:pt x="1362884" y="1129458"/>
                  </a:lnTo>
                  <a:lnTo>
                    <a:pt x="1379258" y="1144488"/>
                  </a:lnTo>
                  <a:lnTo>
                    <a:pt x="1508904" y="1162020"/>
                  </a:lnTo>
                  <a:lnTo>
                    <a:pt x="1482922" y="1184138"/>
                  </a:lnTo>
                  <a:lnTo>
                    <a:pt x="1455361" y="1193226"/>
                  </a:lnTo>
                  <a:lnTo>
                    <a:pt x="1425172" y="1201960"/>
                  </a:lnTo>
                  <a:lnTo>
                    <a:pt x="1341624" y="1190661"/>
                  </a:lnTo>
                  <a:lnTo>
                    <a:pt x="1337119" y="1215683"/>
                  </a:lnTo>
                  <a:lnTo>
                    <a:pt x="1325134" y="1252509"/>
                  </a:lnTo>
                  <a:lnTo>
                    <a:pt x="1309023" y="1275962"/>
                  </a:lnTo>
                  <a:lnTo>
                    <a:pt x="1298026" y="1287290"/>
                  </a:lnTo>
                  <a:close/>
                </a:path>
                <a:path w="1993265" h="1509395">
                  <a:moveTo>
                    <a:pt x="625604" y="863152"/>
                  </a:moveTo>
                  <a:lnTo>
                    <a:pt x="416811" y="834916"/>
                  </a:lnTo>
                  <a:lnTo>
                    <a:pt x="442638" y="812777"/>
                  </a:lnTo>
                  <a:lnTo>
                    <a:pt x="469606" y="803609"/>
                  </a:lnTo>
                  <a:lnTo>
                    <a:pt x="576247" y="818030"/>
                  </a:lnTo>
                  <a:lnTo>
                    <a:pt x="615964" y="849032"/>
                  </a:lnTo>
                  <a:lnTo>
                    <a:pt x="625604" y="863152"/>
                  </a:lnTo>
                  <a:close/>
                </a:path>
                <a:path w="1993265" h="1509395">
                  <a:moveTo>
                    <a:pt x="812748" y="901275"/>
                  </a:moveTo>
                  <a:lnTo>
                    <a:pt x="724361" y="889322"/>
                  </a:lnTo>
                  <a:lnTo>
                    <a:pt x="723214" y="876352"/>
                  </a:lnTo>
                  <a:lnTo>
                    <a:pt x="726475" y="863977"/>
                  </a:lnTo>
                  <a:lnTo>
                    <a:pt x="734227" y="852210"/>
                  </a:lnTo>
                  <a:lnTo>
                    <a:pt x="745515" y="840921"/>
                  </a:lnTo>
                  <a:lnTo>
                    <a:pt x="768151" y="843982"/>
                  </a:lnTo>
                  <a:lnTo>
                    <a:pt x="776769" y="857963"/>
                  </a:lnTo>
                  <a:lnTo>
                    <a:pt x="812748" y="901275"/>
                  </a:lnTo>
                  <a:close/>
                </a:path>
                <a:path w="1993265" h="1509395">
                  <a:moveTo>
                    <a:pt x="616274" y="1079755"/>
                  </a:moveTo>
                  <a:lnTo>
                    <a:pt x="492549" y="1063023"/>
                  </a:lnTo>
                  <a:lnTo>
                    <a:pt x="531905" y="1055530"/>
                  </a:lnTo>
                  <a:lnTo>
                    <a:pt x="566093" y="1034522"/>
                  </a:lnTo>
                  <a:lnTo>
                    <a:pt x="590271" y="1012161"/>
                  </a:lnTo>
                  <a:lnTo>
                    <a:pt x="603000" y="975435"/>
                  </a:lnTo>
                  <a:lnTo>
                    <a:pt x="600483" y="936648"/>
                  </a:lnTo>
                  <a:lnTo>
                    <a:pt x="583113" y="908668"/>
                  </a:lnTo>
                  <a:lnTo>
                    <a:pt x="555732" y="879334"/>
                  </a:lnTo>
                  <a:lnTo>
                    <a:pt x="519780" y="861656"/>
                  </a:lnTo>
                  <a:lnTo>
                    <a:pt x="635245" y="877271"/>
                  </a:lnTo>
                  <a:lnTo>
                    <a:pt x="644885" y="891390"/>
                  </a:lnTo>
                  <a:lnTo>
                    <a:pt x="662107" y="932166"/>
                  </a:lnTo>
                  <a:lnTo>
                    <a:pt x="663321" y="983593"/>
                  </a:lnTo>
                  <a:lnTo>
                    <a:pt x="661619" y="996178"/>
                  </a:lnTo>
                  <a:lnTo>
                    <a:pt x="661067" y="996103"/>
                  </a:lnTo>
                  <a:lnTo>
                    <a:pt x="658410" y="1008560"/>
                  </a:lnTo>
                  <a:lnTo>
                    <a:pt x="744583" y="1020213"/>
                  </a:lnTo>
                  <a:lnTo>
                    <a:pt x="784301" y="1051215"/>
                  </a:lnTo>
                  <a:lnTo>
                    <a:pt x="814924" y="1080988"/>
                  </a:lnTo>
                  <a:lnTo>
                    <a:pt x="688117" y="1063839"/>
                  </a:lnTo>
                  <a:lnTo>
                    <a:pt x="648760" y="1071333"/>
                  </a:lnTo>
                  <a:lnTo>
                    <a:pt x="616274" y="1079755"/>
                  </a:lnTo>
                  <a:close/>
                </a:path>
                <a:path w="1993265" h="1509395">
                  <a:moveTo>
                    <a:pt x="1093869" y="1439100"/>
                  </a:moveTo>
                  <a:lnTo>
                    <a:pt x="999388" y="1426323"/>
                  </a:lnTo>
                  <a:lnTo>
                    <a:pt x="1015570" y="1415696"/>
                  </a:lnTo>
                  <a:lnTo>
                    <a:pt x="1028798" y="1417485"/>
                  </a:lnTo>
                  <a:lnTo>
                    <a:pt x="1042140" y="1406473"/>
                  </a:lnTo>
                  <a:lnTo>
                    <a:pt x="1054939" y="1395389"/>
                  </a:lnTo>
                  <a:lnTo>
                    <a:pt x="1066144" y="1371273"/>
                  </a:lnTo>
                  <a:lnTo>
                    <a:pt x="1072200" y="1359276"/>
                  </a:lnTo>
                  <a:lnTo>
                    <a:pt x="1076360" y="1334207"/>
                  </a:lnTo>
                  <a:lnTo>
                    <a:pt x="1075203" y="1321235"/>
                  </a:lnTo>
                  <a:lnTo>
                    <a:pt x="1070566" y="1307793"/>
                  </a:lnTo>
                  <a:lnTo>
                    <a:pt x="1064345" y="1281320"/>
                  </a:lnTo>
                  <a:lnTo>
                    <a:pt x="1053328" y="1267015"/>
                  </a:lnTo>
                  <a:lnTo>
                    <a:pt x="731532" y="890292"/>
                  </a:lnTo>
                  <a:lnTo>
                    <a:pt x="812798" y="901282"/>
                  </a:lnTo>
                  <a:lnTo>
                    <a:pt x="1112377" y="1236553"/>
                  </a:lnTo>
                  <a:lnTo>
                    <a:pt x="1125880" y="1251195"/>
                  </a:lnTo>
                  <a:lnTo>
                    <a:pt x="1141036" y="1266060"/>
                  </a:lnTo>
                  <a:lnTo>
                    <a:pt x="1298026" y="1287290"/>
                  </a:lnTo>
                  <a:lnTo>
                    <a:pt x="1287030" y="1298619"/>
                  </a:lnTo>
                  <a:lnTo>
                    <a:pt x="1261048" y="1320736"/>
                  </a:lnTo>
                  <a:lnTo>
                    <a:pt x="1233487" y="1329825"/>
                  </a:lnTo>
                  <a:lnTo>
                    <a:pt x="1203298" y="1338558"/>
                  </a:lnTo>
                  <a:lnTo>
                    <a:pt x="1136475" y="1329521"/>
                  </a:lnTo>
                  <a:lnTo>
                    <a:pt x="1133071" y="1367508"/>
                  </a:lnTo>
                  <a:lnTo>
                    <a:pt x="1124022" y="1391915"/>
                  </a:lnTo>
                  <a:lnTo>
                    <a:pt x="1105852" y="1427905"/>
                  </a:lnTo>
                  <a:lnTo>
                    <a:pt x="1093869" y="1439100"/>
                  </a:lnTo>
                  <a:close/>
                </a:path>
                <a:path w="1993265" h="1509395">
                  <a:moveTo>
                    <a:pt x="744583" y="1020213"/>
                  </a:moveTo>
                  <a:lnTo>
                    <a:pt x="667309" y="1009763"/>
                  </a:lnTo>
                  <a:lnTo>
                    <a:pt x="678074" y="998403"/>
                  </a:lnTo>
                  <a:lnTo>
                    <a:pt x="696677" y="1000919"/>
                  </a:lnTo>
                  <a:lnTo>
                    <a:pt x="744583" y="1020213"/>
                  </a:lnTo>
                  <a:close/>
                </a:path>
                <a:path w="1993265" h="1509395">
                  <a:moveTo>
                    <a:pt x="1024094" y="1480926"/>
                  </a:moveTo>
                  <a:lnTo>
                    <a:pt x="829719" y="1454641"/>
                  </a:lnTo>
                  <a:lnTo>
                    <a:pt x="869076" y="1447147"/>
                  </a:lnTo>
                  <a:lnTo>
                    <a:pt x="903264" y="1426140"/>
                  </a:lnTo>
                  <a:lnTo>
                    <a:pt x="927442" y="1403778"/>
                  </a:lnTo>
                  <a:lnTo>
                    <a:pt x="940170" y="1367053"/>
                  </a:lnTo>
                  <a:lnTo>
                    <a:pt x="937654" y="1328265"/>
                  </a:lnTo>
                  <a:lnTo>
                    <a:pt x="920284" y="1300285"/>
                  </a:lnTo>
                  <a:lnTo>
                    <a:pt x="892903" y="1270951"/>
                  </a:lnTo>
                  <a:lnTo>
                    <a:pt x="856950" y="1253274"/>
                  </a:lnTo>
                  <a:lnTo>
                    <a:pt x="739924" y="1237448"/>
                  </a:lnTo>
                  <a:lnTo>
                    <a:pt x="744991" y="1225318"/>
                  </a:lnTo>
                  <a:lnTo>
                    <a:pt x="754895" y="1213841"/>
                  </a:lnTo>
                  <a:lnTo>
                    <a:pt x="762741" y="1202087"/>
                  </a:lnTo>
                  <a:lnTo>
                    <a:pt x="768298" y="1190023"/>
                  </a:lnTo>
                  <a:lnTo>
                    <a:pt x="771337" y="1177618"/>
                  </a:lnTo>
                  <a:lnTo>
                    <a:pt x="768820" y="1138831"/>
                  </a:lnTo>
                  <a:lnTo>
                    <a:pt x="753152" y="1098265"/>
                  </a:lnTo>
                  <a:lnTo>
                    <a:pt x="724069" y="1081517"/>
                  </a:lnTo>
                  <a:lnTo>
                    <a:pt x="688117" y="1063839"/>
                  </a:lnTo>
                  <a:lnTo>
                    <a:pt x="814924" y="1080988"/>
                  </a:lnTo>
                  <a:lnTo>
                    <a:pt x="830444" y="1134349"/>
                  </a:lnTo>
                  <a:lnTo>
                    <a:pt x="831658" y="1185775"/>
                  </a:lnTo>
                  <a:lnTo>
                    <a:pt x="831407" y="1185741"/>
                  </a:lnTo>
                  <a:lnTo>
                    <a:pt x="829353" y="1198279"/>
                  </a:lnTo>
                  <a:lnTo>
                    <a:pt x="913417" y="1209647"/>
                  </a:lnTo>
                  <a:lnTo>
                    <a:pt x="953134" y="1240650"/>
                  </a:lnTo>
                  <a:lnTo>
                    <a:pt x="982056" y="1283008"/>
                  </a:lnTo>
                  <a:lnTo>
                    <a:pt x="999278" y="1323783"/>
                  </a:lnTo>
                  <a:lnTo>
                    <a:pt x="1000492" y="1375210"/>
                  </a:lnTo>
                  <a:lnTo>
                    <a:pt x="998151" y="1387709"/>
                  </a:lnTo>
                  <a:lnTo>
                    <a:pt x="994576" y="1400041"/>
                  </a:lnTo>
                  <a:lnTo>
                    <a:pt x="989834" y="1412216"/>
                  </a:lnTo>
                  <a:lnTo>
                    <a:pt x="983990" y="1424241"/>
                  </a:lnTo>
                  <a:lnTo>
                    <a:pt x="1093869" y="1439100"/>
                  </a:lnTo>
                  <a:lnTo>
                    <a:pt x="1081886" y="1450295"/>
                  </a:lnTo>
                  <a:lnTo>
                    <a:pt x="1054055" y="1472163"/>
                  </a:lnTo>
                  <a:lnTo>
                    <a:pt x="1024094" y="1480926"/>
                  </a:lnTo>
                  <a:close/>
                </a:path>
                <a:path w="1993265" h="1509395">
                  <a:moveTo>
                    <a:pt x="1389997" y="1210018"/>
                  </a:moveTo>
                  <a:lnTo>
                    <a:pt x="1384020" y="1209210"/>
                  </a:lnTo>
                  <a:lnTo>
                    <a:pt x="1374446" y="1195100"/>
                  </a:lnTo>
                  <a:lnTo>
                    <a:pt x="1394713" y="1197840"/>
                  </a:lnTo>
                  <a:lnTo>
                    <a:pt x="1389997" y="1210018"/>
                  </a:lnTo>
                  <a:close/>
                </a:path>
                <a:path w="1993265" h="1509395">
                  <a:moveTo>
                    <a:pt x="800044" y="1271209"/>
                  </a:moveTo>
                  <a:lnTo>
                    <a:pt x="699799" y="1257653"/>
                  </a:lnTo>
                  <a:lnTo>
                    <a:pt x="717792" y="1247271"/>
                  </a:lnTo>
                  <a:lnTo>
                    <a:pt x="733746" y="1236613"/>
                  </a:lnTo>
                  <a:lnTo>
                    <a:pt x="837697" y="1250670"/>
                  </a:lnTo>
                  <a:lnTo>
                    <a:pt x="818037" y="1260827"/>
                  </a:lnTo>
                  <a:lnTo>
                    <a:pt x="800044" y="1271209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Shahzad</dc:creator>
  <cp:keywords>DAFesvxAK5I,BAFdn334Ndw</cp:keywords>
  <dc:title>Brand Designer Portfolio Presentation in Cream Magenta Orange Bold Modern Style</dc:title>
  <dcterms:created xsi:type="dcterms:W3CDTF">2023-03-30T19:43:47Z</dcterms:created>
  <dcterms:modified xsi:type="dcterms:W3CDTF">2023-03-30T19:43:47Z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2023-03-30T00:00:00Z</vt:filetime>
  </property>
</Properties>
</file>