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4"/>
  </p:sldMasterIdLst>
  <p:notesMasterIdLst>
    <p:notesMasterId r:id="rId18"/>
  </p:notesMasterIdLst>
  <p:sldIdLst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4C05-AA5C-4F09-A6B7-D3A3193AA5D7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4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5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B066-BA4C-4ACB-B5EF-D11313F7B51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3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E5A9-3ED6-497C-9CD0-6F852ECCBD21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264"/>
            <a:ext cx="10515600" cy="5207699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25" y="1191195"/>
            <a:ext cx="4565055" cy="5177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07" y="1197101"/>
            <a:ext cx="5881193" cy="5171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02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264"/>
            <a:ext cx="10515600" cy="5207699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74" y="1465725"/>
            <a:ext cx="6772086" cy="4839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769" y="2170366"/>
            <a:ext cx="3743325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88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Copies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264"/>
            <a:ext cx="10515600" cy="5207699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299"/>
            <a:ext cx="6620255" cy="474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389" y="1964246"/>
            <a:ext cx="3057525" cy="3755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44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36" y="303517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from Existing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 Copies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Copies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2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arrays from Existing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614" y="1487836"/>
            <a:ext cx="4961954" cy="984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80" y="2881422"/>
            <a:ext cx="2450402" cy="40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819846" y="1700784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6612" y="2881422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9846" y="387739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Type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380" y="3877394"/>
            <a:ext cx="2114550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80" y="4570704"/>
            <a:ext cx="1847850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63876" y="4570704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5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arrays from Existing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294377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function copies its argument’s dimensions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auto-formats arrays, based on their number of dimensions, aligning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within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 array example:</a:t>
            </a: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array example: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array example: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08" y="2880913"/>
            <a:ext cx="3731323" cy="725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565" y="3039066"/>
            <a:ext cx="2514600" cy="40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31" y="4315884"/>
            <a:ext cx="5392483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955" y="4315884"/>
            <a:ext cx="1986113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831" y="5841872"/>
            <a:ext cx="5546027" cy="66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6955" y="5841872"/>
            <a:ext cx="2403158" cy="655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9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arrays from Existing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2943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from a list comprehension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produces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even integers from 2 through 20 in the first row and the odd integers from 1 through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row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marL="0" indent="0"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2-by-5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containing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order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even integers from 2 through 10 in the first row and the odd integers from 1 through 9 in the second row.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683192"/>
            <a:ext cx="9286875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1" y="3797997"/>
            <a:ext cx="928687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369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365125"/>
            <a:ext cx="10887456" cy="542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1078992"/>
            <a:ext cx="10887456" cy="52943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object provides attributes that enable you to discover information about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structure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61" y="1690877"/>
            <a:ext cx="5619750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678" y="2609180"/>
            <a:ext cx="2748915" cy="541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72" y="3322984"/>
            <a:ext cx="9802368" cy="79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647" y="4337299"/>
            <a:ext cx="3990975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261" y="5028433"/>
            <a:ext cx="5410200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5647" y="5933688"/>
            <a:ext cx="4194048" cy="397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11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544"/>
            <a:ext cx="10896600" cy="570585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an array’s Number of Elements and Element Size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645920"/>
            <a:ext cx="2862072" cy="4782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46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264"/>
            <a:ext cx="10515600" cy="5207699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array’s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an array’s Dimensions and Shape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16" y="1639315"/>
            <a:ext cx="2516792" cy="985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370" y="1615502"/>
            <a:ext cx="2309574" cy="100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64" y="1627408"/>
            <a:ext cx="2404872" cy="100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501" y="3466932"/>
            <a:ext cx="2643731" cy="3162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760" y="3703320"/>
            <a:ext cx="2395728" cy="2600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86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Operator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264"/>
            <a:ext cx="10515600" cy="5207699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11" y="1192339"/>
            <a:ext cx="4583308" cy="5336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930" y="1595438"/>
            <a:ext cx="3895725" cy="458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38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4E3864-550F-4194-BC9D-CCA442A52D0D}">
  <ds:schemaRefs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NumPy</vt:lpstr>
      <vt:lpstr>Outline</vt:lpstr>
      <vt:lpstr>Creating arrays from Existing Data</vt:lpstr>
      <vt:lpstr>Creating arrays from Existing Data</vt:lpstr>
      <vt:lpstr>Creating arrays from Existing Data</vt:lpstr>
      <vt:lpstr>Array Attributes</vt:lpstr>
      <vt:lpstr>Array Attributes</vt:lpstr>
      <vt:lpstr>Array Attributes</vt:lpstr>
      <vt:lpstr>Array Operator</vt:lpstr>
      <vt:lpstr>NumPy Methods</vt:lpstr>
      <vt:lpstr>Shallow Copies</vt:lpstr>
      <vt:lpstr>Deep Copies</vt:lpstr>
      <vt:lpstr>End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2020-08-25T12:46:36Z</dcterms:created>
  <dcterms:modified xsi:type="dcterms:W3CDTF">2020-08-26T06:02:50Z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