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7"/>
  </p:notesMasterIdLst>
  <p:sldIdLst>
    <p:sldId id="273" r:id="rId5"/>
    <p:sldId id="27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C05-AA5C-4F09-A6B7-D3A3193AA5D7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4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B066-BA4C-4ACB-B5EF-D11313F7B51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E5A9-3ED6-497C-9CD0-6F852ECCBD21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88" y="1309338"/>
            <a:ext cx="5715000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89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6112"/>
            <a:ext cx="10515600" cy="528085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3-by-4 array: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array([[[1, 3, 2,4],[8, 6, 5,7],[11,10,12,9]]])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transpose of given array.</a:t>
            </a:r>
          </a:p>
          <a:p>
            <a:pPr marL="457200" indent="-457200" algn="just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 the array.</a:t>
            </a:r>
          </a:p>
          <a:p>
            <a:pPr marL="457200" indent="-457200" algn="just"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36" y="30351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functions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slicing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Reshaping and transposing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6512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152144"/>
            <a:ext cx="11219688" cy="532180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2759011"/>
            <a:ext cx="3191255" cy="122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5" y="1698500"/>
            <a:ext cx="3138210" cy="372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334" y="1698499"/>
            <a:ext cx="2786738" cy="372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1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Exponents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86" y="1422908"/>
            <a:ext cx="4341153" cy="222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53" y="4295202"/>
            <a:ext cx="5064583" cy="2471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9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with One-Dimensional arrays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6" y="1536192"/>
            <a:ext cx="4681728" cy="4937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8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with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0" y="1975485"/>
            <a:ext cx="4641538" cy="2980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7" y="1682686"/>
            <a:ext cx="6332949" cy="4379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2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with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71" y="1492377"/>
            <a:ext cx="727976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932688"/>
            <a:ext cx="11219688" cy="554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array: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array([[ 1, 2, 3, 4, 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],[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6, 7, 8, 9, 10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11, 12, 13, 14, 15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],[16,17,18,19,20])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Select the second row.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Select the first and third rows.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Select the middle three columns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Show 12 and 13 from array.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 Show reverse order of third rows values.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rows and find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standard deviation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g) Find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of rows one.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46095"/>
            <a:ext cx="11119104" cy="567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Reshaping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984" y="994537"/>
            <a:ext cx="5859526" cy="202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24" y="3312795"/>
            <a:ext cx="8403336" cy="3270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NumPy</vt:lpstr>
      <vt:lpstr>Outline</vt:lpstr>
      <vt:lpstr>Universal functions</vt:lpstr>
      <vt:lpstr>Universal functions</vt:lpstr>
      <vt:lpstr>Indexing and slicing</vt:lpstr>
      <vt:lpstr>Indexing and slicing</vt:lpstr>
      <vt:lpstr>Indexing and slicing</vt:lpstr>
      <vt:lpstr>Indexing and slicing</vt:lpstr>
      <vt:lpstr>Reshaping and transposing</vt:lpstr>
      <vt:lpstr>Reshaping and transposing</vt:lpstr>
      <vt:lpstr>Reshaping and transposing</vt:lpstr>
      <vt:lpstr>End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2020-08-25T12:46:36Z</dcterms:created>
  <dcterms:modified xsi:type="dcterms:W3CDTF">2020-08-26T06:03:54Z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