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eb9d73c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eb9d73c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5eb9d73c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5eb9d73c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3452e94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3452e94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3452e94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3452e94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33dbb37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33dbb37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452e949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3452e94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33dbb37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33dbb37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3dbb37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33dbb37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416725" y="842775"/>
            <a:ext cx="6224100" cy="3457932"/>
            <a:chOff x="1459950" y="497038"/>
            <a:chExt cx="6224100" cy="3457932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91890" y="497037"/>
              <a:ext cx="4160223" cy="249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1459950" y="2993170"/>
              <a:ext cx="6224100" cy="9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600">
                  <a:solidFill>
                    <a:srgbClr val="3674A5"/>
                  </a:solidFill>
                  <a:latin typeface="Calibri"/>
                  <a:ea typeface="Calibri"/>
                  <a:cs typeface="Calibri"/>
                  <a:sym typeface="Calibri"/>
                </a:rPr>
                <a:t>Python</a:t>
              </a:r>
              <a:r>
                <a:rPr b="1" lang="en" sz="46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" sz="4600">
                  <a:solidFill>
                    <a:srgbClr val="FED346"/>
                  </a:solidFill>
                  <a:latin typeface="Calibri"/>
                  <a:ea typeface="Calibri"/>
                  <a:cs typeface="Calibri"/>
                  <a:sym typeface="Calibri"/>
                </a:rPr>
                <a:t>Function</a:t>
              </a:r>
              <a:endParaRPr b="1" sz="4600">
                <a:solidFill>
                  <a:srgbClr val="FED3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Built-in Function &amp; User Defined Function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with Different Parameters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Scope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 Scope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Standard Library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Built-in Function &amp; User Defined Function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Built-in Function</a:t>
            </a:r>
            <a:endParaRPr b="1"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User Defined Function</a:t>
            </a:r>
            <a:endParaRPr b="1"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00" y="1613325"/>
            <a:ext cx="38481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300" y="1613325"/>
            <a:ext cx="3848100" cy="225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Function with Different Parameters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Multiple parameters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Without parameter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3326"/>
            <a:ext cx="3999900" cy="29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19087" t="0"/>
          <a:stretch/>
        </p:blipFill>
        <p:spPr>
          <a:xfrm>
            <a:off x="4832398" y="1613325"/>
            <a:ext cx="3999901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Function with Different Parameters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Default parameter value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1725175"/>
            <a:ext cx="69627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Local Scope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9300"/>
            <a:ext cx="4048000" cy="18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300" y="1159300"/>
            <a:ext cx="4047999" cy="21000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11800" y="3392975"/>
            <a:ext cx="40479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Tried to access local variable from outside of function and got error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784350" y="3541400"/>
            <a:ext cx="40479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get the value of local variable returned by the function.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can not get the variable outside of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Scope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2724150"/>
            <a:ext cx="622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23436" t="0"/>
          <a:stretch/>
        </p:blipFill>
        <p:spPr>
          <a:xfrm>
            <a:off x="307775" y="1218063"/>
            <a:ext cx="4075400" cy="17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07775" y="3255538"/>
            <a:ext cx="4075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 can be accessed from anywhere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34443" t="0"/>
          <a:stretch/>
        </p:blipFill>
        <p:spPr>
          <a:xfrm>
            <a:off x="4768600" y="1218062"/>
            <a:ext cx="4059776" cy="17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760725" y="3255538"/>
            <a:ext cx="4075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variable with </a:t>
            </a:r>
            <a:r>
              <a:rPr b="1" lang="en">
                <a:solidFill>
                  <a:srgbClr val="741B47"/>
                </a:solidFill>
              </a:rPr>
              <a:t>global</a:t>
            </a:r>
            <a:r>
              <a:rPr lang="en"/>
              <a:t> keyword can be used as global variable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Python Standard Library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21389" t="0"/>
          <a:stretch/>
        </p:blipFill>
        <p:spPr>
          <a:xfrm>
            <a:off x="311700" y="1685675"/>
            <a:ext cx="4121174" cy="23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349" y="1685675"/>
            <a:ext cx="4209951" cy="28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11700" y="1145400"/>
            <a:ext cx="4101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module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622350" y="1145400"/>
            <a:ext cx="4209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math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module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1416725" y="1745088"/>
            <a:ext cx="62241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3674A5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b="1" lang="en" sz="4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4600">
                <a:solidFill>
                  <a:srgbClr val="FED346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b="1" sz="4600">
              <a:solidFill>
                <a:srgbClr val="FED3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