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eb9d73c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eb9d73c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33dbb37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33dbb37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33dbb37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33dbb37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33dbb37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33dbb37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5eb9d73c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5eb9d73c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5eb9d73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5eb9d73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5eb9d73c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5eb9d73c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5eb9d73c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5eb9d73c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5eb9d73c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5eb9d73c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5eb9d73c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5eb9d73c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33dbb37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33dbb37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416725" y="842775"/>
            <a:ext cx="6224100" cy="3457932"/>
            <a:chOff x="1459950" y="497038"/>
            <a:chExt cx="6224100" cy="3457932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91890" y="497037"/>
              <a:ext cx="4160223" cy="249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1459950" y="2993170"/>
              <a:ext cx="6224100" cy="9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600">
                  <a:solidFill>
                    <a:srgbClr val="3674A5"/>
                  </a:solidFill>
                  <a:latin typeface="Calibri"/>
                  <a:ea typeface="Calibri"/>
                  <a:cs typeface="Calibri"/>
                  <a:sym typeface="Calibri"/>
                </a:rPr>
                <a:t>Python</a:t>
              </a:r>
              <a:r>
                <a:rPr b="1" lang="en" sz="46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" sz="4600">
                  <a:solidFill>
                    <a:srgbClr val="FED346"/>
                  </a:solidFill>
                  <a:latin typeface="Calibri"/>
                  <a:ea typeface="Calibri"/>
                  <a:cs typeface="Calibri"/>
                  <a:sym typeface="Calibri"/>
                </a:rPr>
                <a:t>Function</a:t>
              </a:r>
              <a:endParaRPr b="1" sz="4600">
                <a:solidFill>
                  <a:srgbClr val="FED3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3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Continue...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803200"/>
            <a:ext cx="85962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same identifier is used in global scope(outside of a function) and local scope(inside of a function), program treats them different variable.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of global scope can be accessed from anywhere.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of local scope are discarded when the function or class block ends.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declared inside a local scope can be treated as global by adding </a:t>
            </a:r>
            <a:r>
              <a:rPr b="1" lang="en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global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keyword.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89500"/>
            <a:ext cx="4260300" cy="24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4884175" y="2389500"/>
            <a:ext cx="40236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declared in global scope and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accessible inside the function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declared in both scope and the program treated them as different.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declared in local scope but with </a:t>
            </a:r>
            <a:r>
              <a:rPr b="1" lang="en" sz="13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keyword, it is treated as global variable and accessible outside of function.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declared in local scope and when it was tried to access from outside of function, it shows an error.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Python Standard Library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422600"/>
            <a:ext cx="3999900" cy="28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module in python is a file that contains the group of related functions, data and classes.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standard library is a collection of such module that contains the core contents of python language.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packages and modules contain capabilities for a wide variety of everyday programming tasks.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>
            <p:ph idx="2" type="body"/>
          </p:nvPr>
        </p:nvSpPr>
        <p:spPr>
          <a:xfrm>
            <a:off x="4832400" y="741150"/>
            <a:ext cx="3999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Some important modules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—Data structures beyond lists, tuples, dictionaries and sets</a:t>
            </a:r>
            <a:b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—Processing comma-separated value files</a:t>
            </a:r>
            <a:b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(like those in Excel).</a:t>
            </a:r>
            <a:b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—Date and time manipulations. Also</a:t>
            </a:r>
            <a:b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modules time and calendar .</a:t>
            </a:r>
            <a:b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—Fixed-point and floating-point arith-</a:t>
            </a:r>
            <a:b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metic, including monetary calculations.</a:t>
            </a:r>
            <a:b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math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—Common math constants and operations.</a:t>
            </a:r>
            <a:b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—Interacting with the operating system.</a:t>
            </a:r>
            <a:b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—Pseudorandom numbers.</a:t>
            </a:r>
            <a:b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—String processing.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1416725" y="1745088"/>
            <a:ext cx="62241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3674A5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b="1" lang="en" sz="4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4600">
                <a:solidFill>
                  <a:srgbClr val="FED346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b="1" sz="4600">
              <a:solidFill>
                <a:srgbClr val="FED3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Defining Function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Parameters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Calling Function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workflow with function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 Rules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Standard Library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easy words, function is a code segment that does some specific tasks.​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takes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does some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calculation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result.​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820950" y="2831100"/>
            <a:ext cx="1502100" cy="90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3086250" y="3047200"/>
            <a:ext cx="73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>
            <a:off x="3086250" y="3480550"/>
            <a:ext cx="73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>
            <a:off x="5323050" y="3285000"/>
            <a:ext cx="73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2740350" y="2809450"/>
            <a:ext cx="345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740350" y="3242800"/>
            <a:ext cx="345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057750" y="3047250"/>
            <a:ext cx="345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204650" y="3047250"/>
            <a:ext cx="73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2+5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340600" y="3816650"/>
            <a:ext cx="1145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Argument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885300" y="3816650"/>
            <a:ext cx="1373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Calculation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658000" y="3682700"/>
            <a:ext cx="1145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Continue...​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763325"/>
            <a:ext cx="39999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functions​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b="1" lang="en" sz="135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print( )</a:t>
            </a: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35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input( )</a:t>
            </a: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35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float( )</a:t>
            </a: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 are built-in functions​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familiar? Yes, we have already used them.​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functions are already implemented in different libraries​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●"/>
            </a:pP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we need to </a:t>
            </a:r>
            <a:r>
              <a:rPr b="1" lang="en" sz="135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those libraries to use these function​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832400" y="1763175"/>
            <a:ext cx="39999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functions​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write functions based on our requirement​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●"/>
            </a:pP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b="1" lang="en" sz="135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to define a function​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●"/>
            </a:pP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as built-in function, we can use user </a:t>
            </a: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</a:t>
            </a:r>
            <a:r>
              <a:rPr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 multiple times​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104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There are two types of functions-​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4572000" y="1842375"/>
            <a:ext cx="0" cy="286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Defining a function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974500"/>
            <a:ext cx="39999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function begins with </a:t>
            </a:r>
            <a:r>
              <a:rPr b="1" lang="en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 followed by  function name, a set of parentheses and a colon (:)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Parentheses contains the </a:t>
            </a:r>
            <a:r>
              <a:rPr b="1"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function. If the parentheses are empty, that means this function does not contain any </a:t>
            </a:r>
            <a:r>
              <a:rPr b="1"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may have </a:t>
            </a:r>
            <a:r>
              <a:rPr b="1" lang="en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statement to return a value. If there is no </a:t>
            </a:r>
            <a:r>
              <a:rPr b="1" lang="en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statement, function does not return anything.</a:t>
            </a:r>
            <a:endParaRPr b="1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tatements after colon(:) with same 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indentation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considered as function’s block.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all the variables within a function are local variables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832250" y="974500"/>
            <a:ext cx="39999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47310" t="0"/>
          <a:stretch/>
        </p:blipFill>
        <p:spPr>
          <a:xfrm>
            <a:off x="4832249" y="1406725"/>
            <a:ext cx="39999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832400" y="2285800"/>
            <a:ext cx="39999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</a:t>
            </a:r>
            <a:r>
              <a:rPr b="1" lang="en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keyword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sum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function name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A2A2"/>
                </a:solidFill>
                <a:latin typeface="Calibri"/>
                <a:ea typeface="Calibri"/>
                <a:cs typeface="Calibri"/>
                <a:sym typeface="Calibri"/>
              </a:rPr>
              <a:t>(a, b)</a:t>
            </a:r>
            <a:r>
              <a:rPr lang="en">
                <a:solidFill>
                  <a:srgbClr val="00A2A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parameters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return c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return statement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c=a+b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c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statement have started with same number of spaces. These spaces are known as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And for this these two statement are considered as the function’s block.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Calling a function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563075"/>
            <a:ext cx="3999900" cy="28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function can be called by the </a:t>
            </a:r>
            <a:r>
              <a:rPr b="1"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followed by a set of parentheses.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Parentheses contains the </a:t>
            </a:r>
            <a:r>
              <a:rPr b="1"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function has </a:t>
            </a:r>
            <a:r>
              <a:rPr b="1" lang="en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statement, a </a:t>
            </a: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used to store the return value.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function can be called multiple times in a program. In the same way a single program can have multiple functions.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832250" y="1017725"/>
            <a:ext cx="39999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832400" y="3340850"/>
            <a:ext cx="39999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Here, </a:t>
            </a:r>
            <a:r>
              <a:rPr b="1" lang="en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sum( 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function does not have any return statement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b="1" lang="en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square( 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function have return statement. That why the return value is has been stored in </a:t>
            </a: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sq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variable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36374" t="0"/>
          <a:stretch/>
        </p:blipFill>
        <p:spPr>
          <a:xfrm>
            <a:off x="4832250" y="1406650"/>
            <a:ext cx="39999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5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406925"/>
            <a:ext cx="85206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1" lang="en" sz="1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 have multiple variables. Each variable should be separated by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599950" y="1831538"/>
            <a:ext cx="3944100" cy="410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2512775"/>
            <a:ext cx="85206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default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value. But if the function is called with new values, they will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default values.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599950" y="3056050"/>
            <a:ext cx="3944100" cy="356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3.6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3620875"/>
            <a:ext cx="85206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defined without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In that case, we do not need to pass any value while calling the function.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599950" y="4150475"/>
            <a:ext cx="3944100" cy="356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9312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There can be three scenarios-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65500" y="476750"/>
            <a:ext cx="40452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What happens when we call a function?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265500" y="20082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more text, let’s see that using a flow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solidFill>
            <a:srgbClr val="1E1E1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function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	    	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 am Python"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main code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"Do you love me?"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0"/>
          <p:cNvCxnSpPr/>
          <p:nvPr/>
        </p:nvCxnSpPr>
        <p:spPr>
          <a:xfrm>
            <a:off x="6127050" y="2847250"/>
            <a:ext cx="0" cy="22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6450975" y="3166050"/>
            <a:ext cx="1869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8320500" y="1447950"/>
            <a:ext cx="0" cy="171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/>
          <p:nvPr/>
        </p:nvCxnSpPr>
        <p:spPr>
          <a:xfrm rot="10800000">
            <a:off x="7584300" y="1447950"/>
            <a:ext cx="73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5284000" y="1874800"/>
            <a:ext cx="0" cy="171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5284000" y="3592900"/>
            <a:ext cx="453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6722500" y="1519275"/>
            <a:ext cx="0" cy="22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5284000" y="1874800"/>
            <a:ext cx="810600" cy="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3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Scope Rules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943675"/>
            <a:ext cx="39999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identifier or variable is restricted by some regions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its declaration. This region is known as scope.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variable is totally unknown to program outside of its scope.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Basically there are two scopes; Global Scope, Local Scope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variable is declared inside a function or class, it’s considered as in local scope.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variable is declared outside a function or class, it’s considered as in global scope.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5197525" y="943675"/>
            <a:ext cx="3634800" cy="3594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6121525" y="1857475"/>
            <a:ext cx="1786800" cy="1767000"/>
          </a:xfrm>
          <a:prstGeom prst="rect">
            <a:avLst/>
          </a:prstGeom>
          <a:solidFill>
            <a:srgbClr val="FED3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6155875" y="1192200"/>
            <a:ext cx="1718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 Scope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55875" y="2377975"/>
            <a:ext cx="1718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</a:t>
            </a: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 Scope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