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eb9d73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eb9d73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3d9337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3d9337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3d9337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3d9337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3dbb37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3dbb37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5eb9d73c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5eb9d73c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452e94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452e94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33d9337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33d9337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33d9337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33d9337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3d9337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3d9337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3d9337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33d9337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3d9337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3d9337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416725" y="842775"/>
            <a:ext cx="6224100" cy="3457932"/>
            <a:chOff x="1459950" y="497038"/>
            <a:chExt cx="6224100" cy="3457932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1890" y="497037"/>
              <a:ext cx="4160223" cy="249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1459950" y="2993170"/>
              <a:ext cx="6224100" cy="9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3674A5"/>
                  </a:solidFill>
                  <a:latin typeface="Calibri"/>
                  <a:ea typeface="Calibri"/>
                  <a:cs typeface="Calibri"/>
                  <a:sym typeface="Calibri"/>
                </a:rPr>
                <a:t>Python</a:t>
              </a:r>
              <a:r>
                <a:rPr b="1" lang="en" sz="46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 sz="4600">
                  <a:solidFill>
                    <a:srgbClr val="FED346"/>
                  </a:solidFill>
                  <a:latin typeface="Calibri"/>
                  <a:ea typeface="Calibri"/>
                  <a:cs typeface="Calibri"/>
                  <a:sym typeface="Calibri"/>
                </a:rPr>
                <a:t>Sequences</a:t>
              </a:r>
              <a:endParaRPr b="1" sz="4600">
                <a:solidFill>
                  <a:srgbClr val="FED3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Inserting into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Tuple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1828800"/>
            <a:ext cx="69056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Unpacking Sequences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450" y="1343025"/>
            <a:ext cx="24765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2276" l="0" r="0" t="0"/>
          <a:stretch/>
        </p:blipFill>
        <p:spPr>
          <a:xfrm>
            <a:off x="4983525" y="1343025"/>
            <a:ext cx="24860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416725" y="1745088"/>
            <a:ext cx="62241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3674A5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b="1" lang="en" sz="4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4600">
                <a:solidFill>
                  <a:srgbClr val="FED346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b="1" sz="4600">
              <a:solidFill>
                <a:srgbClr val="FED3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List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Iterating List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Operations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Tuple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Iterating Tuple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Inserting into Tuple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Unpacking Sequence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Creating List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267375"/>
            <a:ext cx="568642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400000" y="3831600"/>
            <a:ext cx="4344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</a:t>
            </a:r>
            <a:r>
              <a:rPr b="1" lang="en">
                <a:solidFill>
                  <a:srgbClr val="434343"/>
                </a:solidFill>
              </a:rPr>
              <a:t>lst1</a:t>
            </a:r>
            <a:r>
              <a:rPr lang="en"/>
              <a:t> and </a:t>
            </a:r>
            <a:r>
              <a:rPr b="1" lang="en">
                <a:solidFill>
                  <a:srgbClr val="434343"/>
                </a:solidFill>
              </a:rPr>
              <a:t>lst2</a:t>
            </a:r>
            <a:r>
              <a:rPr lang="en"/>
              <a:t> are empty lists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Iterating List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1875"/>
            <a:ext cx="4076825" cy="15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08000" y="1017725"/>
            <a:ext cx="407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using loop and in operator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50" y="1753625"/>
            <a:ext cx="4146000" cy="21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724375" y="1067900"/>
            <a:ext cx="41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can be iterated using negative indices but invalid index gives error.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List Operations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0" y="1159325"/>
            <a:ext cx="79566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Continue...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1202550"/>
            <a:ext cx="77819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Continue...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79400"/>
            <a:ext cx="39999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List Slicing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352400"/>
            <a:ext cx="39999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List Sorting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9225"/>
            <a:ext cx="3999899" cy="192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899225"/>
            <a:ext cx="3999900" cy="220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Creating Tuple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400000" y="3831600"/>
            <a:ext cx="4344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</a:t>
            </a:r>
            <a:r>
              <a:rPr b="1" lang="en">
                <a:solidFill>
                  <a:srgbClr val="434343"/>
                </a:solidFill>
              </a:rPr>
              <a:t>tp</a:t>
            </a:r>
            <a:r>
              <a:rPr b="1" lang="en">
                <a:solidFill>
                  <a:srgbClr val="434343"/>
                </a:solidFill>
              </a:rPr>
              <a:t>1</a:t>
            </a:r>
            <a:r>
              <a:rPr lang="en"/>
              <a:t> and </a:t>
            </a:r>
            <a:r>
              <a:rPr b="1" lang="en">
                <a:solidFill>
                  <a:srgbClr val="434343"/>
                </a:solidFill>
              </a:rPr>
              <a:t>tp</a:t>
            </a:r>
            <a:r>
              <a:rPr b="1" lang="en">
                <a:solidFill>
                  <a:srgbClr val="434343"/>
                </a:solidFill>
              </a:rPr>
              <a:t>t2</a:t>
            </a:r>
            <a:r>
              <a:rPr lang="en"/>
              <a:t> are empty tuples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447800"/>
            <a:ext cx="47720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Iterating Tuple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08000" y="1017725"/>
            <a:ext cx="407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using loop and in operator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4724375" y="1067900"/>
            <a:ext cx="41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r>
              <a:rPr lang="en"/>
              <a:t> can be iterated using negative indices but invalid index gives error.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38" y="1500448"/>
            <a:ext cx="4076825" cy="140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76" y="1690774"/>
            <a:ext cx="4146000" cy="217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