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dcb9e8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dcb9e8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2ce6c96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2ce6c96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ce6c96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ce6c96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2ce6c9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2ce6c9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2ce6c96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2ce6c96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2ce6c96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2ce6c96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dcb9e8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4dcb9e8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a5c1ad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a5c1ad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a5c1adc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a5c1ad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ce6c96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2ce6c96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297e19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297e19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fa7756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fa7756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5f937f9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5f937f9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f937f9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f937f9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dcb9e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4dcb9e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932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: Sequences</a:t>
            </a:r>
            <a:endParaRPr sz="4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processing function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916075" y="1537675"/>
            <a:ext cx="37743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ord( ) function used for checking the numerical values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25" y="2463450"/>
            <a:ext cx="32670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625" y="2900800"/>
            <a:ext cx="2106325" cy="18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Reversed a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87500"/>
            <a:ext cx="7620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lists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600" y="2144772"/>
            <a:ext cx="3774300" cy="25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2D list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211300"/>
            <a:ext cx="66103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2D list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082450"/>
            <a:ext cx="44005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- Identify an Item 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165075"/>
            <a:ext cx="59626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896475"/>
            <a:ext cx="76884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 all !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04000" y="1195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04575" y="1908300"/>
            <a:ext cx="6458100" cy="28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Stack with lists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List comprehension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Expressions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Sequence processing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Two-dimensional lists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264325"/>
            <a:ext cx="7688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18925" y="1932400"/>
            <a:ext cx="76422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# Create a stack</a:t>
            </a:r>
            <a:endParaRPr sz="2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43200"/>
            <a:ext cx="4572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800" y="1272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into stack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566863"/>
            <a:ext cx="3810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800" y="1272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from stack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Remove</a:t>
            </a:r>
            <a:r>
              <a:rPr lang="en" sz="1600"/>
              <a:t> a value using .pop() method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Pop works from top element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2133600"/>
            <a:ext cx="3156196" cy="9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238375"/>
            <a:ext cx="55816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 (contd. )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387250"/>
            <a:ext cx="74580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 (contd. )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7250"/>
            <a:ext cx="8839198" cy="164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Expression</a:t>
            </a:r>
            <a:r>
              <a:rPr lang="en"/>
              <a:t>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90875"/>
            <a:ext cx="804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Examples shows that it print out the numbers </a:t>
            </a:r>
            <a:r>
              <a:rPr lang="en" sz="1600"/>
              <a:t>that</a:t>
            </a:r>
            <a:r>
              <a:rPr lang="en" sz="1600"/>
              <a:t> are odd along with square.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2633663"/>
            <a:ext cx="68199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