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329c91d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329c91d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29c91d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329c91d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2ce6c961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2ce6c961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2ce6c96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2ce6c9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ce6c9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ce6c9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ce6c9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ce6c9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2ce6c96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2ce6c96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29c91d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29c91d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2fa7756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2fa7756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2ce6c96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2ce6c96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a5c1ad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a5c1ad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2fa775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2fa775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2fa7756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2fa7756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329c91d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329c91d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329c91d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329c91d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4dcb9e8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4dcb9e8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a5c1ad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a5c1ad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ce6c96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ce6c96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2fa7756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2fa7756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29c91d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329c91d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dcb9e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dcb9e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dcb9e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4dcb9e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29c91d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329c91d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: Dictionaries and Sets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operations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311050"/>
            <a:ext cx="82581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two </a:t>
            </a:r>
            <a:r>
              <a:rPr lang="en"/>
              <a:t>Dictionaries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2450"/>
            <a:ext cx="8667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7650" y="1264325"/>
            <a:ext cx="768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360825"/>
            <a:ext cx="76200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element into S</a:t>
            </a:r>
            <a:r>
              <a:rPr lang="en"/>
              <a:t>et or not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211300"/>
            <a:ext cx="39433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et operation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211300"/>
            <a:ext cx="5619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058900"/>
            <a:ext cx="55530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 (contd.)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313" y="2071688"/>
            <a:ext cx="46005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3" y="2062163"/>
            <a:ext cx="42576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 (contd.)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241275"/>
            <a:ext cx="4100513" cy="200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4548200" y="3857625"/>
            <a:ext cx="3095700" cy="270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indexing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Set</a:t>
            </a:r>
            <a:r>
              <a:rPr lang="en" sz="1600"/>
              <a:t> indexing isn’t valid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TypeError !</a:t>
            </a:r>
            <a:endParaRPr sz="1600"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4503625" y="2078875"/>
            <a:ext cx="43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colors = {'red', 'orange', 'yellow', 'green', 'red' ,'blue'}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colors[0]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Out[2] :  </a:t>
            </a:r>
            <a:r>
              <a:rPr lang="en">
                <a:solidFill>
                  <a:srgbClr val="1C4587"/>
                </a:solidFill>
              </a:rPr>
              <a:t>Traceback (most recent call last):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  File "&lt;stdin&gt;", line 1, in &lt;module&gt;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TypeError: 'set' object is not subscriptable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30"/>
          <p:cNvCxnSpPr>
            <a:stCxn id="202" idx="0"/>
          </p:cNvCxnSpPr>
          <p:nvPr/>
        </p:nvCxnSpPr>
        <p:spPr>
          <a:xfrm rot="10800000">
            <a:off x="4913150" y="4111500"/>
            <a:ext cx="4200" cy="2700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/>
          <p:nvPr/>
        </p:nvSpPr>
        <p:spPr>
          <a:xfrm>
            <a:off x="4643450" y="4381500"/>
            <a:ext cx="547800" cy="214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error</a:t>
            </a:r>
            <a:endParaRPr sz="1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006250"/>
            <a:ext cx="49434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4000" y="1195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4575" y="1908300"/>
            <a:ext cx="64581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Create Dictionary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Dictionary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Dictionary methods keys and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Create Set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Working with Set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06250"/>
            <a:ext cx="418343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30" y="2615850"/>
            <a:ext cx="4274771" cy="122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</a:t>
            </a:r>
            <a:r>
              <a:rPr lang="en" sz="1600"/>
              <a:t>athematical union 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|  or union used for that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25" y="2222638"/>
            <a:ext cx="51054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325" y="1926475"/>
            <a:ext cx="738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Mathematical intersection 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&amp;  or intersection used for that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2600325"/>
            <a:ext cx="5991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325" y="1926475"/>
            <a:ext cx="738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Mathematical difference 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-  or difference used for that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13" y="2719388"/>
            <a:ext cx="57435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896475"/>
            <a:ext cx="76884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 all !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63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dictionary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211300"/>
            <a:ext cx="46577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value into</a:t>
            </a:r>
            <a:r>
              <a:rPr lang="en"/>
              <a:t> dictionary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036500"/>
            <a:ext cx="52959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a dictionary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06250"/>
            <a:ext cx="8839199" cy="285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a dictionary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158650"/>
            <a:ext cx="5657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ictionary operations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34850"/>
            <a:ext cx="37719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2234850"/>
            <a:ext cx="42576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operations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34850"/>
            <a:ext cx="72485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operations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158650"/>
            <a:ext cx="56102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