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4dcb9e8a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4dcb9e8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2ce6c961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2ce6c961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2ce6c961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2ce6c961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2ce6c961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2ce6c961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2ce6c961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2ce6c961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2ce6c961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2ce6c961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2fa7756f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2fa7756f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2ce6c961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2ce6c961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2fa7756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2fa7756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2fa7756f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2fa7756f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2a5c1adc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2a5c1adc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2fa7756f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2fa7756f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2fa7756f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92fa7756f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2fa7756f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92fa7756f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4dcb9e8a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94dcb9e8a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2a5c1adc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2a5c1adc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2a5c1adc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2a5c1adc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2a5c1adc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2a5c1adc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2ce6c961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2ce6c961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2ce6c96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2ce6c96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2fa7756f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2fa7756f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4dcb9e8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4dcb9e8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5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Python : Dictionaries and Sets</a:t>
            </a:r>
            <a:endParaRPr sz="4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 operations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Add new key-value pair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Remove a key-value pair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In [4] : city[‘Mirpur’] = 1216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In [5] : city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Out [5] : { 'Dhanmondi': 5,  'Cantonment': 1206,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‘Mirpur’ : 1216 }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In [6] : del city[‘Cantonment’]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In [7] : city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Out [7] : </a:t>
            </a:r>
            <a:r>
              <a:rPr lang="en">
                <a:solidFill>
                  <a:srgbClr val="1C4587"/>
                </a:solidFill>
              </a:rPr>
              <a:t>{ 'Dhanmondi': 5,  ‘Mirpur’ : 1216 }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727650" y="1264325"/>
            <a:ext cx="76887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818925" y="1932400"/>
            <a:ext cx="7642200" cy="22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Set is unordered collections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Non-sequence collections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Contains unique value</a:t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732575" y="12488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set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Create a set using set()</a:t>
            </a:r>
            <a:endParaRPr sz="1600"/>
          </a:p>
        </p:txBody>
      </p:sp>
      <p:sp>
        <p:nvSpPr>
          <p:cNvPr id="171" name="Google Shape;171;p24"/>
          <p:cNvSpPr txBox="1"/>
          <p:nvPr>
            <p:ph idx="2" type="body"/>
          </p:nvPr>
        </p:nvSpPr>
        <p:spPr>
          <a:xfrm>
            <a:off x="47801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In [1] :</a:t>
            </a:r>
            <a:r>
              <a:rPr lang="en">
                <a:solidFill>
                  <a:srgbClr val="1C4587"/>
                </a:solidFill>
              </a:rPr>
              <a:t> city = set()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6492750" y="1580400"/>
            <a:ext cx="2255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732575" y="12488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set</a:t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Create a set using set()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Add values into set</a:t>
            </a:r>
            <a:endParaRPr sz="1600"/>
          </a:p>
        </p:txBody>
      </p:sp>
      <p:sp>
        <p:nvSpPr>
          <p:cNvPr id="179" name="Google Shape;179;p25"/>
          <p:cNvSpPr txBox="1"/>
          <p:nvPr>
            <p:ph idx="2" type="body"/>
          </p:nvPr>
        </p:nvSpPr>
        <p:spPr>
          <a:xfrm>
            <a:off x="47801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In [1] :</a:t>
            </a:r>
            <a:r>
              <a:rPr lang="en">
                <a:solidFill>
                  <a:srgbClr val="1C4587"/>
                </a:solidFill>
              </a:rPr>
              <a:t> city = set()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In [2] :</a:t>
            </a:r>
            <a:r>
              <a:rPr lang="en">
                <a:solidFill>
                  <a:srgbClr val="1C4587"/>
                </a:solidFill>
              </a:rPr>
              <a:t> city = {'red', 4, 5.5}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6492750" y="1580400"/>
            <a:ext cx="2255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732575" y="12488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set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Create a set using set()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Add values into set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Print it</a:t>
            </a:r>
            <a:endParaRPr sz="1600"/>
          </a:p>
        </p:txBody>
      </p:sp>
      <p:sp>
        <p:nvSpPr>
          <p:cNvPr id="187" name="Google Shape;187;p26"/>
          <p:cNvSpPr txBox="1"/>
          <p:nvPr>
            <p:ph idx="2" type="body"/>
          </p:nvPr>
        </p:nvSpPr>
        <p:spPr>
          <a:xfrm>
            <a:off x="47801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In [1] :</a:t>
            </a:r>
            <a:r>
              <a:rPr lang="en">
                <a:solidFill>
                  <a:srgbClr val="1C4587"/>
                </a:solidFill>
              </a:rPr>
              <a:t> city = set()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In [2] : city = {'red', 4, 5.5}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In [3] :</a:t>
            </a:r>
            <a:r>
              <a:rPr lang="en">
                <a:solidFill>
                  <a:srgbClr val="1C4587"/>
                </a:solidFill>
              </a:rPr>
              <a:t> print(city)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Out [1] : {'red',  4,  5.5}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6492750" y="1580400"/>
            <a:ext cx="2255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732575" y="12488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is Unique </a:t>
            </a:r>
            <a:endParaRPr/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Remove duplicate value </a:t>
            </a:r>
            <a:endParaRPr sz="1600"/>
          </a:p>
        </p:txBody>
      </p:sp>
      <p:sp>
        <p:nvSpPr>
          <p:cNvPr id="195" name="Google Shape;195;p27"/>
          <p:cNvSpPr txBox="1"/>
          <p:nvPr>
            <p:ph idx="2" type="body"/>
          </p:nvPr>
        </p:nvSpPr>
        <p:spPr>
          <a:xfrm>
            <a:off x="4503625" y="2078875"/>
            <a:ext cx="4338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In [1] : </a:t>
            </a:r>
            <a:r>
              <a:rPr lang="en">
                <a:solidFill>
                  <a:srgbClr val="1C4587"/>
                </a:solidFill>
              </a:rPr>
              <a:t>colors = {'red', 'orange', 'yellow', 'green', 'red' ,'blue'} 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In [2] : colors 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Out[2] :  {'blue', 'green', 'orange', 'red', 'yellow'}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6492750" y="1580400"/>
            <a:ext cx="2255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7" name="Google Shape;197;p27"/>
          <p:cNvCxnSpPr/>
          <p:nvPr/>
        </p:nvCxnSpPr>
        <p:spPr>
          <a:xfrm flipH="1">
            <a:off x="5905500" y="1666875"/>
            <a:ext cx="1143000" cy="49200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7"/>
          <p:cNvCxnSpPr/>
          <p:nvPr/>
        </p:nvCxnSpPr>
        <p:spPr>
          <a:xfrm>
            <a:off x="7072325" y="1666875"/>
            <a:ext cx="920700" cy="48420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7"/>
          <p:cNvCxnSpPr>
            <a:stCxn id="200" idx="0"/>
          </p:cNvCxnSpPr>
          <p:nvPr/>
        </p:nvCxnSpPr>
        <p:spPr>
          <a:xfrm rot="10800000">
            <a:off x="7016600" y="3262250"/>
            <a:ext cx="1800" cy="51600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7"/>
          <p:cNvSpPr/>
          <p:nvPr/>
        </p:nvSpPr>
        <p:spPr>
          <a:xfrm>
            <a:off x="6505575" y="1381125"/>
            <a:ext cx="963600" cy="3096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duplicate</a:t>
            </a:r>
            <a:endParaRPr/>
          </a:p>
        </p:txBody>
      </p:sp>
      <p:sp>
        <p:nvSpPr>
          <p:cNvPr id="200" name="Google Shape;200;p27"/>
          <p:cNvSpPr/>
          <p:nvPr/>
        </p:nvSpPr>
        <p:spPr>
          <a:xfrm>
            <a:off x="6635750" y="3778250"/>
            <a:ext cx="765300" cy="3096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unique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/>
          <p:nvPr/>
        </p:nvSpPr>
        <p:spPr>
          <a:xfrm>
            <a:off x="4548200" y="3857625"/>
            <a:ext cx="3095700" cy="2700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8"/>
          <p:cNvSpPr txBox="1"/>
          <p:nvPr>
            <p:ph type="title"/>
          </p:nvPr>
        </p:nvSpPr>
        <p:spPr>
          <a:xfrm>
            <a:off x="732575" y="12488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indexing </a:t>
            </a:r>
            <a:endParaRPr/>
          </a:p>
        </p:txBody>
      </p:sp>
      <p:sp>
        <p:nvSpPr>
          <p:cNvPr id="208" name="Google Shape;208;p2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Set</a:t>
            </a:r>
            <a:r>
              <a:rPr lang="en" sz="1600"/>
              <a:t> indexing isn’t valid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TypeError !</a:t>
            </a:r>
            <a:endParaRPr sz="1600"/>
          </a:p>
        </p:txBody>
      </p:sp>
      <p:sp>
        <p:nvSpPr>
          <p:cNvPr id="209" name="Google Shape;209;p28"/>
          <p:cNvSpPr txBox="1"/>
          <p:nvPr>
            <p:ph idx="2" type="body"/>
          </p:nvPr>
        </p:nvSpPr>
        <p:spPr>
          <a:xfrm>
            <a:off x="4503625" y="2078875"/>
            <a:ext cx="4338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In [1] : colors = {'red', 'orange', 'yellow', 'green', 'red' ,'blue'} 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In [2] : colors[0] 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Out[2] :  </a:t>
            </a:r>
            <a:r>
              <a:rPr lang="en">
                <a:solidFill>
                  <a:srgbClr val="1C4587"/>
                </a:solidFill>
              </a:rPr>
              <a:t>Traceback (most recent call last):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  File "&lt;stdin&gt;", line 1, in &lt;module&gt;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TypeError: 'set' object is not subscriptable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6492750" y="1580400"/>
            <a:ext cx="2255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1" name="Google Shape;211;p28"/>
          <p:cNvCxnSpPr>
            <a:stCxn id="212" idx="0"/>
          </p:cNvCxnSpPr>
          <p:nvPr/>
        </p:nvCxnSpPr>
        <p:spPr>
          <a:xfrm rot="10800000">
            <a:off x="4913150" y="4111500"/>
            <a:ext cx="4200" cy="27000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28"/>
          <p:cNvSpPr/>
          <p:nvPr/>
        </p:nvSpPr>
        <p:spPr>
          <a:xfrm>
            <a:off x="4643450" y="4381500"/>
            <a:ext cx="547800" cy="2145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73763"/>
                </a:solidFill>
              </a:rPr>
              <a:t>error</a:t>
            </a:r>
            <a:endParaRPr sz="12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operations</a:t>
            </a:r>
            <a:endParaRPr/>
          </a:p>
        </p:txBody>
      </p:sp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Checking Whether a Value Is in a Set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‘red’ inside colors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‘purple’ is not</a:t>
            </a:r>
            <a:endParaRPr sz="1600"/>
          </a:p>
        </p:txBody>
      </p:sp>
      <p:sp>
        <p:nvSpPr>
          <p:cNvPr id="219" name="Google Shape;219;p2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In [3]: 'red' in colors 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Out[3]: True 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In [4]: 'purple' in colors 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73763"/>
                </a:solidFill>
              </a:rPr>
              <a:t>Out[4]: False </a:t>
            </a:r>
            <a:endParaRPr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operations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Determine length of</a:t>
            </a:r>
            <a:r>
              <a:rPr lang="en" sz="1600"/>
              <a:t> a Set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5 elements of output is 5</a:t>
            </a:r>
            <a:endParaRPr sz="1600"/>
          </a:p>
        </p:txBody>
      </p:sp>
      <p:sp>
        <p:nvSpPr>
          <p:cNvPr id="226" name="Google Shape;226;p3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In [5] : colors = </a:t>
            </a:r>
            <a:r>
              <a:rPr lang="en">
                <a:solidFill>
                  <a:srgbClr val="073763"/>
                </a:solidFill>
              </a:rPr>
              <a:t> {'blue', 'green', 'orange', 'red', 'yellow'}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In [6] : len(colors) 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73763"/>
                </a:solidFill>
              </a:rPr>
              <a:t>Out [6] : 5</a:t>
            </a:r>
            <a:endParaRPr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methods</a:t>
            </a:r>
            <a:endParaRPr/>
          </a:p>
        </p:txBody>
      </p:sp>
      <p:sp>
        <p:nvSpPr>
          <p:cNvPr id="232" name="Google Shape;232;p3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Add element</a:t>
            </a:r>
            <a:r>
              <a:rPr lang="en" sz="1600"/>
              <a:t> into a Set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.add( ) method use for this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In [6] : numbers = {1, 3, 5, 6}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In [7] : numbers.add(17) 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In [8] : numbers.add(3) 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In [8] : numbers 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73763"/>
                </a:solidFill>
              </a:rPr>
              <a:t>Out[8] : {1, 3, 5, 6, 17}</a:t>
            </a:r>
            <a:endParaRPr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804000" y="11955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804575" y="1908300"/>
            <a:ext cx="6458100" cy="28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Create Dictionary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Dictionary Operations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Dictionary methods keys and values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Create Set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Working with Set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Remove</a:t>
            </a:r>
            <a:r>
              <a:rPr lang="en" sz="1600"/>
              <a:t> element from a Set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.remove( ) method use for this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In [9] : numbers.remove(3)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In [10] : numbers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73763"/>
                </a:solidFill>
              </a:rPr>
              <a:t>Out [10] : {</a:t>
            </a:r>
            <a:r>
              <a:rPr lang="en">
                <a:solidFill>
                  <a:srgbClr val="073763"/>
                </a:solidFill>
              </a:rPr>
              <a:t>1, 5, 6, 17}</a:t>
            </a:r>
            <a:endParaRPr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Remove</a:t>
            </a:r>
            <a:r>
              <a:rPr lang="en" sz="1600"/>
              <a:t> element from a Set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.pop( ) method use for this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In [11] : numbers.pop()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Out [11] : 1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In [12] : numbers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73763"/>
                </a:solidFill>
              </a:rPr>
              <a:t>Out [12] : {5, 6, 17}</a:t>
            </a:r>
            <a:endParaRPr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Delete all values from</a:t>
            </a:r>
            <a:r>
              <a:rPr lang="en" sz="1600"/>
              <a:t> a Set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.clear( ) method use for this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Return an empty set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In [13]: numbers.clear()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In [14]: numbers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73763"/>
                </a:solidFill>
              </a:rPr>
              <a:t>Out [14]: set()</a:t>
            </a:r>
            <a:endParaRPr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type="title"/>
          </p:nvPr>
        </p:nvSpPr>
        <p:spPr>
          <a:xfrm>
            <a:off x="729450" y="1896475"/>
            <a:ext cx="7688400" cy="16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Thank you all !</a:t>
            </a:r>
            <a:endParaRPr sz="4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1264325"/>
            <a:ext cx="76887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818925" y="1932400"/>
            <a:ext cx="7642200" cy="22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Dictionaries are Python’s most powerful data collection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Non-sequence collections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Unordered collection which stores key–value pairs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know 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Dictionary contains 2 things i.e - Key, value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Key is unique &amp; immutable(once declared can’t changed)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Key, value both contains different types of  data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656375" y="12488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dictionary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Create a dictionary using dict() or {}</a:t>
            </a:r>
            <a:endParaRPr sz="1600"/>
          </a:p>
        </p:txBody>
      </p:sp>
      <p:sp>
        <p:nvSpPr>
          <p:cNvPr id="112" name="Google Shape;112;p17"/>
          <p:cNvSpPr txBox="1"/>
          <p:nvPr>
            <p:ph idx="2" type="body"/>
          </p:nvPr>
        </p:nvSpPr>
        <p:spPr>
          <a:xfrm>
            <a:off x="47801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In [1] : city = dict()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6492750" y="1580400"/>
            <a:ext cx="2255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7800" y="12727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dictionary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Create a dictionary using dict()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Add a key with corresponding value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2" type="body"/>
          </p:nvPr>
        </p:nvSpPr>
        <p:spPr>
          <a:xfrm>
            <a:off x="47801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In [1] :</a:t>
            </a:r>
            <a:r>
              <a:rPr lang="en">
                <a:solidFill>
                  <a:srgbClr val="1C4587"/>
                </a:solidFill>
              </a:rPr>
              <a:t> city = dict()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In [2] : city['Dhanmondi'] = 1205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</p:txBody>
      </p:sp>
      <p:cxnSp>
        <p:nvCxnSpPr>
          <p:cNvPr id="121" name="Google Shape;121;p18"/>
          <p:cNvCxnSpPr/>
          <p:nvPr/>
        </p:nvCxnSpPr>
        <p:spPr>
          <a:xfrm flipH="1">
            <a:off x="6185150" y="1882125"/>
            <a:ext cx="524400" cy="71850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8"/>
          <p:cNvCxnSpPr/>
          <p:nvPr/>
        </p:nvCxnSpPr>
        <p:spPr>
          <a:xfrm flipH="1">
            <a:off x="7040100" y="1860575"/>
            <a:ext cx="481200" cy="73980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8"/>
          <p:cNvSpPr/>
          <p:nvPr/>
        </p:nvSpPr>
        <p:spPr>
          <a:xfrm>
            <a:off x="6389700" y="1643275"/>
            <a:ext cx="627000" cy="2460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  Key  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7227900" y="1603375"/>
            <a:ext cx="627000" cy="2460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        value </a:t>
            </a:r>
            <a:endParaRPr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7800" y="12330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dictionary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Create a dictionary using dict()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Add a key with corresponding value</a:t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600"/>
              <a:t>Print it</a:t>
            </a:r>
            <a:endParaRPr/>
          </a:p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47801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In [1] :</a:t>
            </a:r>
            <a:r>
              <a:rPr lang="en">
                <a:solidFill>
                  <a:srgbClr val="1C4587"/>
                </a:solidFill>
              </a:rPr>
              <a:t> city = dict()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In [2] : city['Dhanmondi'] = 1205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In [3] : city['Cantonment'] = 1206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In [4] : print(city)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1C4587"/>
                </a:solidFill>
              </a:rPr>
              <a:t>Out[1] : { 'Dhanmondi': 1205,  'Cantonment': 1206 }</a:t>
            </a:r>
            <a:endParaRPr>
              <a:solidFill>
                <a:srgbClr val="1C4587"/>
              </a:solidFill>
            </a:endParaRPr>
          </a:p>
        </p:txBody>
      </p:sp>
      <p:cxnSp>
        <p:nvCxnSpPr>
          <p:cNvPr id="132" name="Google Shape;132;p19"/>
          <p:cNvCxnSpPr/>
          <p:nvPr/>
        </p:nvCxnSpPr>
        <p:spPr>
          <a:xfrm flipH="1">
            <a:off x="6185150" y="1882125"/>
            <a:ext cx="524400" cy="71850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9"/>
          <p:cNvCxnSpPr/>
          <p:nvPr/>
        </p:nvCxnSpPr>
        <p:spPr>
          <a:xfrm flipH="1">
            <a:off x="7040100" y="1860575"/>
            <a:ext cx="481200" cy="73980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9"/>
          <p:cNvCxnSpPr/>
          <p:nvPr/>
        </p:nvCxnSpPr>
        <p:spPr>
          <a:xfrm flipH="1">
            <a:off x="6235550" y="1889300"/>
            <a:ext cx="466800" cy="112770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9"/>
          <p:cNvCxnSpPr/>
          <p:nvPr/>
        </p:nvCxnSpPr>
        <p:spPr>
          <a:xfrm flipH="1">
            <a:off x="6960925" y="1882125"/>
            <a:ext cx="546000" cy="112770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9"/>
          <p:cNvSpPr/>
          <p:nvPr/>
        </p:nvSpPr>
        <p:spPr>
          <a:xfrm>
            <a:off x="6389700" y="1643275"/>
            <a:ext cx="627000" cy="2460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Key  </a:t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7227900" y="1603375"/>
            <a:ext cx="627000" cy="246000"/>
          </a:xfrm>
          <a:prstGeom prst="flowChartAlternateProcess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        value </a:t>
            </a:r>
            <a:endParaRPr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Iterate a dictionary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Use a for loop to iterate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dictionary_name.items( ) used to print key-value pair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In </a:t>
            </a:r>
            <a:r>
              <a:rPr lang="en">
                <a:solidFill>
                  <a:srgbClr val="1C4587"/>
                </a:solidFill>
              </a:rPr>
              <a:t>[4] : city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Out [4] : { 'Dhanmondi': 1205,  'Cantonment':                          1206 }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In [5] : for area, code in city.items( ):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		print(f'{area}’s area code is {code}')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Out [5] : Dhanmondi’s area code is 1205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. .....           Cantonment’s area code is 1206	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ictionary operations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Access value with a key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Update value with a key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In [4] : city[‘Cantonment’]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Out [4] : 1206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In [5] : city[‘Dhanmondi’] = 5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In [6] : city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Out [6] : </a:t>
            </a:r>
            <a:r>
              <a:rPr lang="en">
                <a:solidFill>
                  <a:srgbClr val="1C4587"/>
                </a:solidFill>
              </a:rPr>
              <a:t>{ 'Dhanmondi': 5,  'Cantonment': 1206 }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