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63" r:id="rId4"/>
    <p:sldId id="264" r:id="rId5"/>
    <p:sldId id="258" r:id="rId6"/>
    <p:sldId id="267" r:id="rId7"/>
    <p:sldId id="266" r:id="rId8"/>
    <p:sldId id="268" r:id="rId9"/>
    <p:sldId id="269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F78C-4CB3-4ADB-ADF6-661DFC968D04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8301-1145-4A07-8F9B-7D705404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9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F78C-4CB3-4ADB-ADF6-661DFC968D04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8301-1145-4A07-8F9B-7D705404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98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F78C-4CB3-4ADB-ADF6-661DFC968D04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8301-1145-4A07-8F9B-7D705404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3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F78C-4CB3-4ADB-ADF6-661DFC968D04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8301-1145-4A07-8F9B-7D705404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54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F78C-4CB3-4ADB-ADF6-661DFC968D04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8301-1145-4A07-8F9B-7D705404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895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F78C-4CB3-4ADB-ADF6-661DFC968D04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8301-1145-4A07-8F9B-7D705404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850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F78C-4CB3-4ADB-ADF6-661DFC968D04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8301-1145-4A07-8F9B-7D705404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57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F78C-4CB3-4ADB-ADF6-661DFC968D04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8301-1145-4A07-8F9B-7D705404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92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F78C-4CB3-4ADB-ADF6-661DFC968D04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8301-1145-4A07-8F9B-7D705404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261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F78C-4CB3-4ADB-ADF6-661DFC968D04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8301-1145-4A07-8F9B-7D705404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7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F78C-4CB3-4ADB-ADF6-661DFC968D04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8301-1145-4A07-8F9B-7D705404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32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0F78C-4CB3-4ADB-ADF6-661DFC968D04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48301-1145-4A07-8F9B-7D705404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51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19311" y="1582214"/>
            <a:ext cx="6502757" cy="2800351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41719C"/>
                </a:solidFill>
              </a:rPr>
              <a:t> OOP Usin</a:t>
            </a:r>
            <a:r>
              <a:rPr lang="en-US" b="1" dirty="0" smtClean="0">
                <a:solidFill>
                  <a:srgbClr val="41719C"/>
                </a:solidFill>
              </a:rPr>
              <a:t>g Python </a:t>
            </a:r>
            <a:endParaRPr lang="en-US" b="1" dirty="0">
              <a:solidFill>
                <a:srgbClr val="41719C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93" y="5877199"/>
            <a:ext cx="1229018" cy="840124"/>
          </a:xfrm>
        </p:spPr>
      </p:pic>
      <p:sp>
        <p:nvSpPr>
          <p:cNvPr id="7" name="Rectangle 6"/>
          <p:cNvSpPr/>
          <p:nvPr/>
        </p:nvSpPr>
        <p:spPr>
          <a:xfrm>
            <a:off x="-1" y="2"/>
            <a:ext cx="12192001" cy="302797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40523" y="6092419"/>
            <a:ext cx="10351478" cy="409683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dirty="0" smtClean="0"/>
              <a:t>OOP Using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81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18691" y="2296707"/>
            <a:ext cx="6575474" cy="1801804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41719C"/>
                </a:solidFill>
              </a:rPr>
              <a:t>Thank you! </a:t>
            </a:r>
            <a:endParaRPr lang="en-US" b="1" dirty="0">
              <a:solidFill>
                <a:srgbClr val="41719C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93" y="5877199"/>
            <a:ext cx="1229018" cy="840124"/>
          </a:xfrm>
        </p:spPr>
      </p:pic>
      <p:sp>
        <p:nvSpPr>
          <p:cNvPr id="7" name="Rectangle 6"/>
          <p:cNvSpPr/>
          <p:nvPr/>
        </p:nvSpPr>
        <p:spPr>
          <a:xfrm>
            <a:off x="-1" y="2"/>
            <a:ext cx="12192001" cy="302797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40523" y="6092419"/>
            <a:ext cx="10351478" cy="409683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dirty="0" smtClean="0"/>
              <a:t>OOP </a:t>
            </a:r>
            <a:r>
              <a:rPr lang="en-US" smtClean="0"/>
              <a:t>using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86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04802" y="901521"/>
            <a:ext cx="2666323" cy="51890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41719C"/>
                </a:solidFill>
              </a:rPr>
              <a:t> Contents:</a:t>
            </a:r>
            <a:endParaRPr lang="en-US" b="1" dirty="0">
              <a:solidFill>
                <a:srgbClr val="41719C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93" y="5877199"/>
            <a:ext cx="1229018" cy="840124"/>
          </a:xfrm>
        </p:spPr>
      </p:pic>
      <p:sp>
        <p:nvSpPr>
          <p:cNvPr id="7" name="Rectangle 6"/>
          <p:cNvSpPr/>
          <p:nvPr/>
        </p:nvSpPr>
        <p:spPr>
          <a:xfrm>
            <a:off x="-1" y="2"/>
            <a:ext cx="12192001" cy="302797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40523" y="6092419"/>
            <a:ext cx="10351478" cy="409683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dirty="0" smtClean="0"/>
              <a:t>OOP Using Python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41757" y="2315058"/>
            <a:ext cx="66488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/>
              <a:t>defines class and </a:t>
            </a:r>
            <a:r>
              <a:rPr lang="en-AU" sz="2400" dirty="0" smtClean="0"/>
              <a:t>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 smtClean="0"/>
              <a:t>encapsulation </a:t>
            </a:r>
            <a:r>
              <a:rPr lang="en-AU" sz="2400" dirty="0"/>
              <a:t>and data </a:t>
            </a:r>
            <a:r>
              <a:rPr lang="en-AU" sz="2400" dirty="0" smtClean="0"/>
              <a:t>hiding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 smtClean="0"/>
              <a:t>controlling </a:t>
            </a:r>
            <a:r>
              <a:rPr lang="en-AU" sz="2400" dirty="0"/>
              <a:t>access to </a:t>
            </a:r>
            <a:r>
              <a:rPr lang="en-AU" sz="2400" dirty="0" smtClean="0"/>
              <a:t>attributes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 smtClean="0"/>
              <a:t>properties </a:t>
            </a:r>
            <a:r>
              <a:rPr lang="en-AU" sz="2400" dirty="0"/>
              <a:t>for data access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93363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746979"/>
            <a:ext cx="10515600" cy="943713"/>
          </a:xfrm>
        </p:spPr>
        <p:txBody>
          <a:bodyPr/>
          <a:lstStyle/>
          <a:p>
            <a:r>
              <a:rPr lang="en-US" b="1" dirty="0" smtClean="0">
                <a:solidFill>
                  <a:srgbClr val="41719C"/>
                </a:solidFill>
              </a:rPr>
              <a:t>What </a:t>
            </a:r>
            <a:r>
              <a:rPr lang="en-US" b="1" dirty="0" smtClean="0">
                <a:solidFill>
                  <a:srgbClr val="41719C"/>
                </a:solidFill>
              </a:rPr>
              <a:t>is Object?</a:t>
            </a:r>
            <a:endParaRPr lang="en-US" b="1" dirty="0">
              <a:solidFill>
                <a:srgbClr val="41719C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93" y="5877199"/>
            <a:ext cx="1229018" cy="840124"/>
          </a:xfrm>
        </p:spPr>
      </p:pic>
      <p:sp>
        <p:nvSpPr>
          <p:cNvPr id="7" name="Rectangle 6"/>
          <p:cNvSpPr/>
          <p:nvPr/>
        </p:nvSpPr>
        <p:spPr>
          <a:xfrm>
            <a:off x="-1" y="2"/>
            <a:ext cx="12192001" cy="302797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40523" y="6092419"/>
            <a:ext cx="10351478" cy="409683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dirty="0"/>
              <a:t>OOP Using Python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075" y="2545499"/>
            <a:ext cx="2539887" cy="340445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71289" y="1778677"/>
            <a:ext cx="6648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Object have states and behaviour</a:t>
            </a:r>
            <a:endParaRPr lang="en-US" sz="24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6289181" y="3188691"/>
            <a:ext cx="6648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State are: name , colour etc</a:t>
            </a:r>
            <a:r>
              <a:rPr lang="en-US" sz="2400" dirty="0"/>
              <a:t>.</a:t>
            </a:r>
            <a:endParaRPr lang="en-US" sz="24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6289182" y="4451572"/>
            <a:ext cx="6648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Behavior </a:t>
            </a:r>
            <a:r>
              <a:rPr lang="en-US" sz="2400" dirty="0" smtClean="0"/>
              <a:t>: running, </a:t>
            </a:r>
            <a:r>
              <a:rPr lang="en-US" sz="2400" dirty="0" err="1" smtClean="0"/>
              <a:t>drinkingMlik</a:t>
            </a:r>
            <a:r>
              <a:rPr lang="en-US" sz="2400" dirty="0"/>
              <a:t> </a:t>
            </a:r>
            <a:r>
              <a:rPr lang="en-US" sz="2400" dirty="0" smtClean="0"/>
              <a:t>etc.</a:t>
            </a:r>
            <a:endParaRPr lang="en-US" sz="2400" dirty="0" smtClean="0"/>
          </a:p>
        </p:txBody>
      </p:sp>
      <p:cxnSp>
        <p:nvCxnSpPr>
          <p:cNvPr id="14" name="Straight Arrow Connector 13"/>
          <p:cNvCxnSpPr>
            <a:endCxn id="12" idx="1"/>
          </p:cNvCxnSpPr>
          <p:nvPr/>
        </p:nvCxnSpPr>
        <p:spPr>
          <a:xfrm flipV="1">
            <a:off x="4224270" y="3419524"/>
            <a:ext cx="2064911" cy="1078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3" idx="1"/>
          </p:cNvCxnSpPr>
          <p:nvPr/>
        </p:nvCxnSpPr>
        <p:spPr>
          <a:xfrm>
            <a:off x="4353059" y="4451572"/>
            <a:ext cx="1936123" cy="230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21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746979"/>
            <a:ext cx="10515600" cy="943713"/>
          </a:xfrm>
        </p:spPr>
        <p:txBody>
          <a:bodyPr/>
          <a:lstStyle/>
          <a:p>
            <a:r>
              <a:rPr lang="en-US" b="1" dirty="0" smtClean="0">
                <a:solidFill>
                  <a:srgbClr val="41719C"/>
                </a:solidFill>
              </a:rPr>
              <a:t>What </a:t>
            </a:r>
            <a:r>
              <a:rPr lang="en-US" b="1" dirty="0" smtClean="0">
                <a:solidFill>
                  <a:srgbClr val="41719C"/>
                </a:solidFill>
              </a:rPr>
              <a:t>is class?</a:t>
            </a:r>
            <a:endParaRPr lang="en-US" b="1" dirty="0">
              <a:solidFill>
                <a:srgbClr val="41719C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93" y="5877199"/>
            <a:ext cx="1229018" cy="840124"/>
          </a:xfrm>
        </p:spPr>
      </p:pic>
      <p:sp>
        <p:nvSpPr>
          <p:cNvPr id="7" name="Rectangle 6"/>
          <p:cNvSpPr/>
          <p:nvPr/>
        </p:nvSpPr>
        <p:spPr>
          <a:xfrm>
            <a:off x="-1" y="2"/>
            <a:ext cx="12192001" cy="302797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40523" y="6092419"/>
            <a:ext cx="10351478" cy="409683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dirty="0"/>
              <a:t>OOP Using Python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344" y="2452648"/>
            <a:ext cx="2539887" cy="340445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71289" y="1778677"/>
            <a:ext cx="8455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A class is blue print form which individual object are created </a:t>
            </a:r>
            <a:endParaRPr lang="en-US" sz="24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4704933" y="3091448"/>
            <a:ext cx="1670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</a:t>
            </a:r>
            <a:r>
              <a:rPr lang="en-US" sz="2400" dirty="0" smtClean="0"/>
              <a:t>ame</a:t>
            </a:r>
            <a:endParaRPr lang="en-US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462" y="2685310"/>
            <a:ext cx="2032509" cy="296214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704933" y="3589323"/>
            <a:ext cx="1670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colour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03411" y="4050988"/>
            <a:ext cx="2365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runningStyle</a:t>
            </a:r>
            <a:r>
              <a:rPr lang="en-US" sz="2400" dirty="0" smtClean="0"/>
              <a:t>()</a:t>
            </a:r>
            <a:endParaRPr lang="en-US" sz="24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4458613" y="4560221"/>
            <a:ext cx="2752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drinkingMlik</a:t>
            </a:r>
            <a:r>
              <a:rPr lang="en-US" sz="2400" dirty="0" smtClean="0"/>
              <a:t>Style()</a:t>
            </a:r>
            <a:endParaRPr lang="en-US" sz="2400" dirty="0" smtClean="0"/>
          </a:p>
        </p:txBody>
      </p:sp>
      <p:cxnSp>
        <p:nvCxnSpPr>
          <p:cNvPr id="9" name="Straight Arrow Connector 8"/>
          <p:cNvCxnSpPr>
            <a:endCxn id="13" idx="1"/>
          </p:cNvCxnSpPr>
          <p:nvPr/>
        </p:nvCxnSpPr>
        <p:spPr>
          <a:xfrm flipV="1">
            <a:off x="2986847" y="3322281"/>
            <a:ext cx="1718086" cy="971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5" idx="1"/>
          </p:cNvCxnSpPr>
          <p:nvPr/>
        </p:nvCxnSpPr>
        <p:spPr>
          <a:xfrm flipV="1">
            <a:off x="2986847" y="3820156"/>
            <a:ext cx="1718086" cy="473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6" idx="1"/>
          </p:cNvCxnSpPr>
          <p:nvPr/>
        </p:nvCxnSpPr>
        <p:spPr>
          <a:xfrm flipV="1">
            <a:off x="2936383" y="4281821"/>
            <a:ext cx="1567028" cy="22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7" idx="1"/>
          </p:cNvCxnSpPr>
          <p:nvPr/>
        </p:nvCxnSpPr>
        <p:spPr>
          <a:xfrm>
            <a:off x="2986847" y="4293315"/>
            <a:ext cx="1471766" cy="497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5525038" y="3335629"/>
            <a:ext cx="2820472" cy="1150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5598934" y="3820156"/>
            <a:ext cx="2746576" cy="658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6375042" y="4355422"/>
            <a:ext cx="1867437" cy="131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6869191" y="4486618"/>
            <a:ext cx="1476319" cy="374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73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746979"/>
            <a:ext cx="10515600" cy="94371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41719C"/>
                </a:solidFill>
              </a:rPr>
              <a:t>Encapsulation and data hiding</a:t>
            </a:r>
            <a:r>
              <a:rPr lang="en-AU" dirty="0"/>
              <a:t/>
            </a:r>
            <a:br>
              <a:rPr lang="en-AU" dirty="0"/>
            </a:br>
            <a:endParaRPr lang="en-US" b="1" dirty="0">
              <a:solidFill>
                <a:srgbClr val="41719C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93" y="5877199"/>
            <a:ext cx="1229018" cy="840124"/>
          </a:xfrm>
        </p:spPr>
      </p:pic>
      <p:sp>
        <p:nvSpPr>
          <p:cNvPr id="7" name="Rectangle 6"/>
          <p:cNvSpPr/>
          <p:nvPr/>
        </p:nvSpPr>
        <p:spPr>
          <a:xfrm>
            <a:off x="-1" y="2"/>
            <a:ext cx="12192001" cy="302797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40523" y="6092419"/>
            <a:ext cx="10351478" cy="409683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dirty="0"/>
              <a:t>OOP Using Python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565503" y="2043447"/>
            <a:ext cx="83686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Encapsulation </a:t>
            </a:r>
            <a:r>
              <a:rPr lang="en-US" sz="2400" dirty="0"/>
              <a:t>means that the internal representation of an object is generally hidden from view outside of the object’s </a:t>
            </a:r>
            <a:r>
              <a:rPr lang="en-US" sz="2400" dirty="0" smtClean="0"/>
              <a:t>definition.</a:t>
            </a:r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 class is an example of encapsulation as it encapsulates all the data that is member </a:t>
            </a:r>
            <a:r>
              <a:rPr lang="en-US" sz="2400" dirty="0" smtClean="0"/>
              <a:t>functions, variables </a:t>
            </a:r>
            <a:r>
              <a:rPr lang="en-US" sz="2400" dirty="0"/>
              <a:t>etc.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6279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746979"/>
            <a:ext cx="10515600" cy="94371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41719C"/>
                </a:solidFill>
              </a:rPr>
              <a:t>Encapsulation(public)</a:t>
            </a:r>
            <a:r>
              <a:rPr lang="en-AU" dirty="0"/>
              <a:t/>
            </a:r>
            <a:br>
              <a:rPr lang="en-AU" dirty="0"/>
            </a:br>
            <a:endParaRPr lang="en-US" b="1" dirty="0">
              <a:solidFill>
                <a:srgbClr val="41719C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93" y="5877199"/>
            <a:ext cx="1229018" cy="840124"/>
          </a:xfrm>
        </p:spPr>
      </p:pic>
      <p:sp>
        <p:nvSpPr>
          <p:cNvPr id="7" name="Rectangle 6"/>
          <p:cNvSpPr/>
          <p:nvPr/>
        </p:nvSpPr>
        <p:spPr>
          <a:xfrm>
            <a:off x="-1" y="2"/>
            <a:ext cx="12192001" cy="302797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40523" y="6092419"/>
            <a:ext cx="10351478" cy="409683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dirty="0"/>
              <a:t>OOP Using Python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326524" y="1690692"/>
            <a:ext cx="95174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Public members (generally methods declared in a class) are accessible from outside the class. The object of the same class is required to invoke a public method. This arrangement of private instance variables and public methods ensures the principle of data encapsulation. 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*</a:t>
            </a:r>
            <a:r>
              <a:rPr lang="en-US" sz="2400" dirty="0" smtClean="0">
                <a:solidFill>
                  <a:srgbClr val="92D050"/>
                </a:solidFill>
              </a:rPr>
              <a:t>All </a:t>
            </a:r>
            <a:r>
              <a:rPr lang="en-US" sz="2400" dirty="0">
                <a:solidFill>
                  <a:srgbClr val="92D050"/>
                </a:solidFill>
              </a:rPr>
              <a:t>members in a Python class are </a:t>
            </a:r>
            <a:r>
              <a:rPr lang="en-US" sz="2400" b="1" dirty="0">
                <a:solidFill>
                  <a:srgbClr val="92D050"/>
                </a:solidFill>
              </a:rPr>
              <a:t>public</a:t>
            </a:r>
            <a:r>
              <a:rPr lang="en-US" sz="2400" dirty="0">
                <a:solidFill>
                  <a:srgbClr val="92D050"/>
                </a:solidFill>
              </a:rPr>
              <a:t> by default. Any member can be accessed from outside the class environment</a:t>
            </a:r>
            <a:r>
              <a:rPr lang="en-US" sz="2400" dirty="0" smtClean="0">
                <a:solidFill>
                  <a:srgbClr val="92D05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902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746979"/>
            <a:ext cx="10515600" cy="94371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41719C"/>
                </a:solidFill>
              </a:rPr>
              <a:t>Encapsulation(Protected)</a:t>
            </a:r>
            <a:endParaRPr lang="en-US" b="1" dirty="0">
              <a:solidFill>
                <a:srgbClr val="41719C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93" y="5877199"/>
            <a:ext cx="1229018" cy="840124"/>
          </a:xfrm>
        </p:spPr>
      </p:pic>
      <p:sp>
        <p:nvSpPr>
          <p:cNvPr id="7" name="Rectangle 6"/>
          <p:cNvSpPr/>
          <p:nvPr/>
        </p:nvSpPr>
        <p:spPr>
          <a:xfrm>
            <a:off x="-1" y="2"/>
            <a:ext cx="12192001" cy="302797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40523" y="6092419"/>
            <a:ext cx="10351478" cy="409683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dirty="0"/>
              <a:t>OOP Using Python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43189" y="1690692"/>
            <a:ext cx="962051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Protected members of a class are accessible from within the class and are also available to its sub-classes. No other environment is permitted access to it. This enables specific resources of the parent class to be inherited by the child class</a:t>
            </a:r>
            <a:r>
              <a:rPr lang="en-US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*</a:t>
            </a:r>
            <a:r>
              <a:rPr lang="en-US" sz="2400" dirty="0" smtClean="0">
                <a:solidFill>
                  <a:srgbClr val="92D050"/>
                </a:solidFill>
              </a:rPr>
              <a:t>Python's </a:t>
            </a:r>
            <a:r>
              <a:rPr lang="en-US" sz="2400" dirty="0">
                <a:solidFill>
                  <a:srgbClr val="92D050"/>
                </a:solidFill>
              </a:rPr>
              <a:t>convention to make an instance variable </a:t>
            </a:r>
            <a:r>
              <a:rPr lang="en-US" sz="2400" b="1" dirty="0">
                <a:solidFill>
                  <a:srgbClr val="92D050"/>
                </a:solidFill>
              </a:rPr>
              <a:t>protected</a:t>
            </a:r>
            <a:r>
              <a:rPr lang="en-US" sz="2400" dirty="0">
                <a:solidFill>
                  <a:srgbClr val="92D050"/>
                </a:solidFill>
              </a:rPr>
              <a:t> is to add a prefix _ (single underscore) to it. This effectively prevents it to be accessed, unless it is from within a sub-class.  </a:t>
            </a:r>
            <a:endParaRPr lang="en-US" sz="2400" dirty="0" smtClean="0">
              <a:solidFill>
                <a:srgbClr val="92D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5762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746979"/>
            <a:ext cx="10515600" cy="94371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41719C"/>
                </a:solidFill>
              </a:rPr>
              <a:t>Encapsulation(Private)</a:t>
            </a:r>
            <a:endParaRPr lang="en-US" b="1" dirty="0">
              <a:solidFill>
                <a:srgbClr val="41719C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93" y="5877199"/>
            <a:ext cx="1229018" cy="840124"/>
          </a:xfrm>
        </p:spPr>
      </p:pic>
      <p:sp>
        <p:nvSpPr>
          <p:cNvPr id="7" name="Rectangle 6"/>
          <p:cNvSpPr/>
          <p:nvPr/>
        </p:nvSpPr>
        <p:spPr>
          <a:xfrm>
            <a:off x="-1" y="2"/>
            <a:ext cx="12192001" cy="302797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40523" y="6092419"/>
            <a:ext cx="10351478" cy="409683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dirty="0"/>
              <a:t>OOP Using Python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94703" y="1654517"/>
            <a:ext cx="100068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Python doesn't have any mechanism that effectively restricts access to any instance variable or method. Python prescribes a convention of prefixing the name of the variable/method with single or double underscore to emulate the </a:t>
            </a:r>
            <a:r>
              <a:rPr lang="en-US" sz="2400" dirty="0" smtClean="0"/>
              <a:t>behavior </a:t>
            </a:r>
            <a:r>
              <a:rPr lang="en-US" sz="2400" dirty="0"/>
              <a:t>of protected and private access specifiers</a:t>
            </a:r>
            <a:r>
              <a:rPr lang="en-US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*</a:t>
            </a:r>
            <a:r>
              <a:rPr lang="en-US" sz="2400" dirty="0" smtClean="0">
                <a:solidFill>
                  <a:srgbClr val="92D050"/>
                </a:solidFill>
              </a:rPr>
              <a:t>A </a:t>
            </a:r>
            <a:r>
              <a:rPr lang="en-US" sz="2400" dirty="0">
                <a:solidFill>
                  <a:srgbClr val="92D050"/>
                </a:solidFill>
              </a:rPr>
              <a:t>double underscore __ prefixed to a variable makes it </a:t>
            </a:r>
            <a:r>
              <a:rPr lang="en-US" sz="2400" b="1" dirty="0">
                <a:solidFill>
                  <a:srgbClr val="92D050"/>
                </a:solidFill>
              </a:rPr>
              <a:t>private</a:t>
            </a:r>
            <a:r>
              <a:rPr lang="en-US" sz="2400" dirty="0">
                <a:solidFill>
                  <a:srgbClr val="92D050"/>
                </a:solidFill>
              </a:rPr>
              <a:t>.</a:t>
            </a:r>
            <a:r>
              <a:rPr lang="en-US" sz="2400" dirty="0"/>
              <a:t> 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158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746979"/>
            <a:ext cx="10515600" cy="94371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41719C"/>
                </a:solidFill>
              </a:rPr>
              <a:t>Encapsulation and data hiding</a:t>
            </a:r>
            <a:r>
              <a:rPr lang="en-AU" dirty="0"/>
              <a:t/>
            </a:r>
            <a:br>
              <a:rPr lang="en-AU" dirty="0"/>
            </a:br>
            <a:endParaRPr lang="en-US" b="1" dirty="0">
              <a:solidFill>
                <a:srgbClr val="41719C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93" y="5877199"/>
            <a:ext cx="1229018" cy="840124"/>
          </a:xfrm>
        </p:spPr>
      </p:pic>
      <p:sp>
        <p:nvSpPr>
          <p:cNvPr id="7" name="Rectangle 6"/>
          <p:cNvSpPr/>
          <p:nvPr/>
        </p:nvSpPr>
        <p:spPr>
          <a:xfrm>
            <a:off x="-1" y="2"/>
            <a:ext cx="12192001" cy="302797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40523" y="6092419"/>
            <a:ext cx="10351478" cy="409683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dirty="0"/>
              <a:t>OOP Using Python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665927" y="2597444"/>
            <a:ext cx="78303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 </a:t>
            </a:r>
            <a:r>
              <a:rPr lang="en-US" sz="2400" dirty="0"/>
              <a:t>Python, all data attributes are accessible. You use attribute naming </a:t>
            </a:r>
            <a:r>
              <a:rPr lang="en-US" sz="2400" dirty="0" smtClean="0"/>
              <a:t>conventions to </a:t>
            </a:r>
            <a:r>
              <a:rPr lang="en-US" sz="2400" dirty="0"/>
              <a:t>indicate that attributes should not be accessed directly from client code.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33904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391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 OOP Using Python </vt:lpstr>
      <vt:lpstr> Contents:</vt:lpstr>
      <vt:lpstr>What is Object?</vt:lpstr>
      <vt:lpstr>What is class?</vt:lpstr>
      <vt:lpstr>Encapsulation and data hiding </vt:lpstr>
      <vt:lpstr>Encapsulation(public) </vt:lpstr>
      <vt:lpstr>Encapsulation(Protected)</vt:lpstr>
      <vt:lpstr>Encapsulation(Private)</vt:lpstr>
      <vt:lpstr>Encapsulation and data hiding </vt:lpstr>
      <vt:lpstr>Thank you!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Technique (Neural Network )</dc:title>
  <dc:creator>Fahad Hasan</dc:creator>
  <cp:lastModifiedBy>DCL</cp:lastModifiedBy>
  <cp:revision>23</cp:revision>
  <dcterms:created xsi:type="dcterms:W3CDTF">2020-07-18T05:30:57Z</dcterms:created>
  <dcterms:modified xsi:type="dcterms:W3CDTF">2020-08-28T12:46:06Z</dcterms:modified>
</cp:coreProperties>
</file>