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5" r:id="rId3"/>
    <p:sldId id="269" r:id="rId4"/>
    <p:sldId id="270" r:id="rId5"/>
    <p:sldId id="271" r:id="rId6"/>
    <p:sldId id="272" r:id="rId7"/>
    <p:sldId id="277" r:id="rId8"/>
    <p:sldId id="273" r:id="rId9"/>
    <p:sldId id="275" r:id="rId10"/>
    <p:sldId id="276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0F78C-4CB3-4ADB-ADF6-661DFC968D04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48301-1145-4A07-8F9B-7D7054042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29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0F78C-4CB3-4ADB-ADF6-661DFC968D04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48301-1145-4A07-8F9B-7D7054042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198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0F78C-4CB3-4ADB-ADF6-661DFC968D04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48301-1145-4A07-8F9B-7D7054042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93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0F78C-4CB3-4ADB-ADF6-661DFC968D04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48301-1145-4A07-8F9B-7D7054042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854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0F78C-4CB3-4ADB-ADF6-661DFC968D04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48301-1145-4A07-8F9B-7D7054042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895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0F78C-4CB3-4ADB-ADF6-661DFC968D04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48301-1145-4A07-8F9B-7D7054042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850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0F78C-4CB3-4ADB-ADF6-661DFC968D04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48301-1145-4A07-8F9B-7D7054042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557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0F78C-4CB3-4ADB-ADF6-661DFC968D04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48301-1145-4A07-8F9B-7D7054042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092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0F78C-4CB3-4ADB-ADF6-661DFC968D04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48301-1145-4A07-8F9B-7D7054042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261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0F78C-4CB3-4ADB-ADF6-661DFC968D04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48301-1145-4A07-8F9B-7D7054042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575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0F78C-4CB3-4ADB-ADF6-661DFC968D04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48301-1145-4A07-8F9B-7D7054042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932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0F78C-4CB3-4ADB-ADF6-661DFC968D04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48301-1145-4A07-8F9B-7D7054042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351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19311" y="1582214"/>
            <a:ext cx="6502757" cy="2800351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41719C"/>
                </a:solidFill>
              </a:rPr>
              <a:t> OOP Usin</a:t>
            </a:r>
            <a:r>
              <a:rPr lang="en-US" b="1" dirty="0" smtClean="0">
                <a:solidFill>
                  <a:srgbClr val="41719C"/>
                </a:solidFill>
              </a:rPr>
              <a:t>g Python </a:t>
            </a:r>
            <a:endParaRPr lang="en-US" b="1" dirty="0">
              <a:solidFill>
                <a:srgbClr val="41719C"/>
              </a:solidFill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93" y="5877199"/>
            <a:ext cx="1229018" cy="840124"/>
          </a:xfrm>
        </p:spPr>
      </p:pic>
      <p:sp>
        <p:nvSpPr>
          <p:cNvPr id="7" name="Rectangle 6"/>
          <p:cNvSpPr/>
          <p:nvPr/>
        </p:nvSpPr>
        <p:spPr>
          <a:xfrm>
            <a:off x="-1" y="2"/>
            <a:ext cx="12192001" cy="302797"/>
          </a:xfrm>
          <a:prstGeom prst="rect">
            <a:avLst/>
          </a:prstGeom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840523" y="6092419"/>
            <a:ext cx="10351478" cy="409683"/>
          </a:xfrm>
          <a:prstGeom prst="rect">
            <a:avLst/>
          </a:prstGeom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dirty="0" smtClean="0"/>
              <a:t>OOP Using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81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746979"/>
            <a:ext cx="10515600" cy="943713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41719C"/>
                </a:solidFill>
              </a:rPr>
              <a:t>The Class object Attribute</a:t>
            </a:r>
            <a:endParaRPr lang="en-US" b="1" dirty="0">
              <a:solidFill>
                <a:srgbClr val="41719C"/>
              </a:solidFill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93" y="5877199"/>
            <a:ext cx="1229018" cy="840124"/>
          </a:xfrm>
        </p:spPr>
      </p:pic>
      <p:sp>
        <p:nvSpPr>
          <p:cNvPr id="7" name="Rectangle 6"/>
          <p:cNvSpPr/>
          <p:nvPr/>
        </p:nvSpPr>
        <p:spPr>
          <a:xfrm>
            <a:off x="-1" y="2"/>
            <a:ext cx="12192001" cy="302797"/>
          </a:xfrm>
          <a:prstGeom prst="rect">
            <a:avLst/>
          </a:prstGeom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840523" y="6092419"/>
            <a:ext cx="10351478" cy="409683"/>
          </a:xfrm>
          <a:prstGeom prst="rect">
            <a:avLst/>
          </a:prstGeom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dirty="0"/>
              <a:t>OOP Using Python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355678" y="2859166"/>
            <a:ext cx="9604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This </a:t>
            </a:r>
            <a:r>
              <a:rPr lang="en-US" sz="2400" dirty="0"/>
              <a:t>attribute same for any instance of class</a:t>
            </a:r>
          </a:p>
        </p:txBody>
      </p:sp>
    </p:spTree>
    <p:extLst>
      <p:ext uri="{BB962C8B-B14F-4D97-AF65-F5344CB8AC3E}">
        <p14:creationId xmlns:p14="http://schemas.microsoft.com/office/powerpoint/2010/main" val="228961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18691" y="2296707"/>
            <a:ext cx="6575474" cy="1801804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rgbClr val="41719C"/>
                </a:solidFill>
              </a:rPr>
              <a:t>Thank you! </a:t>
            </a:r>
            <a:endParaRPr lang="en-US" b="1" dirty="0">
              <a:solidFill>
                <a:srgbClr val="41719C"/>
              </a:solidFill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93" y="5877199"/>
            <a:ext cx="1229018" cy="840124"/>
          </a:xfrm>
        </p:spPr>
      </p:pic>
      <p:sp>
        <p:nvSpPr>
          <p:cNvPr id="7" name="Rectangle 6"/>
          <p:cNvSpPr/>
          <p:nvPr/>
        </p:nvSpPr>
        <p:spPr>
          <a:xfrm>
            <a:off x="-1" y="2"/>
            <a:ext cx="12192001" cy="302797"/>
          </a:xfrm>
          <a:prstGeom prst="rect">
            <a:avLst/>
          </a:prstGeom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840523" y="6092419"/>
            <a:ext cx="10351478" cy="409683"/>
          </a:xfrm>
          <a:prstGeom prst="rect">
            <a:avLst/>
          </a:prstGeom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dirty="0" smtClean="0"/>
              <a:t>OOP using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86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04802" y="901521"/>
            <a:ext cx="2666323" cy="518903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41719C"/>
                </a:solidFill>
              </a:rPr>
              <a:t> Contents:</a:t>
            </a:r>
            <a:endParaRPr lang="en-US" b="1" dirty="0">
              <a:solidFill>
                <a:srgbClr val="41719C"/>
              </a:solidFill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93" y="5877199"/>
            <a:ext cx="1229018" cy="840124"/>
          </a:xfrm>
        </p:spPr>
      </p:pic>
      <p:sp>
        <p:nvSpPr>
          <p:cNvPr id="7" name="Rectangle 6"/>
          <p:cNvSpPr/>
          <p:nvPr/>
        </p:nvSpPr>
        <p:spPr>
          <a:xfrm>
            <a:off x="-1" y="2"/>
            <a:ext cx="12192001" cy="302797"/>
          </a:xfrm>
          <a:prstGeom prst="rect">
            <a:avLst/>
          </a:prstGeom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840523" y="6092419"/>
            <a:ext cx="10351478" cy="409683"/>
          </a:xfrm>
          <a:prstGeom prst="rect">
            <a:avLst/>
          </a:prstGeom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dirty="0" smtClean="0"/>
              <a:t>OOP Using Python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41757" y="2315058"/>
            <a:ext cx="66488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/>
              <a:t>defines class and </a:t>
            </a:r>
            <a:r>
              <a:rPr lang="en-AU" sz="2400" dirty="0" smtClean="0"/>
              <a:t>object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 smtClean="0"/>
              <a:t>encapsulation </a:t>
            </a:r>
            <a:r>
              <a:rPr lang="en-AU" sz="2400" dirty="0"/>
              <a:t>and data </a:t>
            </a:r>
            <a:r>
              <a:rPr lang="en-AU" sz="2400" dirty="0" smtClean="0"/>
              <a:t>hiding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 smtClean="0"/>
              <a:t>controlling </a:t>
            </a:r>
            <a:r>
              <a:rPr lang="en-AU" sz="2400" dirty="0"/>
              <a:t>access to </a:t>
            </a:r>
            <a:r>
              <a:rPr lang="en-AU" sz="2400" dirty="0" smtClean="0"/>
              <a:t>attributes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 smtClean="0"/>
              <a:t>properties </a:t>
            </a:r>
            <a:r>
              <a:rPr lang="en-AU" sz="2400" dirty="0"/>
              <a:t>for data access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93363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746979"/>
            <a:ext cx="10515600" cy="943713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41719C"/>
                </a:solidFill>
              </a:rPr>
              <a:t>Syntax of creating python class</a:t>
            </a:r>
            <a:endParaRPr lang="en-US" b="1" dirty="0">
              <a:solidFill>
                <a:srgbClr val="41719C"/>
              </a:solidFill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93" y="5877199"/>
            <a:ext cx="1229018" cy="840124"/>
          </a:xfrm>
        </p:spPr>
      </p:pic>
      <p:sp>
        <p:nvSpPr>
          <p:cNvPr id="7" name="Rectangle 6"/>
          <p:cNvSpPr/>
          <p:nvPr/>
        </p:nvSpPr>
        <p:spPr>
          <a:xfrm>
            <a:off x="-1" y="2"/>
            <a:ext cx="12192001" cy="302797"/>
          </a:xfrm>
          <a:prstGeom prst="rect">
            <a:avLst/>
          </a:prstGeom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840523" y="6092419"/>
            <a:ext cx="10351478" cy="409683"/>
          </a:xfrm>
          <a:prstGeom prst="rect">
            <a:avLst/>
          </a:prstGeom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dirty="0"/>
              <a:t>OOP Using Python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6438" y="2185454"/>
            <a:ext cx="7959540" cy="3196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04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746979"/>
            <a:ext cx="10515600" cy="943713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41719C"/>
                </a:solidFill>
              </a:rPr>
              <a:t>Create Animal Class </a:t>
            </a:r>
            <a:endParaRPr lang="en-US" b="1" dirty="0">
              <a:solidFill>
                <a:srgbClr val="41719C"/>
              </a:solidFill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93" y="5877199"/>
            <a:ext cx="1229018" cy="840124"/>
          </a:xfrm>
        </p:spPr>
      </p:pic>
      <p:sp>
        <p:nvSpPr>
          <p:cNvPr id="7" name="Rectangle 6"/>
          <p:cNvSpPr/>
          <p:nvPr/>
        </p:nvSpPr>
        <p:spPr>
          <a:xfrm>
            <a:off x="-1" y="2"/>
            <a:ext cx="12192001" cy="302797"/>
          </a:xfrm>
          <a:prstGeom prst="rect">
            <a:avLst/>
          </a:prstGeom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840523" y="6092419"/>
            <a:ext cx="10351478" cy="409683"/>
          </a:xfrm>
          <a:prstGeom prst="rect">
            <a:avLst/>
          </a:prstGeom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dirty="0"/>
              <a:t>OOP Using Python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3100" y="1939545"/>
            <a:ext cx="9003942" cy="352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72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746979"/>
            <a:ext cx="10515600" cy="943713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41719C"/>
                </a:solidFill>
              </a:rPr>
              <a:t>Create Object</a:t>
            </a:r>
            <a:endParaRPr lang="en-US" b="1" dirty="0">
              <a:solidFill>
                <a:srgbClr val="41719C"/>
              </a:solidFill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93" y="5877199"/>
            <a:ext cx="1229018" cy="840124"/>
          </a:xfrm>
        </p:spPr>
      </p:pic>
      <p:sp>
        <p:nvSpPr>
          <p:cNvPr id="7" name="Rectangle 6"/>
          <p:cNvSpPr/>
          <p:nvPr/>
        </p:nvSpPr>
        <p:spPr>
          <a:xfrm>
            <a:off x="-1" y="2"/>
            <a:ext cx="12192001" cy="302797"/>
          </a:xfrm>
          <a:prstGeom prst="rect">
            <a:avLst/>
          </a:prstGeom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840523" y="6092419"/>
            <a:ext cx="10351478" cy="409683"/>
          </a:xfrm>
          <a:prstGeom prst="rect">
            <a:avLst/>
          </a:prstGeom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dirty="0"/>
              <a:t>OOP Using Python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9109" y="2558066"/>
            <a:ext cx="5613780" cy="1962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351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746979"/>
            <a:ext cx="10515600" cy="943713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41719C"/>
                </a:solidFill>
              </a:rPr>
              <a:t>Understanding </a:t>
            </a:r>
            <a:r>
              <a:rPr lang="en-US" b="1" dirty="0" smtClean="0">
                <a:solidFill>
                  <a:srgbClr val="41719C"/>
                </a:solidFill>
              </a:rPr>
              <a:t>Object Attribute</a:t>
            </a:r>
            <a:endParaRPr lang="en-US" b="1" dirty="0">
              <a:solidFill>
                <a:srgbClr val="41719C"/>
              </a:solidFill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93" y="5877199"/>
            <a:ext cx="1229018" cy="840124"/>
          </a:xfrm>
        </p:spPr>
      </p:pic>
      <p:sp>
        <p:nvSpPr>
          <p:cNvPr id="7" name="Rectangle 6"/>
          <p:cNvSpPr/>
          <p:nvPr/>
        </p:nvSpPr>
        <p:spPr>
          <a:xfrm>
            <a:off x="-1" y="2"/>
            <a:ext cx="12192001" cy="302797"/>
          </a:xfrm>
          <a:prstGeom prst="rect">
            <a:avLst/>
          </a:prstGeom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840523" y="6092419"/>
            <a:ext cx="10351478" cy="409683"/>
          </a:xfrm>
          <a:prstGeom prst="rect">
            <a:avLst/>
          </a:prstGeom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dirty="0"/>
              <a:t>OOP Using Python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480429" y="4762757"/>
            <a:ext cx="20020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Output?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0524" y="2434107"/>
            <a:ext cx="9634552" cy="1648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6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746979"/>
            <a:ext cx="10515600" cy="943713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41719C"/>
                </a:solidFill>
              </a:rPr>
              <a:t>Understanding </a:t>
            </a:r>
            <a:r>
              <a:rPr lang="en-US" b="1" dirty="0" smtClean="0">
                <a:solidFill>
                  <a:srgbClr val="41719C"/>
                </a:solidFill>
              </a:rPr>
              <a:t>Object Behavior</a:t>
            </a:r>
            <a:endParaRPr lang="en-US" b="1" dirty="0">
              <a:solidFill>
                <a:srgbClr val="41719C"/>
              </a:solidFill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93" y="5877199"/>
            <a:ext cx="1229018" cy="840124"/>
          </a:xfrm>
        </p:spPr>
      </p:pic>
      <p:sp>
        <p:nvSpPr>
          <p:cNvPr id="7" name="Rectangle 6"/>
          <p:cNvSpPr/>
          <p:nvPr/>
        </p:nvSpPr>
        <p:spPr>
          <a:xfrm>
            <a:off x="-1" y="2"/>
            <a:ext cx="12192001" cy="302797"/>
          </a:xfrm>
          <a:prstGeom prst="rect">
            <a:avLst/>
          </a:prstGeom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840523" y="6092419"/>
            <a:ext cx="10351478" cy="409683"/>
          </a:xfrm>
          <a:prstGeom prst="rect">
            <a:avLst/>
          </a:prstGeom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dirty="0"/>
              <a:t>OOP Using Python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480429" y="4762757"/>
            <a:ext cx="20020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Output?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1892" y="2134872"/>
            <a:ext cx="8024694" cy="2179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52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746979"/>
            <a:ext cx="10515600" cy="943713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41719C"/>
                </a:solidFill>
              </a:rPr>
              <a:t>The Self Parameter</a:t>
            </a:r>
            <a:endParaRPr lang="en-US" b="1" dirty="0">
              <a:solidFill>
                <a:srgbClr val="41719C"/>
              </a:solidFill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93" y="5877199"/>
            <a:ext cx="1229018" cy="840124"/>
          </a:xfrm>
        </p:spPr>
      </p:pic>
      <p:sp>
        <p:nvSpPr>
          <p:cNvPr id="7" name="Rectangle 6"/>
          <p:cNvSpPr/>
          <p:nvPr/>
        </p:nvSpPr>
        <p:spPr>
          <a:xfrm>
            <a:off x="-1" y="2"/>
            <a:ext cx="12192001" cy="302797"/>
          </a:xfrm>
          <a:prstGeom prst="rect">
            <a:avLst/>
          </a:prstGeom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840523" y="6092419"/>
            <a:ext cx="10351478" cy="409683"/>
          </a:xfrm>
          <a:prstGeom prst="rect">
            <a:avLst/>
          </a:prstGeom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dirty="0"/>
              <a:t>OOP Using Python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840523" y="2396202"/>
            <a:ext cx="96043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</a:t>
            </a:r>
            <a:r>
              <a:rPr lang="en-US" sz="2400" b="1" dirty="0"/>
              <a:t>self</a:t>
            </a:r>
            <a:r>
              <a:rPr lang="en-US" sz="2400" dirty="0"/>
              <a:t> parameter is a reference to the current instance of the class, and is used to access variables that belongs to the class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It does not have to be named self , you can call it whatever you like, but it has to be </a:t>
            </a:r>
            <a:r>
              <a:rPr lang="en-US" sz="2400" b="1" dirty="0"/>
              <a:t>the first parameter of any function in the class</a:t>
            </a:r>
            <a:r>
              <a:rPr lang="en-US" sz="2400" dirty="0"/>
              <a:t>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6601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746979"/>
            <a:ext cx="10515600" cy="943713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41719C"/>
                </a:solidFill>
              </a:rPr>
              <a:t>The __</a:t>
            </a:r>
            <a:r>
              <a:rPr lang="en-US" b="1" dirty="0" err="1" smtClean="0">
                <a:solidFill>
                  <a:srgbClr val="41719C"/>
                </a:solidFill>
              </a:rPr>
              <a:t>init</a:t>
            </a:r>
            <a:r>
              <a:rPr lang="en-US" b="1" dirty="0" smtClean="0">
                <a:solidFill>
                  <a:srgbClr val="41719C"/>
                </a:solidFill>
              </a:rPr>
              <a:t>__ Function</a:t>
            </a:r>
            <a:endParaRPr lang="en-US" b="1" dirty="0">
              <a:solidFill>
                <a:srgbClr val="41719C"/>
              </a:solidFill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93" y="5877199"/>
            <a:ext cx="1229018" cy="840124"/>
          </a:xfrm>
        </p:spPr>
      </p:pic>
      <p:sp>
        <p:nvSpPr>
          <p:cNvPr id="7" name="Rectangle 6"/>
          <p:cNvSpPr/>
          <p:nvPr/>
        </p:nvSpPr>
        <p:spPr>
          <a:xfrm>
            <a:off x="-1" y="2"/>
            <a:ext cx="12192001" cy="302797"/>
          </a:xfrm>
          <a:prstGeom prst="rect">
            <a:avLst/>
          </a:prstGeom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840523" y="6092419"/>
            <a:ext cx="10351478" cy="409683"/>
          </a:xfrm>
          <a:prstGeom prst="rect">
            <a:avLst/>
          </a:prstGeom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dirty="0"/>
              <a:t>OOP Using Python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840523" y="2396202"/>
            <a:ext cx="960435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</a:t>
            </a:r>
            <a:r>
              <a:rPr lang="en-US" sz="2400" dirty="0" smtClean="0"/>
              <a:t>__</a:t>
            </a:r>
            <a:r>
              <a:rPr lang="en-US" sz="2400" b="1" dirty="0" err="1" smtClean="0"/>
              <a:t>init</a:t>
            </a:r>
            <a:r>
              <a:rPr lang="en-US" sz="2400" dirty="0" smtClean="0"/>
              <a:t>()__ </a:t>
            </a:r>
            <a:r>
              <a:rPr lang="en-US" sz="2400" dirty="0"/>
              <a:t>function is called automatically every time the class is being used to create a new </a:t>
            </a:r>
            <a:r>
              <a:rPr lang="en-US" sz="2400" dirty="0" smtClean="0"/>
              <a:t>object.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All </a:t>
            </a:r>
            <a:r>
              <a:rPr lang="en-US" sz="2400" dirty="0"/>
              <a:t>classes have a function called </a:t>
            </a:r>
            <a:r>
              <a:rPr lang="en-US" sz="2400" dirty="0" smtClean="0"/>
              <a:t>__</a:t>
            </a:r>
            <a:r>
              <a:rPr lang="en-US" sz="2400" b="1" dirty="0" err="1" smtClean="0"/>
              <a:t>init</a:t>
            </a:r>
            <a:r>
              <a:rPr lang="en-US" sz="2400" dirty="0" smtClean="0"/>
              <a:t>()__, </a:t>
            </a:r>
            <a:r>
              <a:rPr lang="en-US" sz="2400" dirty="0"/>
              <a:t>which is always executed when the class is being initiated.</a:t>
            </a:r>
          </a:p>
        </p:txBody>
      </p:sp>
    </p:spTree>
    <p:extLst>
      <p:ext uri="{BB962C8B-B14F-4D97-AF65-F5344CB8AC3E}">
        <p14:creationId xmlns:p14="http://schemas.microsoft.com/office/powerpoint/2010/main" val="166906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680</TotalTime>
  <Words>198</Words>
  <Application>Microsoft Office PowerPoint</Application>
  <PresentationFormat>Widescreen</PresentationFormat>
  <Paragraphs>35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 OOP Using Python </vt:lpstr>
      <vt:lpstr> Contents:</vt:lpstr>
      <vt:lpstr>Syntax of creating python class</vt:lpstr>
      <vt:lpstr>Create Animal Class </vt:lpstr>
      <vt:lpstr>Create Object</vt:lpstr>
      <vt:lpstr>Understanding Object Attribute</vt:lpstr>
      <vt:lpstr>Understanding Object Behavior</vt:lpstr>
      <vt:lpstr>The Self Parameter</vt:lpstr>
      <vt:lpstr>The __init__ Function</vt:lpstr>
      <vt:lpstr>The Class object Attribute</vt:lpstr>
      <vt:lpstr>Thank you!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Technique (Neural Network )</dc:title>
  <dc:creator>Fahad Hasan</dc:creator>
  <cp:lastModifiedBy>DCL</cp:lastModifiedBy>
  <cp:revision>32</cp:revision>
  <dcterms:created xsi:type="dcterms:W3CDTF">2020-07-18T05:30:57Z</dcterms:created>
  <dcterms:modified xsi:type="dcterms:W3CDTF">2020-08-28T13:23:07Z</dcterms:modified>
</cp:coreProperties>
</file>