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5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311" y="1582214"/>
            <a:ext cx="6502757" cy="280035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 </a:t>
            </a:r>
            <a:r>
              <a:rPr lang="en-US" b="1" dirty="0" smtClean="0">
                <a:solidFill>
                  <a:srgbClr val="41719C"/>
                </a:solidFill>
              </a:rPr>
              <a:t>Inheritance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What is Inheritance?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Inheritance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40523" y="2043447"/>
            <a:ext cx="9093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Inheritance allows us to define a class that inherits all the methods and properties from another class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Parent class:</a:t>
            </a:r>
            <a:r>
              <a:rPr lang="en-US" sz="2400" dirty="0" smtClean="0"/>
              <a:t> is the class being inherited from, also called base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Child class</a:t>
            </a:r>
            <a:r>
              <a:rPr lang="en-US" sz="2400" dirty="0" smtClean="0"/>
              <a:t> is the class that inherits from another class, also called derived class.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648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482" y="539388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Inheritance Example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Inheritance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30482" y="1651328"/>
            <a:ext cx="12403201" cy="3842424"/>
            <a:chOff x="290293" y="1834619"/>
            <a:chExt cx="12403201" cy="3842424"/>
          </a:xfrm>
        </p:grpSpPr>
        <p:grpSp>
          <p:nvGrpSpPr>
            <p:cNvPr id="29" name="Group 28"/>
            <p:cNvGrpSpPr/>
            <p:nvPr/>
          </p:nvGrpSpPr>
          <p:grpSpPr>
            <a:xfrm>
              <a:off x="290293" y="1846451"/>
              <a:ext cx="9865217" cy="3830592"/>
              <a:chOff x="991672" y="1792677"/>
              <a:chExt cx="9865217" cy="383059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048518" y="1792677"/>
                <a:ext cx="1751526" cy="54554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Ball </a:t>
                </a:r>
                <a:endParaRPr lang="en-US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91672" y="3355342"/>
                <a:ext cx="9865217" cy="2267927"/>
                <a:chOff x="669701" y="3364263"/>
                <a:chExt cx="10869769" cy="2267927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669701" y="3364263"/>
                  <a:ext cx="10869769" cy="226792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4165" y="3477117"/>
                  <a:ext cx="2032716" cy="2031600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7448" y="3556305"/>
                  <a:ext cx="1829036" cy="1853539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7051" y="3481771"/>
                  <a:ext cx="2302853" cy="2115409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20471" y="3490175"/>
                  <a:ext cx="2066976" cy="2107005"/>
                </a:xfrm>
                <a:prstGeom prst="rect">
                  <a:avLst/>
                </a:prstGeom>
              </p:spPr>
            </p:pic>
          </p:grpSp>
          <p:cxnSp>
            <p:nvCxnSpPr>
              <p:cNvPr id="18" name="Straight Arrow Connector 17"/>
              <p:cNvCxnSpPr>
                <a:stCxn id="3" idx="2"/>
              </p:cNvCxnSpPr>
              <p:nvPr/>
            </p:nvCxnSpPr>
            <p:spPr>
              <a:xfrm flipH="1">
                <a:off x="2189408" y="2338225"/>
                <a:ext cx="3734873" cy="1332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3" idx="2"/>
                <a:endCxn id="6" idx="0"/>
              </p:cNvCxnSpPr>
              <p:nvPr/>
            </p:nvCxnSpPr>
            <p:spPr>
              <a:xfrm flipH="1">
                <a:off x="4451619" y="2338225"/>
                <a:ext cx="1472662" cy="1209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3" idx="2"/>
              </p:cNvCxnSpPr>
              <p:nvPr/>
            </p:nvCxnSpPr>
            <p:spPr>
              <a:xfrm>
                <a:off x="5924281" y="2338225"/>
                <a:ext cx="644898" cy="1332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3" idx="2"/>
              </p:cNvCxnSpPr>
              <p:nvPr/>
            </p:nvCxnSpPr>
            <p:spPr>
              <a:xfrm>
                <a:off x="5924281" y="2338225"/>
                <a:ext cx="3189988" cy="1486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8730719" y="1834619"/>
              <a:ext cx="2126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Base Class </a:t>
              </a:r>
              <a:endParaRPr lang="en-US" sz="24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567324" y="4306937"/>
              <a:ext cx="2126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Child </a:t>
              </a:r>
              <a:r>
                <a:rPr lang="en-US" sz="2400" dirty="0" smtClean="0"/>
                <a:t>Class </a:t>
              </a:r>
              <a:endParaRPr lang="en-US" sz="2400" dirty="0" smtClean="0"/>
            </a:p>
          </p:txBody>
        </p:sp>
        <p:cxnSp>
          <p:nvCxnSpPr>
            <p:cNvPr id="31" name="Straight Arrow Connector 30"/>
            <p:cNvCxnSpPr>
              <a:stCxn id="3" idx="3"/>
              <a:endCxn id="25" idx="1"/>
            </p:cNvCxnSpPr>
            <p:nvPr/>
          </p:nvCxnSpPr>
          <p:spPr>
            <a:xfrm flipV="1">
              <a:off x="6098665" y="2065452"/>
              <a:ext cx="2632054" cy="5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5" idx="3"/>
              <a:endCxn id="26" idx="1"/>
            </p:cNvCxnSpPr>
            <p:nvPr/>
          </p:nvCxnSpPr>
          <p:spPr>
            <a:xfrm flipV="1">
              <a:off x="10155510" y="4537770"/>
              <a:ext cx="411814" cy="5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27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Benefits of inheritance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Inheritance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65927" y="2597444"/>
            <a:ext cx="7830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represents real-world relationships well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provides </a:t>
            </a:r>
            <a:r>
              <a:rPr lang="en-US" sz="2400" b="1" dirty="0"/>
              <a:t>reusability</a:t>
            </a:r>
            <a:r>
              <a:rPr lang="en-US" sz="2400" dirty="0"/>
              <a:t> of a code. We don’t have to write the same code again and again. Also, it allows us to add more features to a class without modifying it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39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8691" y="2296707"/>
            <a:ext cx="6575474" cy="180180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41719C"/>
                </a:solidFill>
              </a:rPr>
              <a:t>Thank you!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OOP </a:t>
            </a:r>
            <a:r>
              <a:rPr lang="en-US" smtClean="0"/>
              <a:t>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115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Inheritance</vt:lpstr>
      <vt:lpstr>What is Inheritance? </vt:lpstr>
      <vt:lpstr>Inheritance Example</vt:lpstr>
      <vt:lpstr>Benefits of inheritance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Technique (Neural Network )</dc:title>
  <dc:creator>Fahad Hasan</dc:creator>
  <cp:lastModifiedBy>Fahad Hasan</cp:lastModifiedBy>
  <cp:revision>33</cp:revision>
  <dcterms:created xsi:type="dcterms:W3CDTF">2020-07-18T05:30:57Z</dcterms:created>
  <dcterms:modified xsi:type="dcterms:W3CDTF">2020-08-30T09:48:18Z</dcterms:modified>
</cp:coreProperties>
</file>