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2" r:id="rId6"/>
    <p:sldId id="278" r:id="rId7"/>
    <p:sldId id="279" r:id="rId8"/>
    <p:sldId id="281" r:id="rId9"/>
    <p:sldId id="28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9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5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9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5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9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6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7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3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5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9311" y="1582214"/>
            <a:ext cx="6502757" cy="280035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 </a:t>
            </a:r>
            <a:r>
              <a:rPr lang="en-US" b="1" dirty="0" smtClean="0">
                <a:solidFill>
                  <a:srgbClr val="41719C"/>
                </a:solidFill>
              </a:rPr>
              <a:t>Inheritance</a:t>
            </a:r>
            <a:r>
              <a:rPr lang="en-US" b="1" dirty="0" smtClean="0">
                <a:solidFill>
                  <a:srgbClr val="41719C"/>
                </a:solidFill>
              </a:rPr>
              <a:t> 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1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8691" y="2296707"/>
            <a:ext cx="6575474" cy="180180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41719C"/>
                </a:solidFill>
              </a:rPr>
              <a:t>Thank you! 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 smtClean="0"/>
              <a:t>OOP using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79"/>
            <a:ext cx="10515600" cy="9437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41719C"/>
                </a:solidFill>
              </a:rPr>
              <a:t>Create Base C</a:t>
            </a:r>
            <a:r>
              <a:rPr lang="en-US" b="1" dirty="0" smtClean="0">
                <a:solidFill>
                  <a:srgbClr val="41719C"/>
                </a:solidFill>
              </a:rPr>
              <a:t>lass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Inheritance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224" y="2509837"/>
            <a:ext cx="8448541" cy="252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79"/>
            <a:ext cx="10515600" cy="9437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Create </a:t>
            </a:r>
            <a:r>
              <a:rPr lang="en-US" b="1" dirty="0" smtClean="0">
                <a:solidFill>
                  <a:srgbClr val="41719C"/>
                </a:solidFill>
              </a:rPr>
              <a:t>child</a:t>
            </a:r>
            <a:r>
              <a:rPr lang="en-US" b="1" dirty="0" smtClean="0">
                <a:solidFill>
                  <a:srgbClr val="41719C"/>
                </a:solidFill>
              </a:rPr>
              <a:t> </a:t>
            </a:r>
            <a:r>
              <a:rPr lang="en-US" b="1" dirty="0" smtClean="0">
                <a:solidFill>
                  <a:srgbClr val="41719C"/>
                </a:solidFill>
              </a:rPr>
              <a:t>Class 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Inheritance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523" y="2134872"/>
            <a:ext cx="9389095" cy="27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2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79"/>
            <a:ext cx="10515600" cy="9437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Create </a:t>
            </a:r>
            <a:r>
              <a:rPr lang="en-US" b="1" dirty="0" smtClean="0">
                <a:solidFill>
                  <a:srgbClr val="41719C"/>
                </a:solidFill>
              </a:rPr>
              <a:t>Object &amp; call base class method 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Inheritance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11" y="2066920"/>
            <a:ext cx="6383024" cy="1609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106776"/>
            <a:ext cx="4544565" cy="102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5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79"/>
            <a:ext cx="10515600" cy="9437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Use the Super() Function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Inheritance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3819" y="2301250"/>
            <a:ext cx="9604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Python </a:t>
            </a:r>
            <a:r>
              <a:rPr lang="en-US" sz="2400" dirty="0" smtClean="0"/>
              <a:t> </a:t>
            </a:r>
            <a:r>
              <a:rPr lang="en-US" sz="2400" dirty="0"/>
              <a:t>has a </a:t>
            </a:r>
            <a:r>
              <a:rPr lang="en-US" sz="2400" b="1" dirty="0"/>
              <a:t>super()</a:t>
            </a:r>
            <a:r>
              <a:rPr lang="en-US" sz="2400" dirty="0"/>
              <a:t> function that will make the child class inherit all the methods and properties from its </a:t>
            </a:r>
            <a:r>
              <a:rPr lang="en-US" sz="2400" dirty="0" smtClean="0"/>
              <a:t>parent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40523" y="3262971"/>
            <a:ext cx="9604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By using the super() function, you do not have to use the name of the parent element, it will automatically inherit the methods and properties from its parent.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86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79"/>
            <a:ext cx="10515600" cy="9437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Use the Super() Function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Inheritance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014" y="2469773"/>
            <a:ext cx="8847786" cy="223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79"/>
            <a:ext cx="10515600" cy="9437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Overriding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Inheritance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2766" y="2623222"/>
            <a:ext cx="96043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a method in a subclass has the same name, same parameters or signature and same return type(or sub-type) as a method in its super-class, then the method in the subclass is said to </a:t>
            </a:r>
            <a:r>
              <a:rPr lang="en-US" sz="2400" b="1" dirty="0"/>
              <a:t>override</a:t>
            </a:r>
            <a:r>
              <a:rPr lang="en-US" sz="2400" dirty="0"/>
              <a:t> the method in the super-class.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341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79"/>
            <a:ext cx="10515600" cy="9437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Overriding example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Inheritance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90490" y="2156861"/>
            <a:ext cx="1611015" cy="833850"/>
            <a:chOff x="1840523" y="2240924"/>
            <a:chExt cx="1611015" cy="833850"/>
          </a:xfrm>
        </p:grpSpPr>
        <p:sp>
          <p:nvSpPr>
            <p:cNvPr id="3" name="Rectangle 2"/>
            <p:cNvSpPr/>
            <p:nvPr/>
          </p:nvSpPr>
          <p:spPr>
            <a:xfrm>
              <a:off x="1840523" y="2240924"/>
              <a:ext cx="1611015" cy="4121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Ball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0523" y="2662650"/>
              <a:ext cx="1611015" cy="4121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who_am_i</a:t>
              </a:r>
              <a:r>
                <a:rPr lang="en-US" dirty="0" smtClean="0"/>
                <a:t>()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90490" y="3966204"/>
            <a:ext cx="1611015" cy="839332"/>
            <a:chOff x="6335151" y="2235442"/>
            <a:chExt cx="1611015" cy="839332"/>
          </a:xfrm>
        </p:grpSpPr>
        <p:sp>
          <p:nvSpPr>
            <p:cNvPr id="11" name="Rectangle 10"/>
            <p:cNvSpPr/>
            <p:nvPr/>
          </p:nvSpPr>
          <p:spPr>
            <a:xfrm>
              <a:off x="6335151" y="2662650"/>
              <a:ext cx="1611015" cy="4121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who_am_i()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35151" y="2235442"/>
              <a:ext cx="1611015" cy="4121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FootBall</a:t>
              </a:r>
              <a:endParaRPr lang="en-US" dirty="0"/>
            </a:p>
          </p:txBody>
        </p:sp>
      </p:grpSp>
      <p:cxnSp>
        <p:nvCxnSpPr>
          <p:cNvPr id="16" name="Straight Connector 15"/>
          <p:cNvCxnSpPr>
            <a:stCxn id="9" idx="2"/>
          </p:cNvCxnSpPr>
          <p:nvPr/>
        </p:nvCxnSpPr>
        <p:spPr>
          <a:xfrm flipH="1">
            <a:off x="6095997" y="2990711"/>
            <a:ext cx="1" cy="427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10661" y="3337557"/>
            <a:ext cx="97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Extends 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2"/>
            <a:endCxn id="12" idx="0"/>
          </p:cNvCxnSpPr>
          <p:nvPr/>
        </p:nvCxnSpPr>
        <p:spPr>
          <a:xfrm>
            <a:off x="6095997" y="3706889"/>
            <a:ext cx="1" cy="25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35454" y="2189472"/>
            <a:ext cx="143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Class 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35454" y="4003863"/>
            <a:ext cx="143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Class  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3" idx="1"/>
          </p:cNvCxnSpPr>
          <p:nvPr/>
        </p:nvCxnSpPr>
        <p:spPr>
          <a:xfrm flipH="1">
            <a:off x="3981157" y="2362923"/>
            <a:ext cx="1309333" cy="2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1"/>
          </p:cNvCxnSpPr>
          <p:nvPr/>
        </p:nvCxnSpPr>
        <p:spPr>
          <a:xfrm flipH="1">
            <a:off x="3981157" y="4172266"/>
            <a:ext cx="1309333" cy="16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405442" y="3047069"/>
            <a:ext cx="143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Overriding  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31" idx="1"/>
          </p:cNvCxnSpPr>
          <p:nvPr/>
        </p:nvCxnSpPr>
        <p:spPr>
          <a:xfrm>
            <a:off x="6682154" y="2784649"/>
            <a:ext cx="1723288" cy="44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1" idx="1"/>
          </p:cNvCxnSpPr>
          <p:nvPr/>
        </p:nvCxnSpPr>
        <p:spPr>
          <a:xfrm flipV="1">
            <a:off x="6738425" y="3231735"/>
            <a:ext cx="1667017" cy="136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1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79"/>
            <a:ext cx="10515600" cy="9437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Overriding example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Inheritance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045" y="2205756"/>
            <a:ext cx="8538693" cy="249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154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Inheritance </vt:lpstr>
      <vt:lpstr>Create Base Class</vt:lpstr>
      <vt:lpstr>Create child Class </vt:lpstr>
      <vt:lpstr>Create Object &amp; call base class method </vt:lpstr>
      <vt:lpstr>Use the Super() Function</vt:lpstr>
      <vt:lpstr>Use the Super() Function</vt:lpstr>
      <vt:lpstr>Overriding</vt:lpstr>
      <vt:lpstr>Overriding example</vt:lpstr>
      <vt:lpstr>Overriding example</vt:lpstr>
      <vt:lpstr>Thank you!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Technique (Neural Network )</dc:title>
  <dc:creator>Fahad Hasan</dc:creator>
  <cp:lastModifiedBy>Fahad Hasan</cp:lastModifiedBy>
  <cp:revision>47</cp:revision>
  <dcterms:created xsi:type="dcterms:W3CDTF">2020-07-18T05:30:57Z</dcterms:created>
  <dcterms:modified xsi:type="dcterms:W3CDTF">2020-08-30T10:15:53Z</dcterms:modified>
</cp:coreProperties>
</file>