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3" r:id="rId4"/>
    <p:sldId id="258" r:id="rId5"/>
    <p:sldId id="27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F78C-4CB3-4ADB-ADF6-661DFC968D0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311" y="1582214"/>
            <a:ext cx="6502757" cy="28003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OOP Using Python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4802" y="901521"/>
            <a:ext cx="2666323" cy="51890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 Contents: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Using 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757" y="2315058"/>
            <a:ext cx="6648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Handling exception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Name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Card data types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36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/>
          <a:lstStyle/>
          <a:p>
            <a:r>
              <a:rPr lang="en-US" b="1" dirty="0" smtClean="0">
                <a:solidFill>
                  <a:srgbClr val="41719C"/>
                </a:solidFill>
              </a:rPr>
              <a:t>Polymorphism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1864" y="2609466"/>
            <a:ext cx="6648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programming, polymorphism means same function name (but different signatures) being uses for different types.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7480" y="1811165"/>
            <a:ext cx="664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word polymorphism means having many forms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22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Handling exception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9897" y="2558602"/>
            <a:ext cx="8368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Error are bound to happen in your code!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Especially when someone else ends up using it in an unexpected way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can use error handling to attempt to plan for possible error.</a:t>
            </a:r>
          </a:p>
        </p:txBody>
      </p:sp>
    </p:spTree>
    <p:extLst>
      <p:ext uri="{BB962C8B-B14F-4D97-AF65-F5344CB8AC3E}">
        <p14:creationId xmlns:p14="http://schemas.microsoft.com/office/powerpoint/2010/main" val="4627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79"/>
            <a:ext cx="10515600" cy="9437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1719C"/>
                </a:solidFill>
              </a:rPr>
              <a:t>Handling exception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OOP Using Python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61734" y="1724572"/>
            <a:ext cx="836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use three keywords for this 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840523" y="2566677"/>
            <a:ext cx="8565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</a:t>
            </a:r>
            <a:r>
              <a:rPr lang="en-US" sz="2400" b="1" dirty="0" smtClean="0"/>
              <a:t>ry: </a:t>
            </a:r>
            <a:r>
              <a:rPr lang="en-US" sz="2400" dirty="0" smtClean="0"/>
              <a:t>this is block of code to be attempted(may load to an error)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</a:t>
            </a:r>
            <a:r>
              <a:rPr lang="en-US" sz="2400" b="1" dirty="0" smtClean="0"/>
              <a:t>xcept</a:t>
            </a:r>
            <a:r>
              <a:rPr lang="en-US" sz="2400" b="1" dirty="0" smtClean="0"/>
              <a:t>:</a:t>
            </a:r>
            <a:r>
              <a:rPr lang="en-US" sz="2400" dirty="0" smtClean="0"/>
              <a:t> block of code will execute in case there is an error in try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</a:t>
            </a:r>
            <a:r>
              <a:rPr lang="en-US" sz="2400" b="1" dirty="0" smtClean="0"/>
              <a:t>inally: </a:t>
            </a:r>
            <a:r>
              <a:rPr lang="en-US" sz="2400" dirty="0" smtClean="0"/>
              <a:t>a final block of code to be executed</a:t>
            </a:r>
            <a:r>
              <a:rPr lang="en-US" sz="2400" dirty="0" smtClean="0"/>
              <a:t>, regardless of an error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92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8691" y="2296707"/>
            <a:ext cx="6575474" cy="180180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41719C"/>
                </a:solidFill>
              </a:rPr>
              <a:t>Thank you! 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0523" y="6092419"/>
            <a:ext cx="10351478" cy="409683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 smtClean="0"/>
              <a:t>OOP </a:t>
            </a:r>
            <a:r>
              <a:rPr lang="en-US" smtClean="0"/>
              <a:t>using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154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OOP Using Python </vt:lpstr>
      <vt:lpstr> Contents:</vt:lpstr>
      <vt:lpstr>Polymorphism </vt:lpstr>
      <vt:lpstr>Handling exception</vt:lpstr>
      <vt:lpstr>Handling exception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Technique (Neural Network )</dc:title>
  <dc:creator>Fahad Hasan</dc:creator>
  <cp:lastModifiedBy>Fahad Hasan</cp:lastModifiedBy>
  <cp:revision>32</cp:revision>
  <dcterms:created xsi:type="dcterms:W3CDTF">2020-07-18T05:30:57Z</dcterms:created>
  <dcterms:modified xsi:type="dcterms:W3CDTF">2020-08-30T15:17:12Z</dcterms:modified>
</cp:coreProperties>
</file>