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70" r:id="rId4"/>
    <p:sldId id="27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9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5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9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5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9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6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7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3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0F78C-4CB3-4ADB-ADF6-661DFC968D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5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9311" y="1582214"/>
            <a:ext cx="6502757" cy="280035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 OOP Using Python 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 smtClean="0"/>
              <a:t>OOP Using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1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4802" y="901521"/>
            <a:ext cx="2666323" cy="51890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 Contents: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 smtClean="0"/>
              <a:t>OOP Using Python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41757" y="2315058"/>
            <a:ext cx="6648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Polymorphism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Handling exception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Name tuples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Card data types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3363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46979"/>
            <a:ext cx="10515600" cy="943713"/>
          </a:xfrm>
        </p:spPr>
        <p:txBody>
          <a:bodyPr/>
          <a:lstStyle/>
          <a:p>
            <a:r>
              <a:rPr lang="en-US" b="1" dirty="0" smtClean="0">
                <a:solidFill>
                  <a:srgbClr val="41719C"/>
                </a:solidFill>
              </a:rPr>
              <a:t>Polymorphism 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OOP Using Python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42" y="2134872"/>
            <a:ext cx="5486796" cy="2390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531" y="2134872"/>
            <a:ext cx="5589699" cy="24098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87920" y="5188641"/>
            <a:ext cx="308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Same method name</a:t>
            </a:r>
            <a:endParaRPr lang="en-AU" sz="2400" dirty="0" smtClean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47741" y="3412901"/>
            <a:ext cx="4610636" cy="2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34107" y="4134118"/>
            <a:ext cx="4185634" cy="2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0"/>
          </p:cNvCxnSpPr>
          <p:nvPr/>
        </p:nvCxnSpPr>
        <p:spPr>
          <a:xfrm flipH="1">
            <a:off x="6030349" y="3438659"/>
            <a:ext cx="370182" cy="174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84890" y="4159876"/>
            <a:ext cx="115641" cy="11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46979"/>
            <a:ext cx="10515600" cy="9437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Handling exception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OOP Using Python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2224087"/>
            <a:ext cx="8014081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3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8691" y="2296707"/>
            <a:ext cx="6575474" cy="180180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41719C"/>
                </a:solidFill>
              </a:rPr>
              <a:t>Thank you! 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 smtClean="0"/>
              <a:t>OOP </a:t>
            </a:r>
            <a:r>
              <a:rPr lang="en-US" smtClean="0"/>
              <a:t>using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39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OOP Using Python </vt:lpstr>
      <vt:lpstr> Contents:</vt:lpstr>
      <vt:lpstr>Polymorphism </vt:lpstr>
      <vt:lpstr>Handling exception</vt:lpstr>
      <vt:lpstr>Thank you!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Technique (Neural Network )</dc:title>
  <dc:creator>Fahad Hasan</dc:creator>
  <cp:lastModifiedBy>Fahad Hasan</cp:lastModifiedBy>
  <cp:revision>26</cp:revision>
  <dcterms:created xsi:type="dcterms:W3CDTF">2020-07-18T05:30:57Z</dcterms:created>
  <dcterms:modified xsi:type="dcterms:W3CDTF">2020-08-31T10:04:54Z</dcterms:modified>
</cp:coreProperties>
</file>