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7"/>
  </p:notesMasterIdLst>
  <p:handoutMasterIdLst>
    <p:handoutMasterId r:id="rId18"/>
  </p:handoutMasterIdLst>
  <p:sldIdLst>
    <p:sldId id="256" r:id="rId5"/>
    <p:sldId id="270" r:id="rId6"/>
    <p:sldId id="272" r:id="rId7"/>
    <p:sldId id="257" r:id="rId8"/>
    <p:sldId id="261" r:id="rId9"/>
    <p:sldId id="263" r:id="rId10"/>
    <p:sldId id="274" r:id="rId11"/>
    <p:sldId id="273" r:id="rId12"/>
    <p:sldId id="276" r:id="rId13"/>
    <p:sldId id="277" r:id="rId14"/>
    <p:sldId id="275"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0000"/>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84328" autoAdjust="0"/>
  </p:normalViewPr>
  <p:slideViewPr>
    <p:cSldViewPr snapToGrid="0">
      <p:cViewPr varScale="1">
        <p:scale>
          <a:sx n="63" d="100"/>
          <a:sy n="63" d="100"/>
        </p:scale>
        <p:origin x="796" y="56"/>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userId="85e269b3b68cce81" providerId="LiveId" clId="{FB4E9331-75F0-45BC-8D00-2A55FF66E27A}"/>
    <pc:docChg chg="undo redo custSel addSld modSld sldOrd">
      <pc:chgData name="al" userId="85e269b3b68cce81" providerId="LiveId" clId="{FB4E9331-75F0-45BC-8D00-2A55FF66E27A}" dt="2023-11-11T04:02:01.146" v="430" actId="5793"/>
      <pc:docMkLst>
        <pc:docMk/>
      </pc:docMkLst>
      <pc:sldChg chg="modSp mod">
        <pc:chgData name="al" userId="85e269b3b68cce81" providerId="LiveId" clId="{FB4E9331-75F0-45BC-8D00-2A55FF66E27A}" dt="2023-11-10T12:11:13.757" v="124" actId="1076"/>
        <pc:sldMkLst>
          <pc:docMk/>
          <pc:sldMk cId="2131043727" sldId="257"/>
        </pc:sldMkLst>
        <pc:spChg chg="mod">
          <ac:chgData name="al" userId="85e269b3b68cce81" providerId="LiveId" clId="{FB4E9331-75F0-45BC-8D00-2A55FF66E27A}" dt="2023-11-10T12:10:59.082" v="122" actId="255"/>
          <ac:spMkLst>
            <pc:docMk/>
            <pc:sldMk cId="2131043727" sldId="257"/>
            <ac:spMk id="2" creationId="{3A76B58F-1CF7-41B5-BF70-710D7AC7941C}"/>
          </ac:spMkLst>
        </pc:spChg>
        <pc:spChg chg="mod">
          <ac:chgData name="al" userId="85e269b3b68cce81" providerId="LiveId" clId="{FB4E9331-75F0-45BC-8D00-2A55FF66E27A}" dt="2023-11-10T12:11:13.757" v="124" actId="1076"/>
          <ac:spMkLst>
            <pc:docMk/>
            <pc:sldMk cId="2131043727" sldId="257"/>
            <ac:spMk id="3" creationId="{F3FF1311-DD92-45BA-B10F-C1A324C27B55}"/>
          </ac:spMkLst>
        </pc:spChg>
      </pc:sldChg>
      <pc:sldChg chg="delSp modSp mod ord">
        <pc:chgData name="al" userId="85e269b3b68cce81" providerId="LiveId" clId="{FB4E9331-75F0-45BC-8D00-2A55FF66E27A}" dt="2023-11-10T12:40:42.566" v="200"/>
        <pc:sldMkLst>
          <pc:docMk/>
          <pc:sldMk cId="3895583963" sldId="261"/>
        </pc:sldMkLst>
        <pc:spChg chg="mod">
          <ac:chgData name="al" userId="85e269b3b68cce81" providerId="LiveId" clId="{FB4E9331-75F0-45BC-8D00-2A55FF66E27A}" dt="2023-11-10T12:24:16.195" v="185" actId="14100"/>
          <ac:spMkLst>
            <pc:docMk/>
            <pc:sldMk cId="3895583963" sldId="261"/>
            <ac:spMk id="2" creationId="{9916498D-2480-4101-BEA1-C21902705539}"/>
          </ac:spMkLst>
        </pc:spChg>
        <pc:spChg chg="mod">
          <ac:chgData name="al" userId="85e269b3b68cce81" providerId="LiveId" clId="{FB4E9331-75F0-45BC-8D00-2A55FF66E27A}" dt="2023-11-10T12:26:50.230" v="193" actId="255"/>
          <ac:spMkLst>
            <pc:docMk/>
            <pc:sldMk cId="3895583963" sldId="261"/>
            <ac:spMk id="3" creationId="{21CF0C0B-47F1-464B-88EF-B1989663479C}"/>
          </ac:spMkLst>
        </pc:spChg>
        <pc:spChg chg="mod">
          <ac:chgData name="al" userId="85e269b3b68cce81" providerId="LiveId" clId="{FB4E9331-75F0-45BC-8D00-2A55FF66E27A}" dt="2023-11-10T12:40:42.566" v="200"/>
          <ac:spMkLst>
            <pc:docMk/>
            <pc:sldMk cId="3895583963" sldId="261"/>
            <ac:spMk id="4" creationId="{9353A980-ADD3-49DF-ACFE-8E50E3F2ABCF}"/>
          </ac:spMkLst>
        </pc:spChg>
        <pc:spChg chg="del mod">
          <ac:chgData name="al" userId="85e269b3b68cce81" providerId="LiveId" clId="{FB4E9331-75F0-45BC-8D00-2A55FF66E27A}" dt="2023-11-10T12:31:33.581" v="194" actId="478"/>
          <ac:spMkLst>
            <pc:docMk/>
            <pc:sldMk cId="3895583963" sldId="261"/>
            <ac:spMk id="5" creationId="{3614D49E-5F09-430D-A437-7D77CC85DC17}"/>
          </ac:spMkLst>
        </pc:spChg>
      </pc:sldChg>
      <pc:sldChg chg="modSp mod ord">
        <pc:chgData name="al" userId="85e269b3b68cce81" providerId="LiveId" clId="{FB4E9331-75F0-45BC-8D00-2A55FF66E27A}" dt="2023-11-10T13:01:26.444" v="249"/>
        <pc:sldMkLst>
          <pc:docMk/>
          <pc:sldMk cId="3378919223" sldId="263"/>
        </pc:sldMkLst>
        <pc:spChg chg="mod">
          <ac:chgData name="al" userId="85e269b3b68cce81" providerId="LiveId" clId="{FB4E9331-75F0-45BC-8D00-2A55FF66E27A}" dt="2023-11-10T12:54:36.195" v="246" actId="1076"/>
          <ac:spMkLst>
            <pc:docMk/>
            <pc:sldMk cId="3378919223" sldId="263"/>
            <ac:spMk id="2" creationId="{2E63FF28-EDA9-498B-BF3A-243D718DD7DF}"/>
          </ac:spMkLst>
        </pc:spChg>
        <pc:spChg chg="mod">
          <ac:chgData name="al" userId="85e269b3b68cce81" providerId="LiveId" clId="{FB4E9331-75F0-45BC-8D00-2A55FF66E27A}" dt="2023-11-10T13:01:26.444" v="249"/>
          <ac:spMkLst>
            <pc:docMk/>
            <pc:sldMk cId="3378919223" sldId="263"/>
            <ac:spMk id="3" creationId="{6A720854-4AFC-4B68-944A-8A368C9A8619}"/>
          </ac:spMkLst>
        </pc:spChg>
      </pc:sldChg>
      <pc:sldChg chg="modSp mod">
        <pc:chgData name="al" userId="85e269b3b68cce81" providerId="LiveId" clId="{FB4E9331-75F0-45BC-8D00-2A55FF66E27A}" dt="2023-11-11T03:16:24.077" v="305" actId="14100"/>
        <pc:sldMkLst>
          <pc:docMk/>
          <pc:sldMk cId="507602491" sldId="273"/>
        </pc:sldMkLst>
        <pc:spChg chg="mod">
          <ac:chgData name="al" userId="85e269b3b68cce81" providerId="LiveId" clId="{FB4E9331-75F0-45BC-8D00-2A55FF66E27A}" dt="2023-11-11T03:16:24.077" v="305" actId="14100"/>
          <ac:spMkLst>
            <pc:docMk/>
            <pc:sldMk cId="507602491" sldId="273"/>
            <ac:spMk id="3" creationId="{D8F4457F-98C6-179C-F6B7-F7DF1E60BF51}"/>
          </ac:spMkLst>
        </pc:spChg>
      </pc:sldChg>
      <pc:sldChg chg="modSp mod">
        <pc:chgData name="al" userId="85e269b3b68cce81" providerId="LiveId" clId="{FB4E9331-75F0-45BC-8D00-2A55FF66E27A}" dt="2023-11-11T04:00:10.897" v="344" actId="20577"/>
        <pc:sldMkLst>
          <pc:docMk/>
          <pc:sldMk cId="4678120" sldId="275"/>
        </pc:sldMkLst>
        <pc:spChg chg="mod">
          <ac:chgData name="al" userId="85e269b3b68cce81" providerId="LiveId" clId="{FB4E9331-75F0-45BC-8D00-2A55FF66E27A}" dt="2023-11-11T04:00:10.897" v="344" actId="20577"/>
          <ac:spMkLst>
            <pc:docMk/>
            <pc:sldMk cId="4678120" sldId="275"/>
            <ac:spMk id="2" creationId="{CD832FBF-983C-08D4-A5C9-A95AC6A0669E}"/>
          </ac:spMkLst>
        </pc:spChg>
      </pc:sldChg>
      <pc:sldChg chg="modSp add mod">
        <pc:chgData name="al" userId="85e269b3b68cce81" providerId="LiveId" clId="{FB4E9331-75F0-45BC-8D00-2A55FF66E27A}" dt="2023-11-11T03:46:31.760" v="343" actId="20577"/>
        <pc:sldMkLst>
          <pc:docMk/>
          <pc:sldMk cId="1974806261" sldId="276"/>
        </pc:sldMkLst>
        <pc:spChg chg="mod">
          <ac:chgData name="al" userId="85e269b3b68cce81" providerId="LiveId" clId="{FB4E9331-75F0-45BC-8D00-2A55FF66E27A}" dt="2023-11-11T03:45:11.662" v="330" actId="20577"/>
          <ac:spMkLst>
            <pc:docMk/>
            <pc:sldMk cId="1974806261" sldId="276"/>
            <ac:spMk id="2" creationId="{C386C6D9-B7CB-389B-9A1B-802ABBB66CEE}"/>
          </ac:spMkLst>
        </pc:spChg>
        <pc:spChg chg="mod">
          <ac:chgData name="al" userId="85e269b3b68cce81" providerId="LiveId" clId="{FB4E9331-75F0-45BC-8D00-2A55FF66E27A}" dt="2023-11-11T03:46:31.760" v="343" actId="20577"/>
          <ac:spMkLst>
            <pc:docMk/>
            <pc:sldMk cId="1974806261" sldId="276"/>
            <ac:spMk id="3" creationId="{D8F4457F-98C6-179C-F6B7-F7DF1E60BF51}"/>
          </ac:spMkLst>
        </pc:spChg>
      </pc:sldChg>
      <pc:sldChg chg="modSp add mod ord">
        <pc:chgData name="al" userId="85e269b3b68cce81" providerId="LiveId" clId="{FB4E9331-75F0-45BC-8D00-2A55FF66E27A}" dt="2023-11-11T04:02:01.146" v="430" actId="5793"/>
        <pc:sldMkLst>
          <pc:docMk/>
          <pc:sldMk cId="3817107812" sldId="277"/>
        </pc:sldMkLst>
        <pc:spChg chg="mod">
          <ac:chgData name="al" userId="85e269b3b68cce81" providerId="LiveId" clId="{FB4E9331-75F0-45BC-8D00-2A55FF66E27A}" dt="2023-11-11T04:01:01.563" v="364" actId="14100"/>
          <ac:spMkLst>
            <pc:docMk/>
            <pc:sldMk cId="3817107812" sldId="277"/>
            <ac:spMk id="2" creationId="{C386C6D9-B7CB-389B-9A1B-802ABBB66CEE}"/>
          </ac:spMkLst>
        </pc:spChg>
        <pc:spChg chg="mod">
          <ac:chgData name="al" userId="85e269b3b68cce81" providerId="LiveId" clId="{FB4E9331-75F0-45BC-8D00-2A55FF66E27A}" dt="2023-11-11T04:02:01.146" v="430" actId="5793"/>
          <ac:spMkLst>
            <pc:docMk/>
            <pc:sldMk cId="3817107812" sldId="277"/>
            <ac:spMk id="3" creationId="{D8F4457F-98C6-179C-F6B7-F7DF1E60BF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11/13/2023</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3338027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11/13/2023</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11/13/2023</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11/13/2023</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11/13/2023</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11/13/2023</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11/13/2023</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298173" y="547235"/>
            <a:ext cx="11595652" cy="3638358"/>
          </a:xfrm>
        </p:spPr>
        <p:txBody>
          <a:bodyPr/>
          <a:lstStyle/>
          <a:p>
            <a:r>
              <a:rPr lang="en-US" sz="6600" dirty="0"/>
              <a:t>PANCASILA</a:t>
            </a:r>
            <a:endParaRPr lang="en-US" sz="6600"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809999" y="3483085"/>
            <a:ext cx="10572000" cy="434974"/>
          </a:xfrm>
        </p:spPr>
        <p:txBody>
          <a:bodyPr>
            <a:normAutofit/>
          </a:bodyPr>
          <a:lstStyle/>
          <a:p>
            <a:r>
              <a:rPr lang="en-US" sz="2000" dirty="0" err="1">
                <a:solidFill>
                  <a:schemeClr val="accent3">
                    <a:lumMod val="20000"/>
                    <a:lumOff val="80000"/>
                  </a:schemeClr>
                </a:solidFill>
              </a:rPr>
              <a:t>Dosen</a:t>
            </a:r>
            <a:r>
              <a:rPr lang="en-US" sz="2000" dirty="0">
                <a:solidFill>
                  <a:schemeClr val="accent3">
                    <a:lumMod val="20000"/>
                    <a:lumOff val="80000"/>
                  </a:schemeClr>
                </a:solidFill>
              </a:rPr>
              <a:t> </a:t>
            </a:r>
            <a:r>
              <a:rPr lang="en-US" sz="2000" dirty="0" err="1">
                <a:solidFill>
                  <a:schemeClr val="accent3">
                    <a:lumMod val="20000"/>
                    <a:lumOff val="80000"/>
                  </a:schemeClr>
                </a:solidFill>
              </a:rPr>
              <a:t>Pengampu</a:t>
            </a:r>
            <a:r>
              <a:rPr lang="en-US" sz="2000" dirty="0">
                <a:solidFill>
                  <a:schemeClr val="accent3">
                    <a:lumMod val="20000"/>
                    <a:lumOff val="80000"/>
                  </a:schemeClr>
                </a:solidFill>
              </a:rPr>
              <a:t>: Reta </a:t>
            </a:r>
            <a:r>
              <a:rPr lang="en-US" sz="2000" dirty="0" err="1">
                <a:solidFill>
                  <a:schemeClr val="accent3">
                    <a:lumMod val="20000"/>
                    <a:lumOff val="80000"/>
                  </a:schemeClr>
                </a:solidFill>
              </a:rPr>
              <a:t>Luciani</a:t>
            </a:r>
            <a:r>
              <a:rPr lang="en-US" sz="2000" dirty="0">
                <a:solidFill>
                  <a:schemeClr val="accent3">
                    <a:lumMod val="20000"/>
                    <a:lumOff val="80000"/>
                  </a:schemeClr>
                </a:solidFill>
              </a:rPr>
              <a:t> </a:t>
            </a:r>
            <a:r>
              <a:rPr lang="en-US" sz="2000" dirty="0" err="1">
                <a:solidFill>
                  <a:schemeClr val="accent3">
                    <a:lumMod val="20000"/>
                    <a:lumOff val="80000"/>
                  </a:schemeClr>
                </a:solidFill>
              </a:rPr>
              <a:t>S.Pd</a:t>
            </a:r>
            <a:r>
              <a:rPr lang="en-US" sz="2000" dirty="0">
                <a:solidFill>
                  <a:schemeClr val="accent3">
                    <a:lumMod val="20000"/>
                    <a:lumOff val="80000"/>
                  </a:schemeClr>
                </a:solidFill>
              </a:rPr>
              <a:t>., </a:t>
            </a:r>
            <a:r>
              <a:rPr lang="en-US" sz="2000" dirty="0" err="1">
                <a:solidFill>
                  <a:schemeClr val="accent3">
                    <a:lumMod val="20000"/>
                    <a:lumOff val="80000"/>
                  </a:schemeClr>
                </a:solidFill>
              </a:rPr>
              <a:t>M.Pd</a:t>
            </a:r>
            <a:endParaRPr lang="en-US" sz="2000" dirty="0">
              <a:solidFill>
                <a:schemeClr val="accent3">
                  <a:lumMod val="20000"/>
                  <a:lumOff val="80000"/>
                </a:schemeClr>
              </a:solidFill>
            </a:endParaRPr>
          </a:p>
        </p:txBody>
      </p:sp>
      <p:sp>
        <p:nvSpPr>
          <p:cNvPr id="6" name="TextBox 5">
            <a:extLst>
              <a:ext uri="{FF2B5EF4-FFF2-40B4-BE49-F238E27FC236}">
                <a16:creationId xmlns:a16="http://schemas.microsoft.com/office/drawing/2014/main" id="{84D618E2-C3E2-4721-A4CA-1E9208B1959E}"/>
              </a:ext>
            </a:extLst>
          </p:cNvPr>
          <p:cNvSpPr txBox="1"/>
          <p:nvPr/>
        </p:nvSpPr>
        <p:spPr>
          <a:xfrm>
            <a:off x="2577547" y="5042118"/>
            <a:ext cx="7036905" cy="181588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indent="180340" algn="ctr">
              <a:lnSpc>
                <a:spcPct val="12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PROGRAM STUDI D4 MANAJEMEN INFORMATIKA </a:t>
            </a:r>
            <a:endParaRPr lang="en-US" sz="2000" dirty="0">
              <a:effectLst/>
              <a:latin typeface="Times New Roman" panose="02020603050405020304" pitchFamily="18" charset="0"/>
              <a:ea typeface="Calibri" panose="020F0502020204030204" pitchFamily="34" charset="0"/>
            </a:endParaRPr>
          </a:p>
          <a:p>
            <a:pPr marL="0" marR="0" indent="180340" algn="ctr">
              <a:lnSpc>
                <a:spcPct val="12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JURUSAN MANAJEMEN INFORMATIKA </a:t>
            </a:r>
            <a:endParaRPr lang="en-US" sz="2000" dirty="0">
              <a:effectLst/>
              <a:latin typeface="Times New Roman" panose="02020603050405020304" pitchFamily="18" charset="0"/>
              <a:ea typeface="Calibri" panose="020F0502020204030204" pitchFamily="34" charset="0"/>
            </a:endParaRPr>
          </a:p>
          <a:p>
            <a:pPr marL="0" marR="0" indent="180340" algn="ctr">
              <a:lnSpc>
                <a:spcPct val="12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POLITEKNIK NEGERI SRIWIJAYA</a:t>
            </a:r>
            <a:endParaRPr lang="en-US" sz="2000" dirty="0">
              <a:effectLst/>
              <a:latin typeface="Times New Roman" panose="02020603050405020304" pitchFamily="18" charset="0"/>
              <a:ea typeface="Calibri" panose="020F0502020204030204" pitchFamily="34" charset="0"/>
            </a:endParaRPr>
          </a:p>
          <a:p>
            <a:pPr marL="0" marR="0" indent="180340" algn="ctr">
              <a:lnSpc>
                <a:spcPct val="12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2023</a:t>
            </a:r>
            <a:endParaRPr lang="en-US" sz="2000" dirty="0">
              <a:effectLst/>
              <a:latin typeface="Times New Roman" panose="02020603050405020304" pitchFamily="18" charset="0"/>
              <a:ea typeface="Calibri" panose="020F0502020204030204" pitchFamily="34" charset="0"/>
            </a:endParaRPr>
          </a:p>
          <a:p>
            <a:pPr algn="ctr"/>
            <a:endParaRPr lang="en-US" sz="1600" dirty="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0EB115D7-2B60-F460-1755-B123F8270E23}"/>
              </a:ext>
            </a:extLst>
          </p:cNvPr>
          <p:cNvPicPr>
            <a:picLocks noChangeAspect="1"/>
          </p:cNvPicPr>
          <p:nvPr/>
        </p:nvPicPr>
        <p:blipFill>
          <a:blip r:embed="rId3"/>
          <a:stretch>
            <a:fillRect/>
          </a:stretch>
        </p:blipFill>
        <p:spPr>
          <a:xfrm>
            <a:off x="105603" y="13686"/>
            <a:ext cx="981076" cy="995610"/>
          </a:xfrm>
          <a:prstGeom prst="rect">
            <a:avLst/>
          </a:prstGeom>
        </p:spPr>
      </p:pic>
      <p:pic>
        <p:nvPicPr>
          <p:cNvPr id="8" name="Picture 7">
            <a:extLst>
              <a:ext uri="{FF2B5EF4-FFF2-40B4-BE49-F238E27FC236}">
                <a16:creationId xmlns:a16="http://schemas.microsoft.com/office/drawing/2014/main" id="{79D30C37-78E3-8911-A113-B9C8EB48AD2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2090" y1="87288" x2="50000" y2="88983"/>
                        <a14:foregroundMark x1="47740" y1="47458" x2="48588" y2="51695"/>
                      </a14:backgroundRemoval>
                    </a14:imgEffect>
                  </a14:imgLayer>
                </a14:imgProps>
              </a:ext>
            </a:extLst>
          </a:blip>
          <a:stretch>
            <a:fillRect/>
          </a:stretch>
        </p:blipFill>
        <p:spPr>
          <a:xfrm>
            <a:off x="810001" y="0"/>
            <a:ext cx="1641707" cy="1094471"/>
          </a:xfrm>
          <a:prstGeom prst="rect">
            <a:avLst/>
          </a:prstGeom>
        </p:spPr>
      </p:pic>
      <p:pic>
        <p:nvPicPr>
          <p:cNvPr id="10" name="Picture 9">
            <a:extLst>
              <a:ext uri="{FF2B5EF4-FFF2-40B4-BE49-F238E27FC236}">
                <a16:creationId xmlns:a16="http://schemas.microsoft.com/office/drawing/2014/main" id="{B7238FFE-DC8B-C207-E7B6-DDF13EB9A17E}"/>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272" b="99284" l="2609" r="96087">
                        <a14:foregroundMark x1="6522" y1="24335" x2="8043" y2="42843"/>
                        <a14:foregroundMark x1="11304" y1="5419" x2="11304" y2="5419"/>
                        <a14:foregroundMark x1="3587" y1="21881" x2="2717" y2="31800"/>
                        <a14:foregroundMark x1="64783" y1="37730" x2="59457" y2="36912"/>
                        <a14:foregroundMark x1="62935" y1="44070" x2="49348" y2="43558"/>
                        <a14:foregroundMark x1="49348" y1="43558" x2="62391" y2="37628"/>
                        <a14:foregroundMark x1="62391" y1="37628" x2="65109" y2="39264"/>
                        <a14:foregroundMark x1="40978" y1="53681" x2="44783" y2="62065"/>
                        <a14:foregroundMark x1="48913" y1="65031" x2="37717" y2="56646"/>
                        <a14:foregroundMark x1="37717" y1="56646" x2="37391" y2="54908"/>
                        <a14:foregroundMark x1="40978" y1="49182" x2="52609" y2="52556"/>
                        <a14:foregroundMark x1="52609" y1="52556" x2="48261" y2="49796"/>
                        <a14:foregroundMark x1="35217" y1="52147" x2="46304" y2="57566"/>
                        <a14:foregroundMark x1="46304" y1="57566" x2="46304" y2="57566"/>
                        <a14:foregroundMark x1="54348" y1="35378" x2="54348" y2="38957"/>
                        <a14:foregroundMark x1="87826" y1="4192" x2="88370" y2="6033"/>
                        <a14:foregroundMark x1="89348" y1="6339" x2="96087" y2="15440"/>
                        <a14:foregroundMark x1="96087" y1="15440" x2="96087" y2="15849"/>
                        <a14:foregroundMark x1="62283" y1="86605" x2="36196" y2="91718"/>
                        <a14:foregroundMark x1="36196" y1="91718" x2="36196" y2="91718"/>
                        <a14:foregroundMark x1="23370" y1="80675" x2="16413" y2="77301"/>
                        <a14:foregroundMark x1="76304" y1="79448" x2="84891" y2="75256"/>
                        <a14:foregroundMark x1="35217" y1="95910" x2="35217" y2="95910"/>
                        <a14:foregroundMark x1="52717" y1="97444" x2="52717" y2="97444"/>
                        <a14:foregroundMark x1="45109" y1="98671" x2="45109" y2="98671"/>
                        <a14:foregroundMark x1="12609" y1="3272" x2="12609" y2="3272"/>
                        <a14:foregroundMark x1="54674" y1="99284" x2="54674" y2="99284"/>
                        <a14:backgroundMark x1="57826" y1="99796" x2="57826" y2="99796"/>
                        <a14:backgroundMark x1="109" y1="28528" x2="109" y2="28528"/>
                      </a14:backgroundRemoval>
                    </a14:imgEffect>
                  </a14:imgLayer>
                </a14:imgProps>
              </a:ext>
            </a:extLst>
          </a:blip>
          <a:stretch>
            <a:fillRect/>
          </a:stretch>
        </p:blipFill>
        <p:spPr>
          <a:xfrm>
            <a:off x="2195577" y="13686"/>
            <a:ext cx="936565" cy="995610"/>
          </a:xfrm>
          <a:prstGeom prst="rect">
            <a:avLst/>
          </a:prstGeom>
        </p:spPr>
      </p:pic>
    </p:spTree>
    <p:extLst>
      <p:ext uri="{BB962C8B-B14F-4D97-AF65-F5344CB8AC3E}">
        <p14:creationId xmlns:p14="http://schemas.microsoft.com/office/powerpoint/2010/main" val="1613975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C6D9-B7CB-389B-9A1B-802ABBB66CEE}"/>
              </a:ext>
            </a:extLst>
          </p:cNvPr>
          <p:cNvSpPr>
            <a:spLocks noGrp="1"/>
          </p:cNvSpPr>
          <p:nvPr>
            <p:ph type="title"/>
          </p:nvPr>
        </p:nvSpPr>
        <p:spPr>
          <a:xfrm>
            <a:off x="159026" y="447188"/>
            <a:ext cx="11728174" cy="970450"/>
          </a:xfrm>
        </p:spPr>
        <p:txBody>
          <a:bodyPr/>
          <a:lstStyle/>
          <a:p>
            <a:r>
              <a:rPr lang="pt-BR" b="0" i="0" dirty="0">
                <a:effectLst/>
                <a:latin typeface="DM Sans" pitchFamily="2" charset="0"/>
              </a:rPr>
              <a:t>Pancasila Sebagai Paradigma Reformasi </a:t>
            </a:r>
            <a:r>
              <a:rPr lang="pt-BR" dirty="0">
                <a:latin typeface="DM Sans" pitchFamily="2" charset="0"/>
              </a:rPr>
              <a:t>Ekonomi</a:t>
            </a:r>
            <a:endParaRPr lang="en-US" dirty="0"/>
          </a:p>
        </p:txBody>
      </p:sp>
      <p:sp>
        <p:nvSpPr>
          <p:cNvPr id="3" name="Content Placeholder 2">
            <a:extLst>
              <a:ext uri="{FF2B5EF4-FFF2-40B4-BE49-F238E27FC236}">
                <a16:creationId xmlns:a16="http://schemas.microsoft.com/office/drawing/2014/main" id="{D8F4457F-98C6-179C-F6B7-F7DF1E60BF51}"/>
              </a:ext>
            </a:extLst>
          </p:cNvPr>
          <p:cNvSpPr>
            <a:spLocks noGrp="1"/>
          </p:cNvSpPr>
          <p:nvPr>
            <p:ph idx="1"/>
          </p:nvPr>
        </p:nvSpPr>
        <p:spPr>
          <a:xfrm>
            <a:off x="558211" y="2222287"/>
            <a:ext cx="11222972" cy="4059243"/>
          </a:xfrm>
        </p:spPr>
        <p:txBody>
          <a:bodyPr>
            <a:noAutofit/>
          </a:bodyPr>
          <a:lstStyle/>
          <a:p>
            <a:r>
              <a:rPr lang="en-US" sz="2400" dirty="0" err="1"/>
              <a:t>Sistem</a:t>
            </a:r>
            <a:r>
              <a:rPr lang="en-US" sz="2400" dirty="0"/>
              <a:t> Ekonomi  Indonesia  pada   masa   </a:t>
            </a:r>
            <a:r>
              <a:rPr lang="en-US" sz="2400" dirty="0" err="1"/>
              <a:t>Orba</a:t>
            </a:r>
            <a:r>
              <a:rPr lang="en-US" sz="2400" dirty="0"/>
              <a:t>   </a:t>
            </a:r>
            <a:r>
              <a:rPr lang="en-US" sz="2400" dirty="0" err="1"/>
              <a:t>bersifatbirokratik</a:t>
            </a:r>
            <a:r>
              <a:rPr lang="en-US" sz="2400" dirty="0"/>
              <a:t>   </a:t>
            </a:r>
            <a:r>
              <a:rPr lang="en-US" sz="2400" dirty="0" err="1"/>
              <a:t>otoritarian</a:t>
            </a:r>
            <a:r>
              <a:rPr lang="en-US" sz="2400" dirty="0"/>
              <a:t>.   </a:t>
            </a:r>
            <a:r>
              <a:rPr lang="en-US" sz="2400" dirty="0" err="1"/>
              <a:t>Kebijaksanaan</a:t>
            </a:r>
            <a:r>
              <a:rPr lang="en-US" sz="2400" dirty="0"/>
              <a:t>   </a:t>
            </a:r>
            <a:r>
              <a:rPr lang="en-US" sz="2400" dirty="0" err="1"/>
              <a:t>ekonomi</a:t>
            </a:r>
            <a:r>
              <a:rPr lang="en-US" sz="2400" dirty="0"/>
              <a:t>   </a:t>
            </a:r>
            <a:r>
              <a:rPr lang="en-US" sz="2400" dirty="0" err="1"/>
              <a:t>yangselama</a:t>
            </a:r>
            <a:r>
              <a:rPr lang="en-US" sz="2400" dirty="0"/>
              <a:t>   </a:t>
            </a:r>
            <a:r>
              <a:rPr lang="en-US" sz="2400" dirty="0" err="1"/>
              <a:t>ini</a:t>
            </a:r>
            <a:r>
              <a:rPr lang="en-US" sz="2400" dirty="0"/>
              <a:t>   </a:t>
            </a:r>
            <a:r>
              <a:rPr lang="en-US" sz="2400" dirty="0" err="1"/>
              <a:t>diterapkan</a:t>
            </a:r>
            <a:r>
              <a:rPr lang="en-US" sz="2400" dirty="0"/>
              <a:t>   </a:t>
            </a:r>
            <a:r>
              <a:rPr lang="en-US" sz="2400" dirty="0" err="1"/>
              <a:t>hanya</a:t>
            </a:r>
            <a:r>
              <a:rPr lang="en-US" sz="2400" dirty="0"/>
              <a:t>   </a:t>
            </a:r>
            <a:r>
              <a:rPr lang="en-US" sz="2400" dirty="0" err="1"/>
              <a:t>mendasarkan</a:t>
            </a:r>
            <a:r>
              <a:rPr lang="en-US" sz="2400" dirty="0"/>
              <a:t>   </a:t>
            </a:r>
            <a:r>
              <a:rPr lang="en-US" sz="2400" dirty="0" err="1"/>
              <a:t>padapertumbuhan</a:t>
            </a:r>
            <a:r>
              <a:rPr lang="en-US" sz="2400" dirty="0"/>
              <a:t>   dan   </a:t>
            </a:r>
            <a:r>
              <a:rPr lang="en-US" sz="2400" dirty="0" err="1"/>
              <a:t>mengabaikan</a:t>
            </a:r>
            <a:r>
              <a:rPr lang="en-US" sz="2400" dirty="0"/>
              <a:t>   </a:t>
            </a:r>
            <a:r>
              <a:rPr lang="en-US" sz="2400" dirty="0" err="1"/>
              <a:t>prinsip</a:t>
            </a:r>
            <a:r>
              <a:rPr lang="en-US" sz="2400" dirty="0"/>
              <a:t>   </a:t>
            </a:r>
            <a:r>
              <a:rPr lang="en-US" sz="2400" dirty="0" err="1"/>
              <a:t>kesejahteraanbersama</a:t>
            </a:r>
            <a:r>
              <a:rPr lang="en-US" sz="2400" dirty="0"/>
              <a:t>   yang   </a:t>
            </a:r>
            <a:r>
              <a:rPr lang="en-US" sz="2400" dirty="0" err="1"/>
              <a:t>kenyataannya</a:t>
            </a:r>
            <a:r>
              <a:rPr lang="en-US" sz="2400" dirty="0"/>
              <a:t>   </a:t>
            </a:r>
            <a:r>
              <a:rPr lang="en-US" sz="2400" dirty="0" err="1"/>
              <a:t>hanya</a:t>
            </a:r>
            <a:r>
              <a:rPr lang="en-US" sz="2400" dirty="0"/>
              <a:t>   </a:t>
            </a:r>
            <a:r>
              <a:rPr lang="en-US" sz="2400" dirty="0" err="1"/>
              <a:t>menyentuhkesejahteraan</a:t>
            </a:r>
            <a:r>
              <a:rPr lang="en-US" sz="2400" dirty="0"/>
              <a:t>   </a:t>
            </a:r>
            <a:r>
              <a:rPr lang="en-US" sz="2400" dirty="0" err="1"/>
              <a:t>sekelompok</a:t>
            </a:r>
            <a:r>
              <a:rPr lang="en-US" sz="2400" dirty="0"/>
              <a:t>   </a:t>
            </a:r>
            <a:r>
              <a:rPr lang="en-US" sz="2400" dirty="0" err="1"/>
              <a:t>kecil</a:t>
            </a:r>
            <a:r>
              <a:rPr lang="en-US" sz="2400" dirty="0"/>
              <a:t>   orang.   </a:t>
            </a:r>
            <a:r>
              <a:rPr lang="en-US" sz="2400" dirty="0" err="1"/>
              <a:t>Maka</a:t>
            </a:r>
            <a:r>
              <a:rPr lang="en-US" sz="2400" dirty="0"/>
              <a:t>   </a:t>
            </a:r>
            <a:r>
              <a:rPr lang="en-US" sz="2400" dirty="0" err="1"/>
              <a:t>dari</a:t>
            </a:r>
            <a:r>
              <a:rPr lang="en-US" sz="2400" dirty="0"/>
              <a:t>   </a:t>
            </a:r>
            <a:r>
              <a:rPr lang="en-US" sz="2400" dirty="0" err="1"/>
              <a:t>ituperlu</a:t>
            </a:r>
            <a:r>
              <a:rPr lang="en-US" sz="2400" dirty="0"/>
              <a:t>   </a:t>
            </a:r>
            <a:r>
              <a:rPr lang="en-US" sz="2400" dirty="0" err="1"/>
              <a:t>dilakukan</a:t>
            </a:r>
            <a:r>
              <a:rPr lang="en-US" sz="2400" dirty="0"/>
              <a:t>   </a:t>
            </a:r>
            <a:r>
              <a:rPr lang="en-US" sz="2400" dirty="0" err="1"/>
              <a:t>langkah</a:t>
            </a:r>
            <a:r>
              <a:rPr lang="en-US" sz="2400" dirty="0"/>
              <a:t>   yang   </a:t>
            </a:r>
            <a:r>
              <a:rPr lang="en-US" sz="2400" dirty="0" err="1"/>
              <a:t>strategis</a:t>
            </a:r>
            <a:r>
              <a:rPr lang="en-US" sz="2400" dirty="0"/>
              <a:t>   </a:t>
            </a:r>
            <a:r>
              <a:rPr lang="en-US" sz="2400" dirty="0" err="1"/>
              <a:t>dalam</a:t>
            </a:r>
            <a:r>
              <a:rPr lang="en-US" sz="2400" dirty="0"/>
              <a:t>   </a:t>
            </a:r>
            <a:r>
              <a:rPr lang="en-US" sz="2400" dirty="0" err="1"/>
              <a:t>upayamelakukan</a:t>
            </a:r>
            <a:r>
              <a:rPr lang="en-US" sz="2400" dirty="0"/>
              <a:t>   reformasi   </a:t>
            </a:r>
            <a:r>
              <a:rPr lang="en-US" sz="2400" dirty="0" err="1"/>
              <a:t>ekonomi</a:t>
            </a:r>
            <a:r>
              <a:rPr lang="en-US" sz="2400" dirty="0"/>
              <a:t>   yang   </a:t>
            </a:r>
            <a:r>
              <a:rPr lang="en-US" sz="2400" dirty="0" err="1"/>
              <a:t>berbasis</a:t>
            </a:r>
            <a:r>
              <a:rPr lang="en-US" sz="2400" dirty="0"/>
              <a:t>   </a:t>
            </a:r>
            <a:r>
              <a:rPr lang="en-US" sz="2400" dirty="0" err="1"/>
              <a:t>padaekonomi</a:t>
            </a:r>
            <a:r>
              <a:rPr lang="en-US" sz="2400" dirty="0"/>
              <a:t> </a:t>
            </a:r>
            <a:r>
              <a:rPr lang="en-US" sz="2400" dirty="0" err="1"/>
              <a:t>rakyat</a:t>
            </a:r>
            <a:r>
              <a:rPr lang="en-US" sz="2400" dirty="0"/>
              <a:t> yang </a:t>
            </a:r>
            <a:r>
              <a:rPr lang="en-US" sz="2400" dirty="0" err="1"/>
              <a:t>berdasarkan</a:t>
            </a:r>
            <a:r>
              <a:rPr lang="en-US" sz="2400" dirty="0"/>
              <a:t> </a:t>
            </a:r>
            <a:r>
              <a:rPr lang="en-US" sz="2400" dirty="0" err="1"/>
              <a:t>nilai-nilai</a:t>
            </a:r>
            <a:r>
              <a:rPr lang="en-US" sz="2400" dirty="0"/>
              <a:t> Pancasila</a:t>
            </a:r>
          </a:p>
        </p:txBody>
      </p:sp>
    </p:spTree>
    <p:extLst>
      <p:ext uri="{BB962C8B-B14F-4D97-AF65-F5344CB8AC3E}">
        <p14:creationId xmlns:p14="http://schemas.microsoft.com/office/powerpoint/2010/main" val="381710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CD832FBF-983C-08D4-A5C9-A95AC6A0669E}"/>
              </a:ext>
            </a:extLst>
          </p:cNvPr>
          <p:cNvSpPr/>
          <p:nvPr/>
        </p:nvSpPr>
        <p:spPr>
          <a:xfrm>
            <a:off x="1504121" y="2443369"/>
            <a:ext cx="9183757" cy="1971261"/>
          </a:xfrm>
          <a:prstGeom prst="wedgeRectCallout">
            <a:avLst>
              <a:gd name="adj1" fmla="val -49532"/>
              <a:gd name="adj2" fmla="val 106500"/>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a:t>MALU BERTANYA SESAT DIJALAN.</a:t>
            </a:r>
          </a:p>
          <a:p>
            <a:r>
              <a:rPr lang="en-US" sz="2800" dirty="0"/>
              <a:t>INI DIKELAS BUKAN DIJALAN, JADI GAUSAH NANYA.</a:t>
            </a:r>
          </a:p>
          <a:p>
            <a:r>
              <a:rPr lang="en-US" sz="2800" dirty="0"/>
              <a:t>GA BAKAL KESESAT.</a:t>
            </a:r>
          </a:p>
        </p:txBody>
      </p:sp>
    </p:spTree>
    <p:extLst>
      <p:ext uri="{BB962C8B-B14F-4D97-AF65-F5344CB8AC3E}">
        <p14:creationId xmlns:p14="http://schemas.microsoft.com/office/powerpoint/2010/main" val="467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a:xfrm>
            <a:off x="451514" y="239478"/>
            <a:ext cx="11288972" cy="5149187"/>
          </a:xfrm>
        </p:spPr>
        <p:txBody>
          <a:bodyPr/>
          <a:lstStyle/>
          <a:p>
            <a:r>
              <a:rPr lang="en-US" sz="8000" dirty="0"/>
              <a:t>SEKIAN</a:t>
            </a:r>
            <a:br>
              <a:rPr lang="en-US" sz="8000" dirty="0"/>
            </a:br>
            <a:r>
              <a:rPr lang="en-US" sz="8000" dirty="0"/>
              <a:t>TERIMA KASIH</a:t>
            </a:r>
          </a:p>
        </p:txBody>
      </p:sp>
    </p:spTree>
    <p:extLst>
      <p:ext uri="{BB962C8B-B14F-4D97-AF65-F5344CB8AC3E}">
        <p14:creationId xmlns:p14="http://schemas.microsoft.com/office/powerpoint/2010/main" val="386909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A440-3E4A-8D2C-59AA-7BAF8501FFAE}"/>
              </a:ext>
            </a:extLst>
          </p:cNvPr>
          <p:cNvSpPr>
            <a:spLocks noGrp="1"/>
          </p:cNvSpPr>
          <p:nvPr>
            <p:ph type="title"/>
          </p:nvPr>
        </p:nvSpPr>
        <p:spPr/>
        <p:txBody>
          <a:bodyPr/>
          <a:lstStyle/>
          <a:p>
            <a:r>
              <a:rPr lang="en-US" sz="2800" dirty="0"/>
              <a:t>Nama	: ALIFAH</a:t>
            </a:r>
            <a:br>
              <a:rPr lang="en-US" sz="2800" dirty="0"/>
            </a:br>
            <a:r>
              <a:rPr lang="en-US" sz="2800" dirty="0"/>
              <a:t>NIM		: 062340833230</a:t>
            </a:r>
          </a:p>
        </p:txBody>
      </p:sp>
      <p:sp>
        <p:nvSpPr>
          <p:cNvPr id="3" name="Text Placeholder 2">
            <a:extLst>
              <a:ext uri="{FF2B5EF4-FFF2-40B4-BE49-F238E27FC236}">
                <a16:creationId xmlns:a16="http://schemas.microsoft.com/office/drawing/2014/main" id="{200F4DE6-923E-75DF-EB65-1743EDC7F401}"/>
              </a:ext>
            </a:extLst>
          </p:cNvPr>
          <p:cNvSpPr>
            <a:spLocks noGrp="1"/>
          </p:cNvSpPr>
          <p:nvPr>
            <p:ph type="body" sz="quarter" idx="16"/>
          </p:nvPr>
        </p:nvSpPr>
        <p:spPr>
          <a:solidFill>
            <a:schemeClr val="bg1"/>
          </a:solid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pPr algn="l"/>
            <a:r>
              <a:rPr lang="en-US" dirty="0">
                <a:solidFill>
                  <a:schemeClr val="tx1"/>
                </a:solidFill>
              </a:rPr>
              <a:t>Nama	: M. </a:t>
            </a:r>
            <a:r>
              <a:rPr lang="en-US" dirty="0" err="1">
                <a:solidFill>
                  <a:schemeClr val="tx1"/>
                </a:solidFill>
              </a:rPr>
              <a:t>Ahsanul</a:t>
            </a:r>
            <a:r>
              <a:rPr lang="en-US" dirty="0">
                <a:solidFill>
                  <a:schemeClr val="tx1"/>
                </a:solidFill>
              </a:rPr>
              <a:t> </a:t>
            </a:r>
            <a:r>
              <a:rPr lang="en-US" dirty="0" err="1">
                <a:solidFill>
                  <a:schemeClr val="tx1"/>
                </a:solidFill>
              </a:rPr>
              <a:t>Insan</a:t>
            </a:r>
            <a:endParaRPr lang="en-US" dirty="0">
              <a:solidFill>
                <a:schemeClr val="tx1"/>
              </a:solidFill>
            </a:endParaRPr>
          </a:p>
          <a:p>
            <a:pPr algn="l"/>
            <a:r>
              <a:rPr lang="en-US" dirty="0">
                <a:solidFill>
                  <a:schemeClr val="tx1"/>
                </a:solidFill>
              </a:rPr>
              <a:t>NIM		: 062340833234</a:t>
            </a:r>
          </a:p>
        </p:txBody>
      </p:sp>
      <p:sp>
        <p:nvSpPr>
          <p:cNvPr id="4" name="Rectangle: Rounded Corners 3">
            <a:extLst>
              <a:ext uri="{FF2B5EF4-FFF2-40B4-BE49-F238E27FC236}">
                <a16:creationId xmlns:a16="http://schemas.microsoft.com/office/drawing/2014/main" id="{4E3468BB-5D23-E4D9-C844-AE2A622BE2CC}"/>
              </a:ext>
            </a:extLst>
          </p:cNvPr>
          <p:cNvSpPr/>
          <p:nvPr/>
        </p:nvSpPr>
        <p:spPr>
          <a:xfrm>
            <a:off x="1219201" y="901149"/>
            <a:ext cx="9817100" cy="357808"/>
          </a:xfrm>
          <a:prstGeom prst="roundRect">
            <a:avLst>
              <a:gd name="adj" fmla="val 50000"/>
            </a:avLst>
          </a:prstGeom>
        </p:spPr>
        <p:style>
          <a:lnRef idx="0">
            <a:schemeClr val="accent1"/>
          </a:lnRef>
          <a:fillRef idx="1001">
            <a:schemeClr val="lt1"/>
          </a:fillRef>
          <a:effectRef idx="3">
            <a:schemeClr val="accent1"/>
          </a:effectRef>
          <a:fontRef idx="minor">
            <a:schemeClr val="lt1"/>
          </a:fontRef>
        </p:style>
        <p:txBody>
          <a:bodyPr rtlCol="0" anchor="ctr"/>
          <a:lstStyle/>
          <a:p>
            <a:pPr algn="ctr"/>
            <a:r>
              <a:rPr lang="en-US" sz="2000" b="1" dirty="0">
                <a:solidFill>
                  <a:srgbClr val="C00000"/>
                </a:solidFill>
              </a:rPr>
              <a:t>KELOMPOK 1</a:t>
            </a:r>
            <a:r>
              <a:rPr lang="en-US" sz="2000" b="1" dirty="0">
                <a:solidFill>
                  <a:schemeClr val="tx1"/>
                </a:solidFill>
              </a:rPr>
              <a:t> </a:t>
            </a:r>
            <a:r>
              <a:rPr lang="en-US" sz="2000" dirty="0">
                <a:solidFill>
                  <a:schemeClr val="tx1"/>
                </a:solidFill>
              </a:rPr>
              <a:t>1MIO </a:t>
            </a:r>
          </a:p>
        </p:txBody>
      </p:sp>
    </p:spTree>
    <p:extLst>
      <p:ext uri="{BB962C8B-B14F-4D97-AF65-F5344CB8AC3E}">
        <p14:creationId xmlns:p14="http://schemas.microsoft.com/office/powerpoint/2010/main" val="20835376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D0000"/>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9EE61CB-BA0A-343B-5ACD-2C6D16BFBE24}"/>
              </a:ext>
            </a:extLst>
          </p:cNvPr>
          <p:cNvSpPr/>
          <p:nvPr/>
        </p:nvSpPr>
        <p:spPr>
          <a:xfrm>
            <a:off x="0" y="3110948"/>
            <a:ext cx="12192000" cy="636104"/>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PARADIGMA DALAM PEMBANGUNAN NASIONAL</a:t>
            </a:r>
          </a:p>
        </p:txBody>
      </p:sp>
    </p:spTree>
    <p:extLst>
      <p:ext uri="{BB962C8B-B14F-4D97-AF65-F5344CB8AC3E}">
        <p14:creationId xmlns:p14="http://schemas.microsoft.com/office/powerpoint/2010/main" val="2587485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pPr algn="ctr"/>
            <a:r>
              <a:rPr lang="en-US" sz="5400" dirty="0"/>
              <a:t>PENGERTIAN PARADIGMA</a:t>
            </a: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430695" y="2276135"/>
            <a:ext cx="11330608" cy="4134677"/>
          </a:xfrm>
        </p:spPr>
        <p:txBody>
          <a:bodyPr>
            <a:normAutofit/>
          </a:bodyPr>
          <a:lstStyle/>
          <a:p>
            <a:pPr marL="0" indent="0" algn="just">
              <a:buNone/>
            </a:pPr>
            <a:r>
              <a:rPr lang="en-US" b="0" i="0" dirty="0" err="1">
                <a:solidFill>
                  <a:schemeClr val="accent1"/>
                </a:solidFill>
                <a:effectLst/>
              </a:rPr>
              <a:t>Istilah</a:t>
            </a:r>
            <a:r>
              <a:rPr lang="en-US" b="0" i="0" dirty="0">
                <a:solidFill>
                  <a:schemeClr val="accent1"/>
                </a:solidFill>
                <a:effectLst/>
              </a:rPr>
              <a:t> </a:t>
            </a:r>
            <a:r>
              <a:rPr lang="en-US" b="0" i="0" dirty="0" err="1">
                <a:solidFill>
                  <a:schemeClr val="accent1"/>
                </a:solidFill>
                <a:effectLst/>
              </a:rPr>
              <a:t>ini</a:t>
            </a:r>
            <a:r>
              <a:rPr lang="en-US" b="0" i="0" dirty="0">
                <a:solidFill>
                  <a:schemeClr val="accent1"/>
                </a:solidFill>
                <a:effectLst/>
              </a:rPr>
              <a:t> </a:t>
            </a:r>
            <a:r>
              <a:rPr lang="en-US" b="0" i="0" dirty="0" err="1">
                <a:solidFill>
                  <a:schemeClr val="accent1"/>
                </a:solidFill>
                <a:effectLst/>
              </a:rPr>
              <a:t>paradigma</a:t>
            </a:r>
            <a:r>
              <a:rPr lang="en-US" b="0" i="0" dirty="0">
                <a:solidFill>
                  <a:schemeClr val="accent1"/>
                </a:solidFill>
                <a:effectLst/>
              </a:rPr>
              <a:t> </a:t>
            </a:r>
            <a:r>
              <a:rPr lang="en-US" b="0" i="0" dirty="0" err="1">
                <a:solidFill>
                  <a:schemeClr val="accent1"/>
                </a:solidFill>
                <a:effectLst/>
              </a:rPr>
              <a:t>adalah</a:t>
            </a:r>
            <a:r>
              <a:rPr lang="en-US" b="0" i="0" dirty="0">
                <a:solidFill>
                  <a:schemeClr val="accent1"/>
                </a:solidFill>
                <a:effectLst/>
              </a:rPr>
              <a:t> </a:t>
            </a:r>
            <a:r>
              <a:rPr lang="en-US" b="0" i="0" dirty="0" err="1">
                <a:solidFill>
                  <a:schemeClr val="accent1"/>
                </a:solidFill>
                <a:effectLst/>
              </a:rPr>
              <a:t>serapan</a:t>
            </a:r>
            <a:r>
              <a:rPr lang="en-US" b="0" i="0" dirty="0">
                <a:solidFill>
                  <a:schemeClr val="accent1"/>
                </a:solidFill>
                <a:effectLst/>
              </a:rPr>
              <a:t> yang </a:t>
            </a:r>
            <a:r>
              <a:rPr lang="en-US" b="0" i="0" dirty="0" err="1">
                <a:solidFill>
                  <a:schemeClr val="accent1"/>
                </a:solidFill>
                <a:effectLst/>
              </a:rPr>
              <a:t>berasal</a:t>
            </a:r>
            <a:r>
              <a:rPr lang="en-US" b="0" i="0" dirty="0">
                <a:solidFill>
                  <a:schemeClr val="accent1"/>
                </a:solidFill>
                <a:effectLst/>
              </a:rPr>
              <a:t> </a:t>
            </a:r>
            <a:r>
              <a:rPr lang="en-US" b="0" i="0" dirty="0" err="1">
                <a:solidFill>
                  <a:schemeClr val="accent1"/>
                </a:solidFill>
                <a:effectLst/>
              </a:rPr>
              <a:t>dari</a:t>
            </a:r>
            <a:r>
              <a:rPr lang="en-US" b="0" i="0" dirty="0">
                <a:solidFill>
                  <a:schemeClr val="accent1"/>
                </a:solidFill>
                <a:effectLst/>
              </a:rPr>
              <a:t> </a:t>
            </a:r>
            <a:r>
              <a:rPr lang="en-US" b="0" i="0" dirty="0" err="1">
                <a:solidFill>
                  <a:schemeClr val="accent1"/>
                </a:solidFill>
                <a:effectLst/>
              </a:rPr>
              <a:t>bahasa</a:t>
            </a:r>
            <a:r>
              <a:rPr lang="en-US" b="0" i="0" dirty="0">
                <a:solidFill>
                  <a:schemeClr val="accent1"/>
                </a:solidFill>
                <a:effectLst/>
              </a:rPr>
              <a:t> Latin </a:t>
            </a:r>
            <a:r>
              <a:rPr lang="en-US" b="0" i="0" dirty="0" err="1">
                <a:solidFill>
                  <a:schemeClr val="accent1"/>
                </a:solidFill>
                <a:effectLst/>
              </a:rPr>
              <a:t>yaitu</a:t>
            </a:r>
            <a:r>
              <a:rPr lang="en-US" b="0" i="0" dirty="0">
                <a:solidFill>
                  <a:schemeClr val="accent1"/>
                </a:solidFill>
                <a:effectLst/>
              </a:rPr>
              <a:t> </a:t>
            </a:r>
            <a:r>
              <a:rPr lang="en-US" b="0" i="0" dirty="0" err="1">
                <a:solidFill>
                  <a:schemeClr val="accent1"/>
                </a:solidFill>
                <a:effectLst/>
              </a:rPr>
              <a:t>paradigma</a:t>
            </a:r>
            <a:r>
              <a:rPr lang="en-US" b="0" i="0" dirty="0">
                <a:solidFill>
                  <a:schemeClr val="accent1"/>
                </a:solidFill>
                <a:effectLst/>
              </a:rPr>
              <a:t> yang </a:t>
            </a:r>
            <a:r>
              <a:rPr lang="en-US" b="0" i="0" dirty="0" err="1">
                <a:solidFill>
                  <a:schemeClr val="accent1"/>
                </a:solidFill>
                <a:effectLst/>
              </a:rPr>
              <a:t>berarti</a:t>
            </a:r>
            <a:r>
              <a:rPr lang="en-US" b="0" i="0" dirty="0">
                <a:solidFill>
                  <a:schemeClr val="accent1"/>
                </a:solidFill>
                <a:effectLst/>
              </a:rPr>
              <a:t> </a:t>
            </a:r>
            <a:r>
              <a:rPr lang="en-US" b="0" i="0" dirty="0" err="1">
                <a:solidFill>
                  <a:schemeClr val="accent1"/>
                </a:solidFill>
                <a:effectLst/>
              </a:rPr>
              <a:t>suatu</a:t>
            </a:r>
            <a:r>
              <a:rPr lang="en-US" b="0" i="0" dirty="0">
                <a:solidFill>
                  <a:schemeClr val="accent1"/>
                </a:solidFill>
                <a:effectLst/>
              </a:rPr>
              <a:t> model </a:t>
            </a:r>
            <a:r>
              <a:rPr lang="en-US" b="0" i="0" dirty="0" err="1">
                <a:solidFill>
                  <a:schemeClr val="accent1"/>
                </a:solidFill>
                <a:effectLst/>
              </a:rPr>
              <a:t>atau</a:t>
            </a:r>
            <a:r>
              <a:rPr lang="en-US" b="0" i="0" dirty="0">
                <a:solidFill>
                  <a:schemeClr val="accent1"/>
                </a:solidFill>
                <a:effectLst/>
              </a:rPr>
              <a:t> </a:t>
            </a:r>
            <a:r>
              <a:rPr lang="en-US" b="0" i="0" dirty="0" err="1">
                <a:solidFill>
                  <a:schemeClr val="accent1"/>
                </a:solidFill>
                <a:effectLst/>
              </a:rPr>
              <a:t>pola</a:t>
            </a:r>
            <a:r>
              <a:rPr lang="en-US" b="0" i="0" dirty="0">
                <a:solidFill>
                  <a:schemeClr val="accent1"/>
                </a:solidFill>
                <a:effectLst/>
              </a:rPr>
              <a:t>;. </a:t>
            </a:r>
            <a:r>
              <a:rPr lang="en-US" b="0" i="0" dirty="0" err="1">
                <a:solidFill>
                  <a:schemeClr val="accent1"/>
                </a:solidFill>
                <a:effectLst/>
              </a:rPr>
              <a:t>Dalam</a:t>
            </a:r>
            <a:r>
              <a:rPr lang="en-US" b="0" i="0" dirty="0">
                <a:solidFill>
                  <a:schemeClr val="accent1"/>
                </a:solidFill>
                <a:effectLst/>
              </a:rPr>
              <a:t> </a:t>
            </a:r>
            <a:r>
              <a:rPr lang="en-US" b="0" i="0" dirty="0" err="1">
                <a:solidFill>
                  <a:schemeClr val="accent1"/>
                </a:solidFill>
                <a:effectLst/>
              </a:rPr>
              <a:t>bahasa</a:t>
            </a:r>
            <a:r>
              <a:rPr lang="en-US" b="0" i="0" dirty="0">
                <a:solidFill>
                  <a:schemeClr val="accent1"/>
                </a:solidFill>
                <a:effectLst/>
              </a:rPr>
              <a:t> Yunani </a:t>
            </a:r>
            <a:r>
              <a:rPr lang="en-US" b="0" i="0" dirty="0" err="1">
                <a:solidFill>
                  <a:schemeClr val="accent1"/>
                </a:solidFill>
                <a:effectLst/>
              </a:rPr>
              <a:t>paradeigma</a:t>
            </a:r>
            <a:r>
              <a:rPr lang="en-US" b="0" i="0" dirty="0">
                <a:solidFill>
                  <a:schemeClr val="accent1"/>
                </a:solidFill>
                <a:effectLst/>
              </a:rPr>
              <a:t> (para dan </a:t>
            </a:r>
            <a:r>
              <a:rPr lang="en-US" b="0" i="0" dirty="0" err="1">
                <a:solidFill>
                  <a:schemeClr val="accent1"/>
                </a:solidFill>
                <a:effectLst/>
              </a:rPr>
              <a:t>deiknunai</a:t>
            </a:r>
            <a:r>
              <a:rPr lang="en-US" b="0" i="0" dirty="0">
                <a:solidFill>
                  <a:schemeClr val="accent1"/>
                </a:solidFill>
                <a:effectLst/>
              </a:rPr>
              <a:t>) yang </a:t>
            </a:r>
            <a:r>
              <a:rPr lang="en-US" b="0" i="0" dirty="0" err="1">
                <a:solidFill>
                  <a:schemeClr val="accent1"/>
                </a:solidFill>
                <a:effectLst/>
              </a:rPr>
              <a:t>berarti</a:t>
            </a:r>
            <a:r>
              <a:rPr lang="en-US" b="0" i="0" dirty="0">
                <a:solidFill>
                  <a:schemeClr val="accent1"/>
                </a:solidFill>
                <a:effectLst/>
              </a:rPr>
              <a:t> </a:t>
            </a:r>
            <a:r>
              <a:rPr lang="en-US" b="0" i="0" dirty="0" err="1">
                <a:solidFill>
                  <a:schemeClr val="accent1"/>
                </a:solidFill>
                <a:effectLst/>
              </a:rPr>
              <a:t>untuk</a:t>
            </a:r>
            <a:r>
              <a:rPr lang="en-US" b="0" i="0" dirty="0">
                <a:solidFill>
                  <a:schemeClr val="accent1"/>
                </a:solidFill>
                <a:effectLst/>
              </a:rPr>
              <a:t> "</a:t>
            </a:r>
            <a:r>
              <a:rPr lang="en-US" b="0" i="0" dirty="0" err="1">
                <a:solidFill>
                  <a:schemeClr val="accent1"/>
                </a:solidFill>
                <a:effectLst/>
              </a:rPr>
              <a:t>membandingkan</a:t>
            </a:r>
            <a:r>
              <a:rPr lang="en-US" b="0" i="0" dirty="0">
                <a:solidFill>
                  <a:schemeClr val="accent1"/>
                </a:solidFill>
                <a:effectLst/>
              </a:rPr>
              <a:t>", "</a:t>
            </a:r>
            <a:r>
              <a:rPr lang="en-US" b="0" i="0" dirty="0" err="1">
                <a:solidFill>
                  <a:schemeClr val="accent1"/>
                </a:solidFill>
                <a:effectLst/>
              </a:rPr>
              <a:t>bersebelahan</a:t>
            </a:r>
            <a:r>
              <a:rPr lang="en-US" b="0" i="0" dirty="0">
                <a:solidFill>
                  <a:schemeClr val="accent1"/>
                </a:solidFill>
                <a:effectLst/>
              </a:rPr>
              <a:t>" (para) dan </a:t>
            </a:r>
            <a:r>
              <a:rPr lang="en-US" b="0" i="0" dirty="0" err="1">
                <a:solidFill>
                  <a:schemeClr val="accent1"/>
                </a:solidFill>
                <a:effectLst/>
              </a:rPr>
              <a:t>memperlihatkan</a:t>
            </a:r>
            <a:r>
              <a:rPr lang="en-US" b="0" i="0" dirty="0">
                <a:solidFill>
                  <a:schemeClr val="accent1"/>
                </a:solidFill>
                <a:effectLst/>
              </a:rPr>
              <a:t> (</a:t>
            </a:r>
            <a:r>
              <a:rPr lang="en-US" b="0" i="0" dirty="0" err="1">
                <a:solidFill>
                  <a:schemeClr val="accent1"/>
                </a:solidFill>
                <a:effectLst/>
              </a:rPr>
              <a:t>deik</a:t>
            </a:r>
            <a:r>
              <a:rPr lang="en-US" b="0" i="0" dirty="0">
                <a:solidFill>
                  <a:schemeClr val="accent1"/>
                </a:solidFill>
                <a:effectLst/>
              </a:rPr>
              <a:t>).</a:t>
            </a:r>
          </a:p>
          <a:p>
            <a:pPr marL="0" indent="0" algn="just">
              <a:buNone/>
            </a:pPr>
            <a:r>
              <a:rPr lang="en-US" b="0" i="0" dirty="0">
                <a:solidFill>
                  <a:schemeClr val="accent1"/>
                </a:solidFill>
                <a:effectLst/>
              </a:rPr>
              <a:t>Dari </a:t>
            </a:r>
            <a:r>
              <a:rPr lang="en-US" b="0" i="0" dirty="0" err="1">
                <a:solidFill>
                  <a:schemeClr val="accent1"/>
                </a:solidFill>
                <a:effectLst/>
              </a:rPr>
              <a:t>serapan</a:t>
            </a:r>
            <a:r>
              <a:rPr lang="en-US" b="0" i="0" dirty="0">
                <a:solidFill>
                  <a:schemeClr val="accent1"/>
                </a:solidFill>
                <a:effectLst/>
              </a:rPr>
              <a:t> Bahasa Yunani </a:t>
            </a:r>
            <a:r>
              <a:rPr lang="en-US" b="0" i="0" dirty="0" err="1">
                <a:solidFill>
                  <a:schemeClr val="accent1"/>
                </a:solidFill>
                <a:effectLst/>
              </a:rPr>
              <a:t>tersebut</a:t>
            </a:r>
            <a:r>
              <a:rPr lang="en-US" b="0" i="0" dirty="0">
                <a:solidFill>
                  <a:schemeClr val="accent1"/>
                </a:solidFill>
                <a:effectLst/>
              </a:rPr>
              <a:t>, </a:t>
            </a:r>
            <a:r>
              <a:rPr lang="en-US" b="0" i="0" dirty="0" err="1">
                <a:solidFill>
                  <a:schemeClr val="accent1"/>
                </a:solidFill>
                <a:effectLst/>
              </a:rPr>
              <a:t>dapat</a:t>
            </a:r>
            <a:r>
              <a:rPr lang="en-US" b="0" i="0" dirty="0">
                <a:solidFill>
                  <a:schemeClr val="accent1"/>
                </a:solidFill>
                <a:effectLst/>
              </a:rPr>
              <a:t> </a:t>
            </a:r>
            <a:r>
              <a:rPr lang="en-US" b="0" i="0" dirty="0" err="1">
                <a:solidFill>
                  <a:schemeClr val="accent1"/>
                </a:solidFill>
                <a:effectLst/>
              </a:rPr>
              <a:t>diartikan</a:t>
            </a:r>
            <a:r>
              <a:rPr lang="en-US" b="0" i="0" dirty="0">
                <a:solidFill>
                  <a:schemeClr val="accent1"/>
                </a:solidFill>
                <a:effectLst/>
              </a:rPr>
              <a:t> </a:t>
            </a:r>
            <a:r>
              <a:rPr lang="en-US" b="0" i="0" dirty="0" err="1">
                <a:solidFill>
                  <a:schemeClr val="accent1"/>
                </a:solidFill>
                <a:effectLst/>
              </a:rPr>
              <a:t>bahwa</a:t>
            </a:r>
            <a:r>
              <a:rPr lang="en-US" b="0" i="0" dirty="0">
                <a:solidFill>
                  <a:schemeClr val="accent1"/>
                </a:solidFill>
                <a:effectLst/>
              </a:rPr>
              <a:t> </a:t>
            </a:r>
            <a:r>
              <a:rPr lang="en-US" b="0" i="0" dirty="0" err="1">
                <a:solidFill>
                  <a:schemeClr val="accent1"/>
                </a:solidFill>
                <a:effectLst/>
              </a:rPr>
              <a:t>paradigma</a:t>
            </a:r>
            <a:r>
              <a:rPr lang="en-US" b="0" i="0" dirty="0">
                <a:solidFill>
                  <a:schemeClr val="accent1"/>
                </a:solidFill>
                <a:effectLst/>
              </a:rPr>
              <a:t> </a:t>
            </a:r>
            <a:r>
              <a:rPr lang="en-US" b="0" i="0" dirty="0" err="1">
                <a:solidFill>
                  <a:schemeClr val="accent1"/>
                </a:solidFill>
                <a:effectLst/>
              </a:rPr>
              <a:t>adalah</a:t>
            </a:r>
            <a:r>
              <a:rPr lang="en-US" b="0" i="0" dirty="0">
                <a:solidFill>
                  <a:schemeClr val="accent1"/>
                </a:solidFill>
                <a:effectLst/>
              </a:rPr>
              <a:t> </a:t>
            </a:r>
            <a:r>
              <a:rPr lang="en-US" b="0" i="0" dirty="0" err="1">
                <a:solidFill>
                  <a:schemeClr val="accent1"/>
                </a:solidFill>
                <a:effectLst/>
              </a:rPr>
              <a:t>cara</a:t>
            </a:r>
            <a:r>
              <a:rPr lang="en-US" b="0" i="0" dirty="0">
                <a:solidFill>
                  <a:schemeClr val="accent1"/>
                </a:solidFill>
                <a:effectLst/>
              </a:rPr>
              <a:t> </a:t>
            </a:r>
            <a:r>
              <a:rPr lang="en-US" b="0" i="0" dirty="0" err="1">
                <a:solidFill>
                  <a:schemeClr val="accent1"/>
                </a:solidFill>
                <a:effectLst/>
              </a:rPr>
              <a:t>pandang</a:t>
            </a:r>
            <a:r>
              <a:rPr lang="en-US" b="0" i="0" dirty="0">
                <a:solidFill>
                  <a:schemeClr val="accent1"/>
                </a:solidFill>
                <a:effectLst/>
              </a:rPr>
              <a:t> orang </a:t>
            </a:r>
            <a:r>
              <a:rPr lang="en-US" b="0" i="0" dirty="0" err="1">
                <a:solidFill>
                  <a:schemeClr val="accent1"/>
                </a:solidFill>
                <a:effectLst/>
              </a:rPr>
              <a:t>terhadap</a:t>
            </a:r>
            <a:r>
              <a:rPr lang="en-US" b="0" i="0" dirty="0">
                <a:solidFill>
                  <a:schemeClr val="accent1"/>
                </a:solidFill>
                <a:effectLst/>
              </a:rPr>
              <a:t> </a:t>
            </a:r>
            <a:r>
              <a:rPr lang="en-US" b="0" i="0" dirty="0" err="1">
                <a:solidFill>
                  <a:schemeClr val="accent1"/>
                </a:solidFill>
                <a:effectLst/>
              </a:rPr>
              <a:t>diri</a:t>
            </a:r>
            <a:r>
              <a:rPr lang="en-US" b="0" i="0" dirty="0">
                <a:solidFill>
                  <a:schemeClr val="accent1"/>
                </a:solidFill>
                <a:effectLst/>
              </a:rPr>
              <a:t> dan </a:t>
            </a:r>
            <a:r>
              <a:rPr lang="en-US" b="0" i="0" dirty="0" err="1">
                <a:solidFill>
                  <a:schemeClr val="accent1"/>
                </a:solidFill>
                <a:effectLst/>
              </a:rPr>
              <a:t>lingkungannya</a:t>
            </a:r>
            <a:r>
              <a:rPr lang="en-US" b="0" i="0" dirty="0">
                <a:solidFill>
                  <a:schemeClr val="accent1"/>
                </a:solidFill>
                <a:effectLst/>
              </a:rPr>
              <a:t> yang </a:t>
            </a:r>
            <a:r>
              <a:rPr lang="en-US" b="0" i="0" dirty="0" err="1">
                <a:solidFill>
                  <a:schemeClr val="accent1"/>
                </a:solidFill>
                <a:effectLst/>
              </a:rPr>
              <a:t>akan</a:t>
            </a:r>
            <a:r>
              <a:rPr lang="en-US" b="0" i="0" dirty="0">
                <a:solidFill>
                  <a:schemeClr val="accent1"/>
                </a:solidFill>
                <a:effectLst/>
              </a:rPr>
              <a:t> </a:t>
            </a:r>
            <a:r>
              <a:rPr lang="en-US" b="0" i="0" dirty="0" err="1">
                <a:solidFill>
                  <a:schemeClr val="accent1"/>
                </a:solidFill>
                <a:effectLst/>
              </a:rPr>
              <a:t>mempengaruhinya</a:t>
            </a:r>
            <a:r>
              <a:rPr lang="en-US" b="0" i="0" dirty="0">
                <a:solidFill>
                  <a:schemeClr val="accent1"/>
                </a:solidFill>
                <a:effectLst/>
              </a:rPr>
              <a:t> </a:t>
            </a:r>
            <a:r>
              <a:rPr lang="en-US" b="0" i="0" dirty="0" err="1">
                <a:solidFill>
                  <a:schemeClr val="accent1"/>
                </a:solidFill>
                <a:effectLst/>
              </a:rPr>
              <a:t>dalam</a:t>
            </a:r>
            <a:r>
              <a:rPr lang="en-US" b="0" i="0" dirty="0">
                <a:solidFill>
                  <a:schemeClr val="accent1"/>
                </a:solidFill>
                <a:effectLst/>
              </a:rPr>
              <a:t> </a:t>
            </a:r>
            <a:r>
              <a:rPr lang="en-US" b="0" i="0" dirty="0" err="1">
                <a:solidFill>
                  <a:schemeClr val="accent1"/>
                </a:solidFill>
                <a:effectLst/>
              </a:rPr>
              <a:t>berpikir</a:t>
            </a:r>
            <a:r>
              <a:rPr lang="en-US" b="0" i="0" dirty="0">
                <a:solidFill>
                  <a:schemeClr val="accent1"/>
                </a:solidFill>
                <a:effectLst/>
              </a:rPr>
              <a:t> (</a:t>
            </a:r>
            <a:r>
              <a:rPr lang="en-US" b="0" i="0" dirty="0" err="1">
                <a:solidFill>
                  <a:schemeClr val="accent1"/>
                </a:solidFill>
                <a:effectLst/>
              </a:rPr>
              <a:t>kognitif</a:t>
            </a:r>
            <a:r>
              <a:rPr lang="en-US" b="0" i="0" dirty="0">
                <a:solidFill>
                  <a:schemeClr val="accent1"/>
                </a:solidFill>
                <a:effectLst/>
              </a:rPr>
              <a:t>), </a:t>
            </a:r>
            <a:r>
              <a:rPr lang="en-US" b="0" i="0" dirty="0" err="1">
                <a:solidFill>
                  <a:schemeClr val="accent1"/>
                </a:solidFill>
                <a:effectLst/>
              </a:rPr>
              <a:t>bersikap</a:t>
            </a:r>
            <a:r>
              <a:rPr lang="en-US" b="0" i="0" dirty="0">
                <a:solidFill>
                  <a:schemeClr val="accent1"/>
                </a:solidFill>
                <a:effectLst/>
              </a:rPr>
              <a:t> (</a:t>
            </a:r>
            <a:r>
              <a:rPr lang="en-US" b="0" i="0" dirty="0" err="1">
                <a:solidFill>
                  <a:schemeClr val="accent1"/>
                </a:solidFill>
                <a:effectLst/>
              </a:rPr>
              <a:t>afektif</a:t>
            </a:r>
            <a:r>
              <a:rPr lang="en-US" b="0" i="0" dirty="0">
                <a:solidFill>
                  <a:schemeClr val="accent1"/>
                </a:solidFill>
                <a:effectLst/>
              </a:rPr>
              <a:t>), dan </a:t>
            </a:r>
            <a:r>
              <a:rPr lang="en-US" b="0" i="0" dirty="0" err="1">
                <a:solidFill>
                  <a:schemeClr val="accent1"/>
                </a:solidFill>
                <a:effectLst/>
              </a:rPr>
              <a:t>bertingkah</a:t>
            </a:r>
            <a:r>
              <a:rPr lang="en-US" b="0" i="0" dirty="0">
                <a:solidFill>
                  <a:schemeClr val="accent1"/>
                </a:solidFill>
                <a:effectLst/>
              </a:rPr>
              <a:t> </a:t>
            </a:r>
            <a:r>
              <a:rPr lang="en-US" b="0" i="0" dirty="0" err="1">
                <a:solidFill>
                  <a:schemeClr val="accent1"/>
                </a:solidFill>
                <a:effectLst/>
              </a:rPr>
              <a:t>laku</a:t>
            </a:r>
            <a:r>
              <a:rPr lang="en-US" b="0" i="0" dirty="0">
                <a:solidFill>
                  <a:schemeClr val="accent1"/>
                </a:solidFill>
                <a:effectLst/>
              </a:rPr>
              <a:t>. </a:t>
            </a:r>
            <a:r>
              <a:rPr lang="en-US" b="0" i="0" dirty="0" err="1">
                <a:solidFill>
                  <a:schemeClr val="accent1"/>
                </a:solidFill>
                <a:effectLst/>
              </a:rPr>
              <a:t>Paradigma</a:t>
            </a:r>
            <a:r>
              <a:rPr lang="en-US" b="0" i="0" dirty="0">
                <a:solidFill>
                  <a:schemeClr val="accent1"/>
                </a:solidFill>
                <a:effectLst/>
              </a:rPr>
              <a:t> juga </a:t>
            </a:r>
            <a:r>
              <a:rPr lang="en-US" b="0" i="0" dirty="0" err="1">
                <a:solidFill>
                  <a:schemeClr val="accent1"/>
                </a:solidFill>
                <a:effectLst/>
              </a:rPr>
              <a:t>dapat</a:t>
            </a:r>
            <a:r>
              <a:rPr lang="en-US" b="0" i="0" dirty="0">
                <a:solidFill>
                  <a:schemeClr val="accent1"/>
                </a:solidFill>
                <a:effectLst/>
              </a:rPr>
              <a:t> </a:t>
            </a:r>
            <a:r>
              <a:rPr lang="en-US" b="0" i="0" dirty="0" err="1">
                <a:solidFill>
                  <a:schemeClr val="accent1"/>
                </a:solidFill>
                <a:effectLst/>
              </a:rPr>
              <a:t>berarti</a:t>
            </a:r>
            <a:r>
              <a:rPr lang="en-US" b="0" i="0" dirty="0">
                <a:solidFill>
                  <a:schemeClr val="accent1"/>
                </a:solidFill>
                <a:effectLst/>
              </a:rPr>
              <a:t> </a:t>
            </a:r>
            <a:r>
              <a:rPr lang="en-US" b="0" i="0" dirty="0" err="1">
                <a:solidFill>
                  <a:schemeClr val="accent1"/>
                </a:solidFill>
                <a:effectLst/>
              </a:rPr>
              <a:t>seperangkat</a:t>
            </a:r>
            <a:r>
              <a:rPr lang="en-US" b="0" i="0" dirty="0">
                <a:solidFill>
                  <a:schemeClr val="accent1"/>
                </a:solidFill>
                <a:effectLst/>
              </a:rPr>
              <a:t> </a:t>
            </a:r>
            <a:r>
              <a:rPr lang="en-US" b="0" i="0" dirty="0" err="1">
                <a:solidFill>
                  <a:schemeClr val="accent1"/>
                </a:solidFill>
                <a:effectLst/>
              </a:rPr>
              <a:t>asumsi</a:t>
            </a:r>
            <a:r>
              <a:rPr lang="en-US" b="0" i="0" dirty="0">
                <a:solidFill>
                  <a:schemeClr val="accent1"/>
                </a:solidFill>
                <a:effectLst/>
              </a:rPr>
              <a:t>, </a:t>
            </a:r>
            <a:r>
              <a:rPr lang="en-US" b="0" i="0" dirty="0" err="1">
                <a:solidFill>
                  <a:schemeClr val="accent1"/>
                </a:solidFill>
                <a:effectLst/>
              </a:rPr>
              <a:t>konsep</a:t>
            </a:r>
            <a:r>
              <a:rPr lang="en-US" b="0" i="0" dirty="0">
                <a:solidFill>
                  <a:schemeClr val="accent1"/>
                </a:solidFill>
                <a:effectLst/>
              </a:rPr>
              <a:t>, </a:t>
            </a:r>
            <a:r>
              <a:rPr lang="en-US" b="0" i="0" dirty="0" err="1">
                <a:solidFill>
                  <a:schemeClr val="accent1"/>
                </a:solidFill>
                <a:effectLst/>
              </a:rPr>
              <a:t>nilai</a:t>
            </a:r>
            <a:r>
              <a:rPr lang="en-US" b="0" i="0" dirty="0">
                <a:solidFill>
                  <a:schemeClr val="accent1"/>
                </a:solidFill>
                <a:effectLst/>
              </a:rPr>
              <a:t>, dan </a:t>
            </a:r>
            <a:r>
              <a:rPr lang="en-US" b="0" i="0" dirty="0" err="1">
                <a:solidFill>
                  <a:schemeClr val="accent1"/>
                </a:solidFill>
                <a:effectLst/>
              </a:rPr>
              <a:t>praktik</a:t>
            </a:r>
            <a:r>
              <a:rPr lang="en-US" b="0" i="0" dirty="0">
                <a:solidFill>
                  <a:schemeClr val="accent1"/>
                </a:solidFill>
                <a:effectLst/>
              </a:rPr>
              <a:t> yang di </a:t>
            </a:r>
            <a:r>
              <a:rPr lang="en-US" b="0" i="0" dirty="0" err="1">
                <a:solidFill>
                  <a:schemeClr val="accent1"/>
                </a:solidFill>
                <a:effectLst/>
              </a:rPr>
              <a:t>terapkan</a:t>
            </a:r>
            <a:r>
              <a:rPr lang="en-US" b="0" i="0" dirty="0">
                <a:solidFill>
                  <a:schemeClr val="accent1"/>
                </a:solidFill>
                <a:effectLst/>
              </a:rPr>
              <a:t> </a:t>
            </a:r>
            <a:r>
              <a:rPr lang="en-US" b="0" i="0" dirty="0" err="1">
                <a:solidFill>
                  <a:schemeClr val="accent1"/>
                </a:solidFill>
                <a:effectLst/>
              </a:rPr>
              <a:t>dalam</a:t>
            </a:r>
            <a:r>
              <a:rPr lang="en-US" b="0" i="0" dirty="0">
                <a:solidFill>
                  <a:schemeClr val="accent1"/>
                </a:solidFill>
                <a:effectLst/>
              </a:rPr>
              <a:t> </a:t>
            </a:r>
            <a:r>
              <a:rPr lang="en-US" b="0" i="0" dirty="0" err="1">
                <a:solidFill>
                  <a:schemeClr val="accent1"/>
                </a:solidFill>
                <a:effectLst/>
              </a:rPr>
              <a:t>memandang</a:t>
            </a:r>
            <a:r>
              <a:rPr lang="en-US" b="0" i="0" dirty="0">
                <a:solidFill>
                  <a:schemeClr val="accent1"/>
                </a:solidFill>
                <a:effectLst/>
              </a:rPr>
              <a:t> </a:t>
            </a:r>
            <a:r>
              <a:rPr lang="en-US" b="0" i="0" dirty="0" err="1">
                <a:solidFill>
                  <a:schemeClr val="accent1"/>
                </a:solidFill>
                <a:effectLst/>
              </a:rPr>
              <a:t>realitas</a:t>
            </a:r>
            <a:r>
              <a:rPr lang="en-US" b="0" i="0" dirty="0">
                <a:solidFill>
                  <a:schemeClr val="accent1"/>
                </a:solidFill>
                <a:effectLst/>
              </a:rPr>
              <a:t> </a:t>
            </a:r>
            <a:r>
              <a:rPr lang="en-US" b="0" i="0" dirty="0" err="1">
                <a:solidFill>
                  <a:schemeClr val="accent1"/>
                </a:solidFill>
                <a:effectLst/>
              </a:rPr>
              <a:t>dalam</a:t>
            </a:r>
            <a:r>
              <a:rPr lang="en-US" b="0" i="0" dirty="0">
                <a:solidFill>
                  <a:schemeClr val="accent1"/>
                </a:solidFill>
                <a:effectLst/>
              </a:rPr>
              <a:t> </a:t>
            </a:r>
            <a:r>
              <a:rPr lang="en-US" b="0" i="0" dirty="0" err="1">
                <a:solidFill>
                  <a:schemeClr val="accent1"/>
                </a:solidFill>
                <a:effectLst/>
              </a:rPr>
              <a:t>sebuah</a:t>
            </a:r>
            <a:r>
              <a:rPr lang="en-US" b="0" i="0" dirty="0">
                <a:solidFill>
                  <a:schemeClr val="accent1"/>
                </a:solidFill>
                <a:effectLst/>
              </a:rPr>
              <a:t> </a:t>
            </a:r>
            <a:r>
              <a:rPr lang="en-US" b="0" i="0" dirty="0" err="1">
                <a:solidFill>
                  <a:schemeClr val="accent1"/>
                </a:solidFill>
                <a:effectLst/>
              </a:rPr>
              <a:t>komunitas</a:t>
            </a:r>
            <a:r>
              <a:rPr lang="en-US" b="0" i="0" dirty="0">
                <a:solidFill>
                  <a:schemeClr val="accent1"/>
                </a:solidFill>
                <a:effectLst/>
              </a:rPr>
              <a:t> yang </a:t>
            </a:r>
            <a:r>
              <a:rPr lang="en-US" b="0" i="0" dirty="0" err="1">
                <a:solidFill>
                  <a:schemeClr val="accent1"/>
                </a:solidFill>
                <a:effectLst/>
              </a:rPr>
              <a:t>sama</a:t>
            </a:r>
            <a:r>
              <a:rPr lang="en-US" b="0" i="0" dirty="0">
                <a:solidFill>
                  <a:schemeClr val="accent1"/>
                </a:solidFill>
                <a:effectLst/>
              </a:rPr>
              <a:t>, </a:t>
            </a:r>
            <a:r>
              <a:rPr lang="en-US" b="0" i="0" dirty="0" err="1">
                <a:solidFill>
                  <a:schemeClr val="accent1"/>
                </a:solidFill>
                <a:effectLst/>
              </a:rPr>
              <a:t>khususnya</a:t>
            </a:r>
            <a:r>
              <a:rPr lang="en-US" b="0" i="0" dirty="0">
                <a:solidFill>
                  <a:schemeClr val="accent1"/>
                </a:solidFill>
                <a:effectLst/>
              </a:rPr>
              <a:t>, </a:t>
            </a:r>
            <a:r>
              <a:rPr lang="en-US" b="0" i="0" dirty="0" err="1">
                <a:solidFill>
                  <a:schemeClr val="accent1"/>
                </a:solidFill>
                <a:effectLst/>
              </a:rPr>
              <a:t>dalam</a:t>
            </a:r>
            <a:r>
              <a:rPr lang="en-US" b="0" i="0" dirty="0">
                <a:solidFill>
                  <a:schemeClr val="accent1"/>
                </a:solidFill>
                <a:effectLst/>
              </a:rPr>
              <a:t> </a:t>
            </a:r>
            <a:r>
              <a:rPr lang="en-US" b="0" i="0" dirty="0" err="1">
                <a:solidFill>
                  <a:schemeClr val="accent1"/>
                </a:solidFill>
                <a:effectLst/>
              </a:rPr>
              <a:t>disiplin</a:t>
            </a:r>
            <a:r>
              <a:rPr lang="en-US" b="0" i="0" dirty="0">
                <a:solidFill>
                  <a:schemeClr val="accent1"/>
                </a:solidFill>
                <a:effectLst/>
              </a:rPr>
              <a:t> </a:t>
            </a:r>
            <a:r>
              <a:rPr lang="en-US" b="0" i="0" dirty="0" err="1">
                <a:solidFill>
                  <a:schemeClr val="accent1"/>
                </a:solidFill>
                <a:effectLst/>
              </a:rPr>
              <a:t>intelektual</a:t>
            </a:r>
            <a:r>
              <a:rPr lang="en-US" b="0" i="0" dirty="0">
                <a:solidFill>
                  <a:schemeClr val="accent1"/>
                </a:solidFill>
                <a:effectLst/>
              </a:rPr>
              <a:t>. </a:t>
            </a:r>
          </a:p>
          <a:p>
            <a:pPr marL="0" indent="0" algn="just">
              <a:buNone/>
            </a:pPr>
            <a:r>
              <a:rPr lang="en-US" b="0" i="0" dirty="0" err="1">
                <a:solidFill>
                  <a:schemeClr val="accent1"/>
                </a:solidFill>
                <a:effectLst/>
              </a:rPr>
              <a:t>Menurut</a:t>
            </a:r>
            <a:r>
              <a:rPr lang="en-US" b="0" i="0" dirty="0">
                <a:solidFill>
                  <a:schemeClr val="accent1"/>
                </a:solidFill>
                <a:effectLst/>
              </a:rPr>
              <a:t> KBBI, </a:t>
            </a:r>
            <a:r>
              <a:rPr lang="en-US" b="0" i="0" dirty="0" err="1">
                <a:solidFill>
                  <a:schemeClr val="accent1"/>
                </a:solidFill>
                <a:effectLst/>
              </a:rPr>
              <a:t>paradigma</a:t>
            </a:r>
            <a:r>
              <a:rPr lang="en-US" b="0" i="0" dirty="0">
                <a:solidFill>
                  <a:schemeClr val="accent1"/>
                </a:solidFill>
                <a:effectLst/>
              </a:rPr>
              <a:t> </a:t>
            </a:r>
            <a:r>
              <a:rPr lang="en-US" b="0" i="0" dirty="0" err="1">
                <a:solidFill>
                  <a:schemeClr val="accent1"/>
                </a:solidFill>
                <a:effectLst/>
              </a:rPr>
              <a:t>adalah</a:t>
            </a:r>
            <a:r>
              <a:rPr lang="en-US" b="0" i="0" dirty="0">
                <a:solidFill>
                  <a:schemeClr val="accent1"/>
                </a:solidFill>
                <a:effectLst/>
              </a:rPr>
              <a:t> model </a:t>
            </a:r>
            <a:r>
              <a:rPr lang="en-US" b="0" i="0" dirty="0" err="1">
                <a:solidFill>
                  <a:schemeClr val="accent1"/>
                </a:solidFill>
                <a:effectLst/>
              </a:rPr>
              <a:t>dalam</a:t>
            </a:r>
            <a:r>
              <a:rPr lang="en-US" b="0" i="0" dirty="0">
                <a:solidFill>
                  <a:schemeClr val="accent1"/>
                </a:solidFill>
                <a:effectLst/>
              </a:rPr>
              <a:t> </a:t>
            </a:r>
            <a:r>
              <a:rPr lang="en-US" b="0" i="0" dirty="0" err="1">
                <a:solidFill>
                  <a:schemeClr val="accent1"/>
                </a:solidFill>
                <a:effectLst/>
              </a:rPr>
              <a:t>teori</a:t>
            </a:r>
            <a:r>
              <a:rPr lang="en-US" b="0" i="0" dirty="0">
                <a:solidFill>
                  <a:schemeClr val="accent1"/>
                </a:solidFill>
                <a:effectLst/>
              </a:rPr>
              <a:t> </a:t>
            </a:r>
            <a:r>
              <a:rPr lang="en-US" b="0" i="0" dirty="0" err="1">
                <a:solidFill>
                  <a:schemeClr val="accent1"/>
                </a:solidFill>
                <a:effectLst/>
              </a:rPr>
              <a:t>ilmu</a:t>
            </a:r>
            <a:r>
              <a:rPr lang="en-US" b="0" i="0" dirty="0">
                <a:solidFill>
                  <a:schemeClr val="accent1"/>
                </a:solidFill>
                <a:effectLst/>
              </a:rPr>
              <a:t> </a:t>
            </a:r>
            <a:r>
              <a:rPr lang="en-US" b="0" i="0" dirty="0" err="1">
                <a:solidFill>
                  <a:schemeClr val="accent1"/>
                </a:solidFill>
                <a:effectLst/>
              </a:rPr>
              <a:t>pengetahuan</a:t>
            </a:r>
            <a:r>
              <a:rPr lang="en-US" b="0" i="0" dirty="0">
                <a:solidFill>
                  <a:schemeClr val="accent1"/>
                </a:solidFill>
                <a:effectLst/>
              </a:rPr>
              <a:t>.  </a:t>
            </a:r>
            <a:r>
              <a:rPr lang="en-US" i="0" dirty="0" err="1">
                <a:solidFill>
                  <a:schemeClr val="accent1"/>
                </a:solidFill>
                <a:effectLst/>
              </a:rPr>
              <a:t>Paradigma</a:t>
            </a:r>
            <a:r>
              <a:rPr lang="en-US" i="0" dirty="0">
                <a:solidFill>
                  <a:schemeClr val="accent1"/>
                </a:solidFill>
                <a:effectLst/>
              </a:rPr>
              <a:t> </a:t>
            </a:r>
            <a:r>
              <a:rPr lang="en-US" i="0" dirty="0" err="1">
                <a:solidFill>
                  <a:schemeClr val="accent1"/>
                </a:solidFill>
                <a:effectLst/>
              </a:rPr>
              <a:t>memiliki</a:t>
            </a:r>
            <a:r>
              <a:rPr lang="en-US" i="0" dirty="0">
                <a:solidFill>
                  <a:schemeClr val="accent1"/>
                </a:solidFill>
                <a:effectLst/>
              </a:rPr>
              <a:t> </a:t>
            </a:r>
            <a:r>
              <a:rPr lang="en-US" i="0" dirty="0" err="1">
                <a:solidFill>
                  <a:schemeClr val="accent1"/>
                </a:solidFill>
                <a:effectLst/>
              </a:rPr>
              <a:t>fungsi</a:t>
            </a:r>
            <a:r>
              <a:rPr lang="en-US" i="0" dirty="0">
                <a:solidFill>
                  <a:schemeClr val="accent1"/>
                </a:solidFill>
                <a:effectLst/>
              </a:rPr>
              <a:t> </a:t>
            </a:r>
            <a:r>
              <a:rPr lang="en-US" i="0" dirty="0" err="1">
                <a:solidFill>
                  <a:schemeClr val="accent1"/>
                </a:solidFill>
                <a:effectLst/>
              </a:rPr>
              <a:t>sebagai</a:t>
            </a:r>
            <a:r>
              <a:rPr lang="en-US" i="0" dirty="0">
                <a:solidFill>
                  <a:schemeClr val="accent1"/>
                </a:solidFill>
                <a:effectLst/>
              </a:rPr>
              <a:t> </a:t>
            </a:r>
            <a:r>
              <a:rPr lang="en-US" i="0" dirty="0" err="1">
                <a:solidFill>
                  <a:schemeClr val="accent1"/>
                </a:solidFill>
                <a:effectLst/>
              </a:rPr>
              <a:t>dasar</a:t>
            </a:r>
            <a:r>
              <a:rPr lang="en-US" i="0" dirty="0">
                <a:solidFill>
                  <a:schemeClr val="accent1"/>
                </a:solidFill>
                <a:effectLst/>
              </a:rPr>
              <a:t> </a:t>
            </a:r>
            <a:r>
              <a:rPr lang="en-US" i="0" dirty="0" err="1">
                <a:solidFill>
                  <a:schemeClr val="accent1"/>
                </a:solidFill>
                <a:effectLst/>
              </a:rPr>
              <a:t>untuk</a:t>
            </a:r>
            <a:r>
              <a:rPr lang="en-US" i="0" dirty="0">
                <a:solidFill>
                  <a:schemeClr val="accent1"/>
                </a:solidFill>
                <a:effectLst/>
              </a:rPr>
              <a:t> </a:t>
            </a:r>
            <a:r>
              <a:rPr lang="en-US" i="0" dirty="0" err="1">
                <a:solidFill>
                  <a:schemeClr val="accent1"/>
                </a:solidFill>
                <a:effectLst/>
              </a:rPr>
              <a:t>seseorang</a:t>
            </a:r>
            <a:r>
              <a:rPr lang="en-US" i="0" dirty="0">
                <a:solidFill>
                  <a:schemeClr val="accent1"/>
                </a:solidFill>
                <a:effectLst/>
              </a:rPr>
              <a:t> </a:t>
            </a:r>
            <a:r>
              <a:rPr lang="en-US" i="0" dirty="0" err="1">
                <a:solidFill>
                  <a:schemeClr val="accent1"/>
                </a:solidFill>
                <a:effectLst/>
              </a:rPr>
              <a:t>berinteraksi</a:t>
            </a:r>
            <a:r>
              <a:rPr lang="en-US" i="0" dirty="0">
                <a:solidFill>
                  <a:schemeClr val="accent1"/>
                </a:solidFill>
                <a:effectLst/>
              </a:rPr>
              <a:t> </a:t>
            </a:r>
            <a:r>
              <a:rPr lang="en-US" i="0" dirty="0" err="1">
                <a:solidFill>
                  <a:schemeClr val="accent1"/>
                </a:solidFill>
                <a:effectLst/>
              </a:rPr>
              <a:t>dengan</a:t>
            </a:r>
            <a:r>
              <a:rPr lang="en-US" i="0" dirty="0">
                <a:solidFill>
                  <a:schemeClr val="accent1"/>
                </a:solidFill>
                <a:effectLst/>
              </a:rPr>
              <a:t> </a:t>
            </a:r>
            <a:r>
              <a:rPr lang="en-US" i="0" dirty="0" err="1">
                <a:solidFill>
                  <a:schemeClr val="accent1"/>
                </a:solidFill>
                <a:effectLst/>
              </a:rPr>
              <a:t>lingkungannya</a:t>
            </a:r>
            <a:r>
              <a:rPr lang="en-US" i="0" dirty="0">
                <a:solidFill>
                  <a:schemeClr val="accent1"/>
                </a:solidFill>
                <a:effectLst/>
              </a:rPr>
              <a:t>.</a:t>
            </a:r>
            <a:endParaRPr lang="en-US" dirty="0">
              <a:solidFill>
                <a:schemeClr val="accent1"/>
              </a:solidFill>
            </a:endParaRPr>
          </a:p>
        </p:txBody>
      </p:sp>
    </p:spTree>
    <p:extLst>
      <p:ext uri="{BB962C8B-B14F-4D97-AF65-F5344CB8AC3E}">
        <p14:creationId xmlns:p14="http://schemas.microsoft.com/office/powerpoint/2010/main" val="213104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a:xfrm>
            <a:off x="0" y="375313"/>
            <a:ext cx="6004585" cy="1139895"/>
          </a:xfrm>
        </p:spPr>
        <p:txBody>
          <a:bodyPr/>
          <a:lstStyle/>
          <a:p>
            <a:r>
              <a:rPr lang="en-US" dirty="0"/>
              <a:t>PANCASILA</a:t>
            </a:r>
            <a:br>
              <a:rPr lang="en-US" dirty="0"/>
            </a:br>
            <a:r>
              <a:rPr lang="en-US" dirty="0"/>
              <a:t>SEBAGAI PARADIGMA</a:t>
            </a:r>
          </a:p>
        </p:txBody>
      </p:sp>
      <p:sp>
        <p:nvSpPr>
          <p:cNvPr id="3" name="Content Placeholder 2">
            <a:extLst>
              <a:ext uri="{FF2B5EF4-FFF2-40B4-BE49-F238E27FC236}">
                <a16:creationId xmlns:a16="http://schemas.microsoft.com/office/drawing/2014/main" id="{21CF0C0B-47F1-464B-88EF-B1989663479C}"/>
              </a:ext>
            </a:extLst>
          </p:cNvPr>
          <p:cNvSpPr>
            <a:spLocks noGrp="1"/>
          </p:cNvSpPr>
          <p:nvPr>
            <p:ph sz="half" idx="1"/>
          </p:nvPr>
        </p:nvSpPr>
        <p:spPr/>
        <p:txBody>
          <a:bodyPr>
            <a:normAutofit/>
          </a:bodyPr>
          <a:lstStyle/>
          <a:p>
            <a:pPr marL="0" indent="0" algn="ctr">
              <a:buNone/>
            </a:pPr>
            <a:r>
              <a:rPr lang="id-ID" sz="3200" dirty="0">
                <a:latin typeface="Times New Roman" pitchFamily="18" charset="0"/>
                <a:cs typeface="Times New Roman" pitchFamily="18" charset="0"/>
              </a:rPr>
              <a:t>Pancasila adalah paradigma, sebab Pancasila dijadikan landasan, acuan, metode, nilai, dan tujuan yang ingin dicapai dalam program pembangunan. </a:t>
            </a:r>
            <a:endParaRPr lang="en-US" sz="3200" dirty="0"/>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6554123" y="686131"/>
            <a:ext cx="5186363" cy="5485737"/>
          </a:xfrm>
        </p:spPr>
        <p:txBody>
          <a:bodyPr/>
          <a:lstStyle/>
          <a:p>
            <a:r>
              <a:rPr lang="en-US" b="0" i="0" dirty="0">
                <a:solidFill>
                  <a:srgbClr val="000000"/>
                </a:solidFill>
                <a:effectLst/>
                <a:latin typeface="Inter"/>
              </a:rPr>
              <a:t>Pancasila </a:t>
            </a:r>
            <a:r>
              <a:rPr lang="en-US" b="0" i="0" dirty="0" err="1">
                <a:solidFill>
                  <a:srgbClr val="000000"/>
                </a:solidFill>
                <a:effectLst/>
                <a:latin typeface="Inter"/>
              </a:rPr>
              <a:t>sebagai</a:t>
            </a:r>
            <a:r>
              <a:rPr lang="en-US" b="0" i="0" dirty="0">
                <a:solidFill>
                  <a:srgbClr val="000000"/>
                </a:solidFill>
                <a:effectLst/>
                <a:latin typeface="Inter"/>
              </a:rPr>
              <a:t> </a:t>
            </a:r>
            <a:r>
              <a:rPr lang="en-US" b="0" i="0" dirty="0" err="1">
                <a:solidFill>
                  <a:srgbClr val="000000"/>
                </a:solidFill>
                <a:effectLst/>
                <a:latin typeface="Inter"/>
              </a:rPr>
              <a:t>paradigma</a:t>
            </a:r>
            <a:r>
              <a:rPr lang="en-US" b="0" i="0" dirty="0">
                <a:solidFill>
                  <a:srgbClr val="000000"/>
                </a:solidFill>
                <a:effectLst/>
                <a:latin typeface="Inter"/>
              </a:rPr>
              <a:t> </a:t>
            </a:r>
            <a:r>
              <a:rPr lang="en-US" b="0" i="0" dirty="0" err="1">
                <a:solidFill>
                  <a:srgbClr val="000000"/>
                </a:solidFill>
                <a:effectLst/>
                <a:latin typeface="Inter"/>
              </a:rPr>
              <a:t>pembangunan</a:t>
            </a:r>
            <a:r>
              <a:rPr lang="en-US" b="0" i="0" dirty="0">
                <a:solidFill>
                  <a:srgbClr val="000000"/>
                </a:solidFill>
                <a:effectLst/>
                <a:latin typeface="Inter"/>
              </a:rPr>
              <a:t> </a:t>
            </a:r>
            <a:r>
              <a:rPr lang="en-US" b="0" i="0" dirty="0" err="1">
                <a:solidFill>
                  <a:srgbClr val="000000"/>
                </a:solidFill>
                <a:effectLst/>
                <a:latin typeface="Inter"/>
              </a:rPr>
              <a:t>nasional</a:t>
            </a:r>
            <a:r>
              <a:rPr lang="en-US" b="0" i="0" dirty="0">
                <a:solidFill>
                  <a:srgbClr val="000000"/>
                </a:solidFill>
                <a:effectLst/>
                <a:latin typeface="Inter"/>
              </a:rPr>
              <a:t> </a:t>
            </a:r>
            <a:r>
              <a:rPr lang="en-US" b="0" i="0" dirty="0" err="1">
                <a:solidFill>
                  <a:srgbClr val="000000"/>
                </a:solidFill>
                <a:effectLst/>
                <a:latin typeface="Inter"/>
              </a:rPr>
              <a:t>memiliki</a:t>
            </a:r>
            <a:r>
              <a:rPr lang="en-US" b="0" i="0" dirty="0">
                <a:solidFill>
                  <a:srgbClr val="000000"/>
                </a:solidFill>
                <a:effectLst/>
                <a:latin typeface="Inter"/>
              </a:rPr>
              <a:t> arti </a:t>
            </a:r>
            <a:r>
              <a:rPr lang="en-US" b="0" i="0" dirty="0" err="1">
                <a:solidFill>
                  <a:srgbClr val="000000"/>
                </a:solidFill>
                <a:effectLst/>
                <a:latin typeface="Inter"/>
              </a:rPr>
              <a:t>bahwa</a:t>
            </a:r>
            <a:r>
              <a:rPr lang="en-US" b="0" i="0" dirty="0">
                <a:solidFill>
                  <a:srgbClr val="000000"/>
                </a:solidFill>
                <a:effectLst/>
                <a:latin typeface="Inter"/>
              </a:rPr>
              <a:t> </a:t>
            </a:r>
            <a:r>
              <a:rPr lang="en-US" b="0" i="0" dirty="0" err="1">
                <a:solidFill>
                  <a:srgbClr val="000000"/>
                </a:solidFill>
                <a:effectLst/>
                <a:latin typeface="Inter"/>
              </a:rPr>
              <a:t>segala</a:t>
            </a:r>
            <a:r>
              <a:rPr lang="en-US" b="0" i="0" dirty="0">
                <a:solidFill>
                  <a:srgbClr val="000000"/>
                </a:solidFill>
                <a:effectLst/>
                <a:latin typeface="Inter"/>
              </a:rPr>
              <a:t> </a:t>
            </a:r>
            <a:r>
              <a:rPr lang="en-US" b="0" i="0" dirty="0" err="1">
                <a:solidFill>
                  <a:srgbClr val="000000"/>
                </a:solidFill>
                <a:effectLst/>
                <a:latin typeface="Inter"/>
              </a:rPr>
              <a:t>aspek</a:t>
            </a:r>
            <a:r>
              <a:rPr lang="en-US" b="0" i="0" dirty="0">
                <a:solidFill>
                  <a:srgbClr val="000000"/>
                </a:solidFill>
                <a:effectLst/>
                <a:latin typeface="Inter"/>
              </a:rPr>
              <a:t> </a:t>
            </a:r>
            <a:r>
              <a:rPr lang="en-US" b="0" i="0" dirty="0" err="1">
                <a:solidFill>
                  <a:srgbClr val="000000"/>
                </a:solidFill>
                <a:effectLst/>
                <a:latin typeface="Inter"/>
              </a:rPr>
              <a:t>pembangunan</a:t>
            </a:r>
            <a:r>
              <a:rPr lang="en-US" b="0" i="0" dirty="0">
                <a:solidFill>
                  <a:srgbClr val="000000"/>
                </a:solidFill>
                <a:effectLst/>
                <a:latin typeface="Inter"/>
              </a:rPr>
              <a:t> </a:t>
            </a:r>
            <a:r>
              <a:rPr lang="en-US" b="0" i="0" dirty="0" err="1">
                <a:solidFill>
                  <a:srgbClr val="000000"/>
                </a:solidFill>
                <a:effectLst/>
                <a:latin typeface="Inter"/>
              </a:rPr>
              <a:t>nasional</a:t>
            </a:r>
            <a:r>
              <a:rPr lang="en-US" b="0" i="0" dirty="0">
                <a:solidFill>
                  <a:srgbClr val="000000"/>
                </a:solidFill>
                <a:effectLst/>
                <a:latin typeface="Inter"/>
              </a:rPr>
              <a:t> </a:t>
            </a:r>
            <a:r>
              <a:rPr lang="en-US" b="0" i="0" dirty="0" err="1">
                <a:solidFill>
                  <a:srgbClr val="000000"/>
                </a:solidFill>
                <a:effectLst/>
                <a:latin typeface="Inter"/>
              </a:rPr>
              <a:t>harus</a:t>
            </a:r>
            <a:r>
              <a:rPr lang="en-US" b="0" i="0" dirty="0">
                <a:solidFill>
                  <a:srgbClr val="000000"/>
                </a:solidFill>
                <a:effectLst/>
                <a:latin typeface="Inter"/>
              </a:rPr>
              <a:t> </a:t>
            </a:r>
            <a:r>
              <a:rPr lang="en-US" b="0" i="0" dirty="0" err="1">
                <a:solidFill>
                  <a:srgbClr val="000000"/>
                </a:solidFill>
                <a:effectLst/>
                <a:latin typeface="Inter"/>
              </a:rPr>
              <a:t>berlandaskan</a:t>
            </a:r>
            <a:r>
              <a:rPr lang="en-US" b="0" i="0" dirty="0">
                <a:solidFill>
                  <a:srgbClr val="000000"/>
                </a:solidFill>
                <a:effectLst/>
                <a:latin typeface="Inter"/>
              </a:rPr>
              <a:t> </a:t>
            </a:r>
            <a:r>
              <a:rPr lang="en-US" b="0" i="0" dirty="0" err="1">
                <a:solidFill>
                  <a:srgbClr val="000000"/>
                </a:solidFill>
                <a:effectLst/>
                <a:latin typeface="Inter"/>
              </a:rPr>
              <a:t>nilai-nilai</a:t>
            </a:r>
            <a:r>
              <a:rPr lang="en-US" b="0" i="0" dirty="0">
                <a:solidFill>
                  <a:srgbClr val="000000"/>
                </a:solidFill>
                <a:effectLst/>
                <a:latin typeface="Inter"/>
              </a:rPr>
              <a:t> Pancasila. Oleh </a:t>
            </a:r>
            <a:r>
              <a:rPr lang="en-US" b="0" i="0" dirty="0" err="1">
                <a:solidFill>
                  <a:srgbClr val="000000"/>
                </a:solidFill>
                <a:effectLst/>
                <a:latin typeface="Inter"/>
              </a:rPr>
              <a:t>sebab</a:t>
            </a:r>
            <a:r>
              <a:rPr lang="en-US" b="0" i="0" dirty="0">
                <a:solidFill>
                  <a:srgbClr val="000000"/>
                </a:solidFill>
                <a:effectLst/>
                <a:latin typeface="Inter"/>
              </a:rPr>
              <a:t> </a:t>
            </a:r>
            <a:r>
              <a:rPr lang="en-US" b="0" i="0" dirty="0" err="1">
                <a:solidFill>
                  <a:srgbClr val="000000"/>
                </a:solidFill>
                <a:effectLst/>
                <a:latin typeface="Inter"/>
              </a:rPr>
              <a:t>itu</a:t>
            </a:r>
            <a:r>
              <a:rPr lang="en-US" b="0" i="0" dirty="0">
                <a:solidFill>
                  <a:srgbClr val="000000"/>
                </a:solidFill>
                <a:effectLst/>
                <a:latin typeface="Inter"/>
              </a:rPr>
              <a:t> </a:t>
            </a:r>
            <a:r>
              <a:rPr lang="en-US" b="0" i="0" dirty="0" err="1">
                <a:solidFill>
                  <a:srgbClr val="000000"/>
                </a:solidFill>
                <a:effectLst/>
                <a:latin typeface="Inter"/>
              </a:rPr>
              <a:t>pembangunan</a:t>
            </a:r>
            <a:r>
              <a:rPr lang="en-US" b="0" i="0" dirty="0">
                <a:solidFill>
                  <a:srgbClr val="000000"/>
                </a:solidFill>
                <a:effectLst/>
                <a:latin typeface="Inter"/>
              </a:rPr>
              <a:t> </a:t>
            </a:r>
            <a:r>
              <a:rPr lang="en-US" b="0" i="0" dirty="0" err="1">
                <a:solidFill>
                  <a:srgbClr val="000000"/>
                </a:solidFill>
                <a:effectLst/>
                <a:latin typeface="Inter"/>
              </a:rPr>
              <a:t>nasional</a:t>
            </a:r>
            <a:r>
              <a:rPr lang="en-US" b="0" i="0" dirty="0">
                <a:solidFill>
                  <a:srgbClr val="000000"/>
                </a:solidFill>
                <a:effectLst/>
                <a:latin typeface="Inter"/>
              </a:rPr>
              <a:t> </a:t>
            </a:r>
            <a:r>
              <a:rPr lang="en-US" b="0" i="0" dirty="0" err="1">
                <a:solidFill>
                  <a:srgbClr val="000000"/>
                </a:solidFill>
                <a:effectLst/>
                <a:latin typeface="Inter"/>
              </a:rPr>
              <a:t>ditujukan</a:t>
            </a:r>
            <a:r>
              <a:rPr lang="en-US" b="0" i="0" dirty="0">
                <a:solidFill>
                  <a:srgbClr val="000000"/>
                </a:solidFill>
                <a:effectLst/>
                <a:latin typeface="Inter"/>
              </a:rPr>
              <a:t> </a:t>
            </a:r>
            <a:r>
              <a:rPr lang="en-US" b="0" i="0" dirty="0" err="1">
                <a:solidFill>
                  <a:srgbClr val="000000"/>
                </a:solidFill>
                <a:effectLst/>
                <a:latin typeface="Inter"/>
              </a:rPr>
              <a:t>untuk</a:t>
            </a:r>
            <a:r>
              <a:rPr lang="en-US" b="0" i="0" dirty="0">
                <a:solidFill>
                  <a:srgbClr val="000000"/>
                </a:solidFill>
                <a:effectLst/>
                <a:latin typeface="Inter"/>
              </a:rPr>
              <a:t> </a:t>
            </a:r>
            <a:r>
              <a:rPr lang="en-US" b="0" i="0" dirty="0" err="1">
                <a:solidFill>
                  <a:srgbClr val="000000"/>
                </a:solidFill>
                <a:effectLst/>
                <a:latin typeface="Inter"/>
              </a:rPr>
              <a:t>meningkatkan</a:t>
            </a:r>
            <a:r>
              <a:rPr lang="en-US" b="0" i="0" dirty="0">
                <a:solidFill>
                  <a:srgbClr val="000000"/>
                </a:solidFill>
                <a:effectLst/>
                <a:latin typeface="Inter"/>
              </a:rPr>
              <a:t> </a:t>
            </a:r>
            <a:r>
              <a:rPr lang="en-US" b="0" i="0" dirty="0" err="1">
                <a:solidFill>
                  <a:srgbClr val="000000"/>
                </a:solidFill>
                <a:effectLst/>
                <a:latin typeface="Inter"/>
              </a:rPr>
              <a:t>harkat</a:t>
            </a:r>
            <a:r>
              <a:rPr lang="en-US" b="0" i="0" dirty="0">
                <a:solidFill>
                  <a:srgbClr val="000000"/>
                </a:solidFill>
                <a:effectLst/>
                <a:latin typeface="Inter"/>
              </a:rPr>
              <a:t> dan </a:t>
            </a:r>
            <a:r>
              <a:rPr lang="en-US" b="0" i="0" dirty="0" err="1">
                <a:solidFill>
                  <a:srgbClr val="000000"/>
                </a:solidFill>
                <a:effectLst/>
                <a:latin typeface="Inter"/>
              </a:rPr>
              <a:t>martabat</a:t>
            </a:r>
            <a:r>
              <a:rPr lang="en-US" b="0" i="0" dirty="0">
                <a:solidFill>
                  <a:srgbClr val="000000"/>
                </a:solidFill>
                <a:effectLst/>
                <a:latin typeface="Inter"/>
              </a:rPr>
              <a:t> </a:t>
            </a:r>
            <a:r>
              <a:rPr lang="en-US" b="0" i="0" dirty="0" err="1">
                <a:solidFill>
                  <a:srgbClr val="000000"/>
                </a:solidFill>
                <a:effectLst/>
                <a:latin typeface="Inter"/>
              </a:rPr>
              <a:t>manusia</a:t>
            </a:r>
            <a:r>
              <a:rPr lang="en-US" b="0" i="0" dirty="0">
                <a:solidFill>
                  <a:srgbClr val="000000"/>
                </a:solidFill>
                <a:effectLst/>
                <a:latin typeface="Inter"/>
              </a:rPr>
              <a:t> yang </a:t>
            </a:r>
            <a:r>
              <a:rPr lang="en-US" b="0" i="0" dirty="0" err="1">
                <a:solidFill>
                  <a:srgbClr val="000000"/>
                </a:solidFill>
                <a:effectLst/>
                <a:latin typeface="Inter"/>
              </a:rPr>
              <a:t>meliputi</a:t>
            </a:r>
            <a:r>
              <a:rPr lang="en-US" b="0" i="0" dirty="0">
                <a:solidFill>
                  <a:srgbClr val="000000"/>
                </a:solidFill>
                <a:effectLst/>
                <a:latin typeface="Inter"/>
              </a:rPr>
              <a:t> </a:t>
            </a:r>
            <a:r>
              <a:rPr lang="en-US" b="0" i="0" dirty="0" err="1">
                <a:solidFill>
                  <a:srgbClr val="000000"/>
                </a:solidFill>
                <a:effectLst/>
                <a:latin typeface="Inter"/>
              </a:rPr>
              <a:t>aspek</a:t>
            </a:r>
            <a:r>
              <a:rPr lang="en-US" b="0" i="0" dirty="0">
                <a:solidFill>
                  <a:srgbClr val="000000"/>
                </a:solidFill>
                <a:effectLst/>
                <a:latin typeface="Inter"/>
              </a:rPr>
              <a:t> </a:t>
            </a:r>
            <a:r>
              <a:rPr lang="en-US" b="0" i="0" dirty="0" err="1">
                <a:solidFill>
                  <a:srgbClr val="000000"/>
                </a:solidFill>
                <a:effectLst/>
                <a:latin typeface="Inter"/>
              </a:rPr>
              <a:t>rohani</a:t>
            </a:r>
            <a:r>
              <a:rPr lang="en-US" b="0" i="0" dirty="0">
                <a:solidFill>
                  <a:srgbClr val="000000"/>
                </a:solidFill>
                <a:effectLst/>
                <a:latin typeface="Inter"/>
              </a:rPr>
              <a:t>, </a:t>
            </a:r>
            <a:r>
              <a:rPr lang="en-US" b="0" i="0" dirty="0" err="1">
                <a:solidFill>
                  <a:srgbClr val="000000"/>
                </a:solidFill>
                <a:effectLst/>
                <a:latin typeface="Inter"/>
              </a:rPr>
              <a:t>jasmani</a:t>
            </a:r>
            <a:r>
              <a:rPr lang="en-US" b="0" i="0" dirty="0">
                <a:solidFill>
                  <a:srgbClr val="000000"/>
                </a:solidFill>
                <a:effectLst/>
                <a:latin typeface="Inter"/>
              </a:rPr>
              <a:t>, </a:t>
            </a:r>
            <a:r>
              <a:rPr lang="en-US" b="0" i="0" dirty="0" err="1">
                <a:solidFill>
                  <a:srgbClr val="000000"/>
                </a:solidFill>
                <a:effectLst/>
                <a:latin typeface="Inter"/>
              </a:rPr>
              <a:t>aspek</a:t>
            </a:r>
            <a:r>
              <a:rPr lang="en-US" b="0" i="0" dirty="0">
                <a:solidFill>
                  <a:srgbClr val="000000"/>
                </a:solidFill>
                <a:effectLst/>
                <a:latin typeface="Inter"/>
              </a:rPr>
              <a:t> </a:t>
            </a:r>
            <a:r>
              <a:rPr lang="en-US" b="0" i="0" dirty="0" err="1">
                <a:solidFill>
                  <a:srgbClr val="000000"/>
                </a:solidFill>
                <a:effectLst/>
                <a:latin typeface="Inter"/>
              </a:rPr>
              <a:t>individu</a:t>
            </a:r>
            <a:r>
              <a:rPr lang="en-US" b="0" i="0" dirty="0">
                <a:solidFill>
                  <a:srgbClr val="000000"/>
                </a:solidFill>
                <a:effectLst/>
                <a:latin typeface="Inter"/>
              </a:rPr>
              <a:t>, </a:t>
            </a:r>
            <a:r>
              <a:rPr lang="en-US" b="0" i="0" dirty="0" err="1">
                <a:solidFill>
                  <a:srgbClr val="000000"/>
                </a:solidFill>
                <a:effectLst/>
                <a:latin typeface="Inter"/>
              </a:rPr>
              <a:t>sosial</a:t>
            </a:r>
            <a:r>
              <a:rPr lang="en-US" b="0" i="0" dirty="0">
                <a:solidFill>
                  <a:srgbClr val="000000"/>
                </a:solidFill>
                <a:effectLst/>
                <a:latin typeface="Inter"/>
              </a:rPr>
              <a:t>, dan </a:t>
            </a:r>
            <a:r>
              <a:rPr lang="en-US" b="0" i="0" dirty="0" err="1">
                <a:solidFill>
                  <a:srgbClr val="000000"/>
                </a:solidFill>
                <a:effectLst/>
                <a:latin typeface="Inter"/>
              </a:rPr>
              <a:t>ketuhanan</a:t>
            </a:r>
            <a:r>
              <a:rPr lang="en-US" b="0" i="0" dirty="0">
                <a:solidFill>
                  <a:srgbClr val="000000"/>
                </a:solidFill>
                <a:effectLst/>
                <a:latin typeface="Inter"/>
              </a:rPr>
              <a:t>.</a:t>
            </a:r>
            <a:endParaRPr lang="en-US" dirty="0"/>
          </a:p>
        </p:txBody>
      </p:sp>
    </p:spTree>
    <p:extLst>
      <p:ext uri="{BB962C8B-B14F-4D97-AF65-F5344CB8AC3E}">
        <p14:creationId xmlns:p14="http://schemas.microsoft.com/office/powerpoint/2010/main" val="389558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6272014" y="187274"/>
            <a:ext cx="5718167" cy="1139895"/>
          </a:xfrm>
        </p:spPr>
        <p:txBody>
          <a:bodyPr/>
          <a:lstStyle/>
          <a:p>
            <a:r>
              <a:rPr lang="en-US" sz="3600" dirty="0"/>
              <a:t>PANCASILA SEBAGAI PARADIGMA REFORMASI</a:t>
            </a:r>
          </a:p>
        </p:txBody>
      </p:sp>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a:xfrm>
            <a:off x="451514" y="451513"/>
            <a:ext cx="5553071" cy="6227583"/>
          </a:xfrm>
        </p:spPr>
        <p:txBody>
          <a:bodyPr>
            <a:noAutofit/>
          </a:bodyPr>
          <a:lstStyle/>
          <a:p>
            <a:r>
              <a:rPr lang="en-US" sz="1800" b="0" i="0" dirty="0" err="1">
                <a:effectLst/>
                <a:latin typeface="Inter"/>
              </a:rPr>
              <a:t>Menurut</a:t>
            </a:r>
            <a:r>
              <a:rPr lang="en-US" sz="1800" b="0" i="0" dirty="0">
                <a:effectLst/>
                <a:latin typeface="Inter"/>
              </a:rPr>
              <a:t> KBBI, </a:t>
            </a:r>
            <a:r>
              <a:rPr lang="en-US" sz="1800" b="0" i="0" dirty="0" err="1">
                <a:effectLst/>
                <a:latin typeface="Inter"/>
              </a:rPr>
              <a:t>pengertian</a:t>
            </a:r>
            <a:r>
              <a:rPr lang="en-US" sz="1800" b="0" i="0" dirty="0">
                <a:effectLst/>
                <a:latin typeface="Inter"/>
              </a:rPr>
              <a:t> </a:t>
            </a:r>
            <a:r>
              <a:rPr lang="en-US" sz="1800" dirty="0">
                <a:latin typeface="Inter"/>
              </a:rPr>
              <a:t>reformasi </a:t>
            </a:r>
            <a:r>
              <a:rPr lang="en-US" sz="1800" b="0" i="0" dirty="0" err="1">
                <a:effectLst/>
                <a:latin typeface="Inter"/>
              </a:rPr>
              <a:t>adalah</a:t>
            </a:r>
            <a:r>
              <a:rPr lang="en-US" sz="1800" b="0" i="0" dirty="0">
                <a:effectLst/>
                <a:latin typeface="Inter"/>
              </a:rPr>
              <a:t> </a:t>
            </a:r>
            <a:r>
              <a:rPr lang="en-US" sz="1800" b="0" i="0" dirty="0" err="1">
                <a:effectLst/>
                <a:latin typeface="Inter"/>
              </a:rPr>
              <a:t>perubahan</a:t>
            </a:r>
            <a:r>
              <a:rPr lang="en-US" sz="1800" b="0" i="0" dirty="0">
                <a:effectLst/>
                <a:latin typeface="Inter"/>
              </a:rPr>
              <a:t> </a:t>
            </a:r>
            <a:r>
              <a:rPr lang="en-US" sz="1800" b="0" i="0" dirty="0" err="1">
                <a:effectLst/>
                <a:latin typeface="Inter"/>
              </a:rPr>
              <a:t>secara</a:t>
            </a:r>
            <a:r>
              <a:rPr lang="en-US" sz="1800" b="0" i="0" dirty="0">
                <a:effectLst/>
                <a:latin typeface="Inter"/>
              </a:rPr>
              <a:t> </a:t>
            </a:r>
            <a:r>
              <a:rPr lang="en-US" sz="1800" b="0" i="0" dirty="0" err="1">
                <a:effectLst/>
                <a:latin typeface="Inter"/>
              </a:rPr>
              <a:t>drastis</a:t>
            </a:r>
            <a:r>
              <a:rPr lang="en-US" sz="1800" b="0" i="0" dirty="0">
                <a:effectLst/>
                <a:latin typeface="Inter"/>
              </a:rPr>
              <a:t> </a:t>
            </a:r>
            <a:r>
              <a:rPr lang="en-US" sz="1800" b="0" i="0" dirty="0" err="1">
                <a:effectLst/>
                <a:latin typeface="Inter"/>
              </a:rPr>
              <a:t>untuk</a:t>
            </a:r>
            <a:r>
              <a:rPr lang="en-US" sz="1800" b="0" i="0" dirty="0">
                <a:effectLst/>
                <a:latin typeface="Inter"/>
              </a:rPr>
              <a:t> </a:t>
            </a:r>
            <a:r>
              <a:rPr lang="en-US" sz="1800" b="0" i="0" dirty="0" err="1">
                <a:effectLst/>
                <a:latin typeface="Inter"/>
              </a:rPr>
              <a:t>perbaikan</a:t>
            </a:r>
            <a:r>
              <a:rPr lang="en-US" sz="1800" b="0" i="0" dirty="0">
                <a:effectLst/>
                <a:latin typeface="Inter"/>
              </a:rPr>
              <a:t> (</a:t>
            </a:r>
            <a:r>
              <a:rPr lang="en-US" sz="1800" b="0" i="0" dirty="0" err="1">
                <a:effectLst/>
                <a:latin typeface="Inter"/>
              </a:rPr>
              <a:t>bidang</a:t>
            </a:r>
            <a:r>
              <a:rPr lang="en-US" sz="1800" b="0" i="0" dirty="0">
                <a:effectLst/>
                <a:latin typeface="Inter"/>
              </a:rPr>
              <a:t> </a:t>
            </a:r>
            <a:r>
              <a:rPr lang="en-US" sz="1800" b="0" i="0" dirty="0" err="1">
                <a:effectLst/>
                <a:latin typeface="Inter"/>
              </a:rPr>
              <a:t>sosial</a:t>
            </a:r>
            <a:r>
              <a:rPr lang="en-US" sz="1800" b="0" i="0" dirty="0">
                <a:effectLst/>
                <a:latin typeface="Inter"/>
              </a:rPr>
              <a:t>, </a:t>
            </a:r>
            <a:r>
              <a:rPr lang="en-US" sz="1800" b="0" i="0" dirty="0" err="1">
                <a:effectLst/>
                <a:latin typeface="Inter"/>
              </a:rPr>
              <a:t>politik</a:t>
            </a:r>
            <a:r>
              <a:rPr lang="en-US" sz="1800" b="0" i="0" dirty="0">
                <a:effectLst/>
                <a:latin typeface="Inter"/>
              </a:rPr>
              <a:t>, </a:t>
            </a:r>
            <a:r>
              <a:rPr lang="en-US" sz="1800" b="0" i="0" dirty="0" err="1">
                <a:effectLst/>
                <a:latin typeface="Inter"/>
              </a:rPr>
              <a:t>atau</a:t>
            </a:r>
            <a:r>
              <a:rPr lang="en-US" sz="1800" b="0" i="0" dirty="0">
                <a:effectLst/>
                <a:latin typeface="Inter"/>
              </a:rPr>
              <a:t> agama) </a:t>
            </a:r>
            <a:r>
              <a:rPr lang="en-US" sz="1800" b="0" i="0" dirty="0" err="1">
                <a:effectLst/>
                <a:latin typeface="Inter"/>
              </a:rPr>
              <a:t>dalam</a:t>
            </a:r>
            <a:r>
              <a:rPr lang="en-US" sz="1800" b="0" i="0" dirty="0">
                <a:effectLst/>
                <a:latin typeface="Inter"/>
              </a:rPr>
              <a:t> </a:t>
            </a:r>
            <a:r>
              <a:rPr lang="en-US" sz="1800" b="0" i="0" dirty="0" err="1">
                <a:effectLst/>
                <a:latin typeface="Inter"/>
              </a:rPr>
              <a:t>suatu</a:t>
            </a:r>
            <a:r>
              <a:rPr lang="en-US" sz="1800" b="0" i="0" dirty="0">
                <a:effectLst/>
                <a:latin typeface="Inter"/>
              </a:rPr>
              <a:t> </a:t>
            </a:r>
            <a:r>
              <a:rPr lang="en-US" sz="1800" b="0" i="0" dirty="0" err="1">
                <a:effectLst/>
                <a:latin typeface="Inter"/>
              </a:rPr>
              <a:t>masyarakat</a:t>
            </a:r>
            <a:r>
              <a:rPr lang="en-US" sz="1800" b="0" i="0" dirty="0">
                <a:effectLst/>
                <a:latin typeface="Inter"/>
              </a:rPr>
              <a:t> </a:t>
            </a:r>
            <a:r>
              <a:rPr lang="en-US" sz="1800" b="0" i="0" dirty="0" err="1">
                <a:effectLst/>
                <a:latin typeface="Inter"/>
              </a:rPr>
              <a:t>atau</a:t>
            </a:r>
            <a:r>
              <a:rPr lang="en-US" sz="1800" b="0" i="0" dirty="0">
                <a:effectLst/>
                <a:latin typeface="Inter"/>
              </a:rPr>
              <a:t> negara.</a:t>
            </a:r>
          </a:p>
          <a:p>
            <a:r>
              <a:rPr lang="en-US" sz="1800" b="0" i="0" dirty="0">
                <a:effectLst/>
                <a:latin typeface="Inter"/>
              </a:rPr>
              <a:t>Reformasi </a:t>
            </a:r>
            <a:r>
              <a:rPr lang="en-US" sz="1800" b="0" i="0" dirty="0" err="1">
                <a:effectLst/>
                <a:latin typeface="Inter"/>
              </a:rPr>
              <a:t>secara</a:t>
            </a:r>
            <a:r>
              <a:rPr lang="en-US" sz="1800" b="0" i="0" dirty="0">
                <a:effectLst/>
                <a:latin typeface="Inter"/>
              </a:rPr>
              <a:t> </a:t>
            </a:r>
            <a:r>
              <a:rPr lang="en-US" sz="1800" b="0" i="0" dirty="0" err="1">
                <a:effectLst/>
                <a:latin typeface="Inter"/>
              </a:rPr>
              <a:t>umum</a:t>
            </a:r>
            <a:r>
              <a:rPr lang="en-US" sz="1800" b="0" i="0" dirty="0">
                <a:effectLst/>
                <a:latin typeface="Inter"/>
              </a:rPr>
              <a:t> </a:t>
            </a:r>
            <a:r>
              <a:rPr lang="en-US" sz="1800" b="0" i="0" dirty="0" err="1">
                <a:effectLst/>
                <a:latin typeface="Inter"/>
              </a:rPr>
              <a:t>bararti</a:t>
            </a:r>
            <a:r>
              <a:rPr lang="en-US" sz="1800" b="0" i="0" dirty="0">
                <a:effectLst/>
                <a:latin typeface="Inter"/>
              </a:rPr>
              <a:t> </a:t>
            </a:r>
            <a:r>
              <a:rPr lang="en-US" sz="1800" b="0" i="0" dirty="0" err="1">
                <a:effectLst/>
                <a:latin typeface="Inter"/>
              </a:rPr>
              <a:t>perubahan</a:t>
            </a:r>
            <a:r>
              <a:rPr lang="en-US" sz="1800" b="0" i="0" dirty="0">
                <a:effectLst/>
                <a:latin typeface="Inter"/>
              </a:rPr>
              <a:t> </a:t>
            </a:r>
            <a:r>
              <a:rPr lang="en-US" sz="1800" b="0" i="0" dirty="0" err="1">
                <a:effectLst/>
                <a:latin typeface="Inter"/>
              </a:rPr>
              <a:t>terhadap</a:t>
            </a:r>
            <a:r>
              <a:rPr lang="en-US" sz="1800" b="0" i="0" dirty="0">
                <a:effectLst/>
                <a:latin typeface="Inter"/>
              </a:rPr>
              <a:t> </a:t>
            </a:r>
            <a:r>
              <a:rPr lang="en-US" sz="1800" b="0" i="0" dirty="0" err="1">
                <a:effectLst/>
                <a:latin typeface="Inter"/>
              </a:rPr>
              <a:t>suatu</a:t>
            </a:r>
            <a:r>
              <a:rPr lang="en-US" sz="1800" b="0" i="0" dirty="0">
                <a:effectLst/>
                <a:latin typeface="Inter"/>
              </a:rPr>
              <a:t> system yang </a:t>
            </a:r>
            <a:r>
              <a:rPr lang="en-US" sz="1800" b="0" i="0" dirty="0" err="1">
                <a:effectLst/>
                <a:latin typeface="Inter"/>
              </a:rPr>
              <a:t>telah</a:t>
            </a:r>
            <a:r>
              <a:rPr lang="en-US" sz="1800" b="0" i="0" dirty="0">
                <a:effectLst/>
                <a:latin typeface="Inter"/>
              </a:rPr>
              <a:t> </a:t>
            </a:r>
            <a:r>
              <a:rPr lang="en-US" sz="1800" b="0" i="0" dirty="0" err="1">
                <a:effectLst/>
                <a:latin typeface="Inter"/>
              </a:rPr>
              <a:t>ada</a:t>
            </a:r>
            <a:r>
              <a:rPr lang="en-US" sz="1800" b="0" i="0" dirty="0">
                <a:effectLst/>
                <a:latin typeface="Inter"/>
              </a:rPr>
              <a:t> pada </a:t>
            </a:r>
            <a:r>
              <a:rPr lang="en-US" sz="1800" b="0" i="0" dirty="0" err="1">
                <a:effectLst/>
                <a:latin typeface="Inter"/>
              </a:rPr>
              <a:t>suatu</a:t>
            </a:r>
            <a:r>
              <a:rPr lang="en-US" sz="1800" b="0" i="0" dirty="0">
                <a:effectLst/>
                <a:latin typeface="Inter"/>
              </a:rPr>
              <a:t> masa. Di Indonesia, kata Reformasi </a:t>
            </a:r>
            <a:r>
              <a:rPr lang="en-US" sz="1800" b="0" i="0" dirty="0" err="1">
                <a:effectLst/>
                <a:latin typeface="Inter"/>
              </a:rPr>
              <a:t>umumnya</a:t>
            </a:r>
            <a:r>
              <a:rPr lang="en-US" sz="1800" b="0" i="0" dirty="0">
                <a:effectLst/>
                <a:latin typeface="Inter"/>
              </a:rPr>
              <a:t> </a:t>
            </a:r>
            <a:r>
              <a:rPr lang="en-US" sz="1800" b="0" i="0" dirty="0" err="1">
                <a:effectLst/>
                <a:latin typeface="Inter"/>
              </a:rPr>
              <a:t>merujuk</a:t>
            </a:r>
            <a:r>
              <a:rPr lang="en-US" sz="1800" b="0" i="0" dirty="0">
                <a:effectLst/>
                <a:latin typeface="Inter"/>
              </a:rPr>
              <a:t> pada </a:t>
            </a:r>
            <a:r>
              <a:rPr lang="en-US" sz="1800" b="0" i="0" dirty="0" err="1">
                <a:effectLst/>
                <a:latin typeface="Inter"/>
              </a:rPr>
              <a:t>gerakan</a:t>
            </a:r>
            <a:r>
              <a:rPr lang="en-US" sz="1800" b="0" i="0" dirty="0">
                <a:effectLst/>
                <a:latin typeface="Inter"/>
              </a:rPr>
              <a:t> </a:t>
            </a:r>
            <a:r>
              <a:rPr lang="en-US" sz="1800" b="0" i="0" dirty="0" err="1">
                <a:effectLst/>
                <a:latin typeface="Inter"/>
              </a:rPr>
              <a:t>mahasiswa</a:t>
            </a:r>
            <a:r>
              <a:rPr lang="en-US" sz="1800" b="0" i="0" dirty="0">
                <a:effectLst/>
                <a:latin typeface="Inter"/>
              </a:rPr>
              <a:t> pada tahun1998 yang </a:t>
            </a:r>
            <a:r>
              <a:rPr lang="en-US" sz="1800" b="0" i="0" dirty="0" err="1">
                <a:effectLst/>
                <a:latin typeface="Inter"/>
              </a:rPr>
              <a:t>menjatuhkan</a:t>
            </a:r>
            <a:r>
              <a:rPr lang="en-US" sz="1800" b="0" i="0" dirty="0">
                <a:effectLst/>
                <a:latin typeface="Inter"/>
              </a:rPr>
              <a:t> </a:t>
            </a:r>
            <a:r>
              <a:rPr lang="en-US" sz="1800" b="0" i="0" dirty="0" err="1">
                <a:effectLst/>
                <a:latin typeface="Inter"/>
              </a:rPr>
              <a:t>kekuasaan</a:t>
            </a:r>
            <a:r>
              <a:rPr lang="en-US" sz="1800" b="0" i="0" dirty="0">
                <a:effectLst/>
                <a:latin typeface="Inter"/>
              </a:rPr>
              <a:t> </a:t>
            </a:r>
            <a:r>
              <a:rPr lang="en-US" sz="1800" b="0" i="0" dirty="0" err="1">
                <a:effectLst/>
                <a:latin typeface="Inter"/>
              </a:rPr>
              <a:t>presiden</a:t>
            </a:r>
            <a:r>
              <a:rPr lang="en-US" sz="1800" b="0" i="0" dirty="0">
                <a:effectLst/>
                <a:latin typeface="Inter"/>
              </a:rPr>
              <a:t> </a:t>
            </a:r>
            <a:r>
              <a:rPr lang="en-US" sz="1800" b="0" i="0" dirty="0" err="1">
                <a:effectLst/>
                <a:latin typeface="Inter"/>
              </a:rPr>
              <a:t>Soeharta</a:t>
            </a:r>
            <a:r>
              <a:rPr lang="en-US" sz="1800" b="0" i="0" dirty="0">
                <a:effectLst/>
                <a:latin typeface="Inter"/>
              </a:rPr>
              <a:t> </a:t>
            </a:r>
            <a:r>
              <a:rPr lang="en-US" sz="1800" b="0" i="0" dirty="0" err="1">
                <a:effectLst/>
                <a:latin typeface="Inter"/>
              </a:rPr>
              <a:t>atau</a:t>
            </a:r>
            <a:r>
              <a:rPr lang="en-US" sz="1800" b="0" i="0" dirty="0">
                <a:effectLst/>
                <a:latin typeface="Inter"/>
              </a:rPr>
              <a:t> era </a:t>
            </a:r>
            <a:r>
              <a:rPr lang="en-US" sz="1800" b="0" i="0" dirty="0" err="1">
                <a:effectLst/>
                <a:latin typeface="Inter"/>
              </a:rPr>
              <a:t>setelah</a:t>
            </a:r>
            <a:r>
              <a:rPr lang="en-US" sz="1800" b="0" i="0" dirty="0">
                <a:effectLst/>
                <a:latin typeface="Inter"/>
              </a:rPr>
              <a:t> Orde </a:t>
            </a:r>
            <a:r>
              <a:rPr lang="en-US" sz="1800" b="0" i="0" dirty="0" err="1">
                <a:effectLst/>
                <a:latin typeface="Inter"/>
              </a:rPr>
              <a:t>baru</a:t>
            </a:r>
            <a:endParaRPr lang="en-US" sz="1800" dirty="0">
              <a:latin typeface="Inter"/>
            </a:endParaRPr>
          </a:p>
          <a:p>
            <a:r>
              <a:rPr lang="en-US" sz="1800" b="0" i="0" dirty="0">
                <a:effectLst/>
                <a:latin typeface="Inter"/>
              </a:rPr>
              <a:t>Reformasi </a:t>
            </a:r>
            <a:r>
              <a:rPr lang="en-US" sz="1800" b="0" i="0" dirty="0" err="1">
                <a:effectLst/>
                <a:latin typeface="Inter"/>
              </a:rPr>
              <a:t>adalah</a:t>
            </a:r>
            <a:r>
              <a:rPr lang="en-US" sz="1800" b="0" i="0" dirty="0">
                <a:effectLst/>
                <a:latin typeface="Inter"/>
              </a:rPr>
              <a:t> </a:t>
            </a:r>
            <a:r>
              <a:rPr lang="en-US" sz="1800" b="0" i="0" dirty="0" err="1">
                <a:effectLst/>
                <a:latin typeface="Inter"/>
              </a:rPr>
              <a:t>mengembalikan</a:t>
            </a:r>
            <a:r>
              <a:rPr lang="en-US" sz="1800" b="0" i="0" dirty="0">
                <a:effectLst/>
                <a:latin typeface="Inter"/>
              </a:rPr>
              <a:t> </a:t>
            </a:r>
            <a:r>
              <a:rPr lang="en-US" sz="1800" b="0" i="0" dirty="0" err="1">
                <a:effectLst/>
                <a:latin typeface="Inter"/>
              </a:rPr>
              <a:t>tatanan</a:t>
            </a:r>
            <a:r>
              <a:rPr lang="en-US" sz="1800" b="0" i="0" dirty="0">
                <a:effectLst/>
                <a:latin typeface="Inter"/>
              </a:rPr>
              <a:t> </a:t>
            </a:r>
            <a:r>
              <a:rPr lang="en-US" sz="1800" b="0" i="0" dirty="0" err="1">
                <a:effectLst/>
                <a:latin typeface="Inter"/>
              </a:rPr>
              <a:t>kenegaraan</a:t>
            </a:r>
            <a:r>
              <a:rPr lang="en-US" sz="1800" b="0" i="0" dirty="0">
                <a:effectLst/>
                <a:latin typeface="Inter"/>
              </a:rPr>
              <a:t> </a:t>
            </a:r>
            <a:r>
              <a:rPr lang="en-US" sz="1800" b="0" i="0" dirty="0" err="1">
                <a:effectLst/>
                <a:latin typeface="Inter"/>
              </a:rPr>
              <a:t>kearah</a:t>
            </a:r>
            <a:r>
              <a:rPr lang="en-US" sz="1800" b="0" i="0" dirty="0">
                <a:effectLst/>
                <a:latin typeface="Inter"/>
              </a:rPr>
              <a:t> </a:t>
            </a:r>
            <a:r>
              <a:rPr lang="en-US" sz="1800" b="0" i="0" dirty="0" err="1">
                <a:effectLst/>
                <a:latin typeface="Inter"/>
              </a:rPr>
              <a:t>sumber</a:t>
            </a:r>
            <a:r>
              <a:rPr lang="en-US" sz="1800" b="0" i="0" dirty="0">
                <a:effectLst/>
                <a:latin typeface="Inter"/>
              </a:rPr>
              <a:t> </a:t>
            </a:r>
            <a:r>
              <a:rPr lang="en-US" sz="1800" b="0" i="0" dirty="0" err="1">
                <a:effectLst/>
                <a:latin typeface="Inter"/>
              </a:rPr>
              <a:t>nilai</a:t>
            </a:r>
            <a:r>
              <a:rPr lang="en-US" sz="1800" b="0" i="0" dirty="0">
                <a:effectLst/>
                <a:latin typeface="Inter"/>
              </a:rPr>
              <a:t> yang </a:t>
            </a:r>
            <a:r>
              <a:rPr lang="en-US" sz="1800" b="0" i="0" dirty="0" err="1">
                <a:effectLst/>
                <a:latin typeface="Inter"/>
              </a:rPr>
              <a:t>merupakan</a:t>
            </a:r>
            <a:r>
              <a:rPr lang="en-US" sz="1800" b="0" i="0" dirty="0">
                <a:effectLst/>
                <a:latin typeface="Inter"/>
              </a:rPr>
              <a:t> platform </a:t>
            </a:r>
            <a:r>
              <a:rPr lang="en-US" sz="1800" b="0" i="0" dirty="0" err="1">
                <a:effectLst/>
                <a:latin typeface="Inter"/>
              </a:rPr>
              <a:t>kehidupan</a:t>
            </a:r>
            <a:r>
              <a:rPr lang="en-US" sz="1800" b="0" i="0" dirty="0">
                <a:effectLst/>
                <a:latin typeface="Inter"/>
              </a:rPr>
              <a:t> </a:t>
            </a:r>
            <a:r>
              <a:rPr lang="en-US" sz="1800" b="0" i="0" dirty="0" err="1">
                <a:effectLst/>
                <a:latin typeface="Inter"/>
              </a:rPr>
              <a:t>bersama</a:t>
            </a:r>
            <a:r>
              <a:rPr lang="en-US" sz="1800" b="0" i="0" dirty="0">
                <a:effectLst/>
                <a:latin typeface="Inter"/>
              </a:rPr>
              <a:t> </a:t>
            </a:r>
            <a:r>
              <a:rPr lang="en-US" sz="1800" b="0" i="0" dirty="0" err="1">
                <a:effectLst/>
                <a:latin typeface="Inter"/>
              </a:rPr>
              <a:t>bangsa</a:t>
            </a:r>
            <a:r>
              <a:rPr lang="en-US" sz="1800" b="0" i="0" dirty="0">
                <a:effectLst/>
                <a:latin typeface="Inter"/>
              </a:rPr>
              <a:t> Indonesia, yang </a:t>
            </a:r>
            <a:r>
              <a:rPr lang="en-US" sz="1800" b="0" i="0" dirty="0" err="1">
                <a:effectLst/>
                <a:latin typeface="Inter"/>
              </a:rPr>
              <a:t>selama</a:t>
            </a:r>
            <a:r>
              <a:rPr lang="en-US" sz="1800" b="0" i="0" dirty="0">
                <a:effectLst/>
                <a:latin typeface="Inter"/>
              </a:rPr>
              <a:t> </a:t>
            </a:r>
            <a:r>
              <a:rPr lang="en-US" sz="1800" b="0" i="0" dirty="0" err="1">
                <a:effectLst/>
                <a:latin typeface="Inter"/>
              </a:rPr>
              <a:t>ini</a:t>
            </a:r>
            <a:r>
              <a:rPr lang="en-US" sz="1800" b="0" i="0" dirty="0">
                <a:effectLst/>
                <a:latin typeface="Inter"/>
              </a:rPr>
              <a:t> </a:t>
            </a:r>
            <a:r>
              <a:rPr lang="en-US" sz="1800" b="0" i="0" dirty="0" err="1">
                <a:effectLst/>
                <a:latin typeface="Inter"/>
              </a:rPr>
              <a:t>diselewengakan</a:t>
            </a:r>
            <a:r>
              <a:rPr lang="en-US" sz="1800" b="0" i="0" dirty="0">
                <a:effectLst/>
                <a:latin typeface="Inter"/>
              </a:rPr>
              <a:t> demi </a:t>
            </a:r>
            <a:r>
              <a:rPr lang="en-US" sz="1800" b="0" i="0" dirty="0" err="1">
                <a:effectLst/>
                <a:latin typeface="Inter"/>
              </a:rPr>
              <a:t>kekuasaan</a:t>
            </a:r>
            <a:r>
              <a:rPr lang="en-US" sz="1800" b="0" i="0" dirty="0">
                <a:effectLst/>
                <a:latin typeface="Inter"/>
              </a:rPr>
              <a:t> </a:t>
            </a:r>
            <a:r>
              <a:rPr lang="en-US" sz="1800" b="0" i="0" dirty="0" err="1">
                <a:effectLst/>
                <a:latin typeface="Inter"/>
              </a:rPr>
              <a:t>sekelompok</a:t>
            </a:r>
            <a:r>
              <a:rPr lang="en-US" sz="1800" b="0" i="0" dirty="0">
                <a:effectLst/>
                <a:latin typeface="Inter"/>
              </a:rPr>
              <a:t> orang, </a:t>
            </a:r>
            <a:r>
              <a:rPr lang="en-US" sz="1800" b="0" i="0" dirty="0" err="1">
                <a:effectLst/>
                <a:latin typeface="Inter"/>
              </a:rPr>
              <a:t>baik</a:t>
            </a:r>
            <a:r>
              <a:rPr lang="en-US" sz="1800" b="0" i="0" dirty="0">
                <a:effectLst/>
                <a:latin typeface="Inter"/>
              </a:rPr>
              <a:t> pada masa </a:t>
            </a:r>
            <a:r>
              <a:rPr lang="en-US" sz="1800" b="0" i="0" dirty="0" err="1">
                <a:effectLst/>
                <a:latin typeface="Inter"/>
              </a:rPr>
              <a:t>orde</a:t>
            </a:r>
            <a:r>
              <a:rPr lang="en-US" sz="1800" b="0" i="0" dirty="0">
                <a:effectLst/>
                <a:latin typeface="Inter"/>
              </a:rPr>
              <a:t> lama </a:t>
            </a:r>
            <a:r>
              <a:rPr lang="en-US" sz="1800" b="0" i="0" dirty="0" err="1">
                <a:effectLst/>
                <a:latin typeface="Inter"/>
              </a:rPr>
              <a:t>maupun</a:t>
            </a:r>
            <a:r>
              <a:rPr lang="en-US" sz="1800" b="0" i="0" dirty="0">
                <a:effectLst/>
                <a:latin typeface="Inter"/>
              </a:rPr>
              <a:t> </a:t>
            </a:r>
            <a:r>
              <a:rPr lang="en-US" sz="1800" b="0" i="0" dirty="0" err="1">
                <a:effectLst/>
                <a:latin typeface="Inter"/>
              </a:rPr>
              <a:t>orde</a:t>
            </a:r>
            <a:r>
              <a:rPr lang="en-US" sz="1800" b="0" i="0" dirty="0">
                <a:effectLst/>
                <a:latin typeface="Inter"/>
              </a:rPr>
              <a:t> </a:t>
            </a:r>
            <a:r>
              <a:rPr lang="en-US" sz="1800" b="0" i="0" dirty="0" err="1">
                <a:effectLst/>
                <a:latin typeface="Inter"/>
              </a:rPr>
              <a:t>baru</a:t>
            </a:r>
            <a:r>
              <a:rPr lang="en-US" sz="1800" b="0" i="0" dirty="0">
                <a:effectLst/>
                <a:latin typeface="Inter"/>
              </a:rPr>
              <a:t>. Proses reformasi </a:t>
            </a:r>
            <a:r>
              <a:rPr lang="en-US" sz="1800" b="0" i="0" dirty="0" err="1">
                <a:effectLst/>
                <a:latin typeface="Inter"/>
              </a:rPr>
              <a:t>harus</a:t>
            </a:r>
            <a:r>
              <a:rPr lang="en-US" sz="1800" b="0" i="0" dirty="0">
                <a:effectLst/>
                <a:latin typeface="Inter"/>
              </a:rPr>
              <a:t> </a:t>
            </a:r>
            <a:r>
              <a:rPr lang="en-US" sz="1800" b="0" i="0" dirty="0" err="1">
                <a:effectLst/>
                <a:latin typeface="Inter"/>
              </a:rPr>
              <a:t>memiliki</a:t>
            </a:r>
            <a:r>
              <a:rPr lang="en-US" sz="1800" b="0" i="0" dirty="0">
                <a:effectLst/>
                <a:latin typeface="Inter"/>
              </a:rPr>
              <a:t> platform dan </a:t>
            </a:r>
            <a:r>
              <a:rPr lang="en-US" sz="1800" b="0" i="0" dirty="0" err="1">
                <a:effectLst/>
                <a:latin typeface="Inter"/>
              </a:rPr>
              <a:t>sumber</a:t>
            </a:r>
            <a:r>
              <a:rPr lang="en-US" sz="1800" b="0" i="0" dirty="0">
                <a:effectLst/>
                <a:latin typeface="Inter"/>
              </a:rPr>
              <a:t> </a:t>
            </a:r>
            <a:r>
              <a:rPr lang="en-US" sz="1800" b="0" i="0" dirty="0" err="1">
                <a:effectLst/>
                <a:latin typeface="Inter"/>
              </a:rPr>
              <a:t>nilai</a:t>
            </a:r>
            <a:r>
              <a:rPr lang="en-US" sz="1800" b="0" i="0" dirty="0">
                <a:effectLst/>
                <a:latin typeface="Inter"/>
              </a:rPr>
              <a:t> yang </a:t>
            </a:r>
            <a:r>
              <a:rPr lang="en-US" sz="1800" b="0" i="0" dirty="0" err="1">
                <a:effectLst/>
                <a:latin typeface="Inter"/>
              </a:rPr>
              <a:t>jelas</a:t>
            </a:r>
            <a:r>
              <a:rPr lang="en-US" sz="1800" b="0" i="0" dirty="0">
                <a:effectLst/>
                <a:latin typeface="Inter"/>
              </a:rPr>
              <a:t> dan </a:t>
            </a:r>
            <a:r>
              <a:rPr lang="en-US" sz="1800" b="0" i="0" dirty="0" err="1">
                <a:effectLst/>
                <a:latin typeface="Inter"/>
              </a:rPr>
              <a:t>merupakan</a:t>
            </a:r>
            <a:r>
              <a:rPr lang="en-US" sz="1800" b="0" i="0" dirty="0">
                <a:effectLst/>
                <a:latin typeface="Inter"/>
              </a:rPr>
              <a:t> </a:t>
            </a:r>
            <a:r>
              <a:rPr lang="en-US" sz="1800" b="0" i="0" dirty="0" err="1">
                <a:effectLst/>
                <a:latin typeface="Inter"/>
              </a:rPr>
              <a:t>arah</a:t>
            </a:r>
            <a:r>
              <a:rPr lang="en-US" sz="1800" b="0" i="0" dirty="0">
                <a:effectLst/>
                <a:latin typeface="Inter"/>
              </a:rPr>
              <a:t>, </a:t>
            </a:r>
            <a:r>
              <a:rPr lang="en-US" sz="1800" b="0" i="0" dirty="0" err="1">
                <a:effectLst/>
                <a:latin typeface="Inter"/>
              </a:rPr>
              <a:t>tujuan</a:t>
            </a:r>
            <a:r>
              <a:rPr lang="en-US" sz="1800" b="0" i="0" dirty="0">
                <a:effectLst/>
                <a:latin typeface="Inter"/>
              </a:rPr>
              <a:t>, </a:t>
            </a:r>
            <a:r>
              <a:rPr lang="en-US" sz="1800" b="0" i="0" dirty="0" err="1">
                <a:effectLst/>
                <a:latin typeface="Inter"/>
              </a:rPr>
              <a:t>serta</a:t>
            </a:r>
            <a:r>
              <a:rPr lang="en-US" sz="1800" b="0" i="0" dirty="0">
                <a:effectLst/>
                <a:latin typeface="Inter"/>
              </a:rPr>
              <a:t> </a:t>
            </a:r>
            <a:r>
              <a:rPr lang="en-US" sz="1800" b="0" i="0" dirty="0" err="1">
                <a:effectLst/>
                <a:latin typeface="Inter"/>
              </a:rPr>
              <a:t>cita-cita</a:t>
            </a:r>
            <a:r>
              <a:rPr lang="en-US" sz="1800" b="0" i="0" dirty="0">
                <a:effectLst/>
                <a:latin typeface="Inter"/>
              </a:rPr>
              <a:t> </a:t>
            </a:r>
            <a:r>
              <a:rPr lang="en-US" sz="1800" b="0" i="0" dirty="0" err="1">
                <a:effectLst/>
                <a:latin typeface="Inter"/>
              </a:rPr>
              <a:t>yaitu</a:t>
            </a:r>
            <a:r>
              <a:rPr lang="en-US" sz="1800" b="0" i="0" dirty="0">
                <a:effectLst/>
                <a:latin typeface="Inter"/>
              </a:rPr>
              <a:t> </a:t>
            </a:r>
            <a:r>
              <a:rPr lang="en-US" sz="1800" b="0" i="0" dirty="0" err="1">
                <a:effectLst/>
                <a:latin typeface="Inter"/>
              </a:rPr>
              <a:t>nilai-nilai</a:t>
            </a:r>
            <a:r>
              <a:rPr lang="en-US" sz="1800" b="0" i="0" dirty="0">
                <a:effectLst/>
                <a:latin typeface="Inter"/>
              </a:rPr>
              <a:t> yang </a:t>
            </a:r>
            <a:r>
              <a:rPr lang="en-US" sz="1800" b="0" i="0" dirty="0" err="1">
                <a:effectLst/>
                <a:latin typeface="Inter"/>
              </a:rPr>
              <a:t>terkandung</a:t>
            </a:r>
            <a:r>
              <a:rPr lang="en-US" sz="1800" b="0" i="0" dirty="0">
                <a:effectLst/>
                <a:latin typeface="Inter"/>
              </a:rPr>
              <a:t> </a:t>
            </a:r>
            <a:r>
              <a:rPr lang="en-US" sz="1800" b="0" i="0" dirty="0" err="1">
                <a:effectLst/>
                <a:latin typeface="Inter"/>
              </a:rPr>
              <a:t>dalam</a:t>
            </a:r>
            <a:r>
              <a:rPr lang="en-US" sz="1800" b="0" i="0" dirty="0">
                <a:effectLst/>
                <a:latin typeface="Inter"/>
              </a:rPr>
              <a:t> </a:t>
            </a:r>
            <a:r>
              <a:rPr lang="en-US" sz="1800" b="0" i="0" dirty="0" err="1">
                <a:effectLst/>
                <a:latin typeface="Inter"/>
              </a:rPr>
              <a:t>pancasila</a:t>
            </a:r>
            <a:r>
              <a:rPr lang="en-US" sz="1800" b="0" i="0" dirty="0">
                <a:effectLst/>
                <a:latin typeface="Inter"/>
              </a:rPr>
              <a:t> </a:t>
            </a:r>
            <a:r>
              <a:rPr lang="en-US" sz="1800" b="0" i="0" dirty="0" err="1">
                <a:effectLst/>
                <a:latin typeface="Inter"/>
              </a:rPr>
              <a:t>sebagaimana</a:t>
            </a:r>
            <a:r>
              <a:rPr lang="en-US" sz="1800" b="0" i="0" dirty="0">
                <a:effectLst/>
                <a:latin typeface="Inter"/>
              </a:rPr>
              <a:t> </a:t>
            </a:r>
            <a:r>
              <a:rPr lang="en-US" sz="1800" b="0" i="0" dirty="0" err="1">
                <a:effectLst/>
                <a:latin typeface="Inter"/>
              </a:rPr>
              <a:t>tujuan</a:t>
            </a:r>
            <a:r>
              <a:rPr lang="en-US" sz="1800" b="0" i="0" dirty="0">
                <a:effectLst/>
                <a:latin typeface="Inter"/>
              </a:rPr>
              <a:t> </a:t>
            </a:r>
            <a:r>
              <a:rPr lang="en-US" sz="1800" b="0" i="0" dirty="0" err="1">
                <a:effectLst/>
                <a:latin typeface="Inter"/>
              </a:rPr>
              <a:t>awal</a:t>
            </a:r>
            <a:r>
              <a:rPr lang="en-US" sz="1800" b="0" i="0" dirty="0">
                <a:effectLst/>
                <a:latin typeface="Inter"/>
              </a:rPr>
              <a:t> ideal para </a:t>
            </a:r>
            <a:r>
              <a:rPr lang="en-US" sz="1800" b="0" i="0" dirty="0" err="1">
                <a:effectLst/>
                <a:latin typeface="Inter"/>
              </a:rPr>
              <a:t>pendiri</a:t>
            </a:r>
            <a:r>
              <a:rPr lang="en-US" sz="1800" b="0" i="0" dirty="0">
                <a:effectLst/>
                <a:latin typeface="Inter"/>
              </a:rPr>
              <a:t> </a:t>
            </a:r>
            <a:r>
              <a:rPr lang="en-US" sz="1800" b="0" i="0" dirty="0" err="1">
                <a:effectLst/>
                <a:latin typeface="Inter"/>
              </a:rPr>
              <a:t>bangsa</a:t>
            </a:r>
            <a:r>
              <a:rPr lang="en-US" sz="1800" b="0" i="0" dirty="0">
                <a:effectLst/>
                <a:latin typeface="Inter"/>
              </a:rPr>
              <a:t> </a:t>
            </a:r>
            <a:r>
              <a:rPr lang="en-US" sz="1800" b="0" i="0" dirty="0" err="1">
                <a:effectLst/>
                <a:latin typeface="Inter"/>
              </a:rPr>
              <a:t>terdahulu</a:t>
            </a:r>
            <a:r>
              <a:rPr lang="en-US" sz="1800" b="0" i="0" dirty="0">
                <a:effectLst/>
                <a:latin typeface="Inter"/>
              </a:rPr>
              <a:t>.</a:t>
            </a:r>
            <a:endParaRPr lang="en-US" sz="1800" dirty="0">
              <a:latin typeface="Inter"/>
            </a:endParaRPr>
          </a:p>
        </p:txBody>
      </p:sp>
      <p:sp>
        <p:nvSpPr>
          <p:cNvPr id="4" name="Content Placeholder 3">
            <a:extLst>
              <a:ext uri="{FF2B5EF4-FFF2-40B4-BE49-F238E27FC236}">
                <a16:creationId xmlns:a16="http://schemas.microsoft.com/office/drawing/2014/main" id="{60322649-994F-4A10-ADE4-7A676293A71C}"/>
              </a:ext>
            </a:extLst>
          </p:cNvPr>
          <p:cNvSpPr>
            <a:spLocks noGrp="1"/>
          </p:cNvSpPr>
          <p:nvPr>
            <p:ph sz="half" idx="2"/>
          </p:nvPr>
        </p:nvSpPr>
        <p:spPr/>
        <p:txBody>
          <a:bodyPr>
            <a:normAutofit/>
          </a:bodyPr>
          <a:lstStyle/>
          <a:p>
            <a:pPr marL="0" indent="0" algn="just">
              <a:buNone/>
            </a:pPr>
            <a:r>
              <a:rPr lang="en-US" b="0" i="0" dirty="0">
                <a:effectLst/>
                <a:latin typeface="DM Sans" pitchFamily="2" charset="0"/>
              </a:rPr>
              <a:t>Pancasila </a:t>
            </a:r>
            <a:r>
              <a:rPr lang="en-US" b="0" i="0" dirty="0" err="1">
                <a:effectLst/>
                <a:latin typeface="DM Sans" pitchFamily="2" charset="0"/>
              </a:rPr>
              <a:t>sebagai</a:t>
            </a:r>
            <a:r>
              <a:rPr lang="en-US" b="0" i="0" dirty="0">
                <a:effectLst/>
                <a:latin typeface="DM Sans" pitchFamily="2" charset="0"/>
              </a:rPr>
              <a:t> </a:t>
            </a:r>
            <a:r>
              <a:rPr lang="en-US" b="0" i="0" dirty="0" err="1">
                <a:effectLst/>
                <a:latin typeface="DM Sans" pitchFamily="2" charset="0"/>
              </a:rPr>
              <a:t>paradigma</a:t>
            </a:r>
            <a:r>
              <a:rPr lang="en-US" b="0" i="0" dirty="0">
                <a:effectLst/>
                <a:latin typeface="DM Sans" pitchFamily="2" charset="0"/>
              </a:rPr>
              <a:t> reformasi </a:t>
            </a:r>
            <a:r>
              <a:rPr lang="en-US" b="0" i="0" dirty="0" err="1">
                <a:effectLst/>
                <a:latin typeface="DM Sans" pitchFamily="2" charset="0"/>
              </a:rPr>
              <a:t>adalah</a:t>
            </a:r>
            <a:r>
              <a:rPr lang="en-US" b="0" i="0" dirty="0">
                <a:effectLst/>
                <a:latin typeface="DM Sans" pitchFamily="2" charset="0"/>
              </a:rPr>
              <a:t> </a:t>
            </a:r>
            <a:r>
              <a:rPr lang="en-US" b="0" i="0" dirty="0" err="1">
                <a:effectLst/>
                <a:latin typeface="DM Sans" pitchFamily="2" charset="0"/>
              </a:rPr>
              <a:t>dimana</a:t>
            </a:r>
            <a:r>
              <a:rPr lang="id-ID" b="0" i="0" dirty="0">
                <a:effectLst/>
                <a:latin typeface="DM Sans" pitchFamily="2" charset="0"/>
              </a:rPr>
              <a:t> </a:t>
            </a:r>
            <a:r>
              <a:rPr lang="en-US" b="0" i="0" dirty="0" err="1">
                <a:effectLst/>
                <a:latin typeface="DM Sans" pitchFamily="2" charset="0"/>
              </a:rPr>
              <a:t>apabila</a:t>
            </a:r>
            <a:r>
              <a:rPr lang="en-US" b="0" i="0" dirty="0">
                <a:effectLst/>
                <a:latin typeface="DM Sans" pitchFamily="2" charset="0"/>
              </a:rPr>
              <a:t> </a:t>
            </a:r>
            <a:r>
              <a:rPr lang="en-US" b="0" i="0" dirty="0" err="1">
                <a:effectLst/>
                <a:latin typeface="DM Sans" pitchFamily="2" charset="0"/>
              </a:rPr>
              <a:t>terjadi</a:t>
            </a:r>
            <a:r>
              <a:rPr lang="en-US" b="0" i="0" dirty="0">
                <a:effectLst/>
                <a:latin typeface="DM Sans" pitchFamily="2" charset="0"/>
              </a:rPr>
              <a:t> </a:t>
            </a:r>
            <a:r>
              <a:rPr lang="en-US" b="0" i="0" dirty="0" err="1">
                <a:effectLst/>
                <a:latin typeface="DM Sans" pitchFamily="2" charset="0"/>
              </a:rPr>
              <a:t>suatu</a:t>
            </a:r>
            <a:r>
              <a:rPr lang="en-US" b="0" i="0" dirty="0">
                <a:effectLst/>
                <a:latin typeface="DM Sans" pitchFamily="2" charset="0"/>
              </a:rPr>
              <a:t> </a:t>
            </a:r>
            <a:r>
              <a:rPr lang="en-US" b="0" i="0" dirty="0" err="1">
                <a:effectLst/>
                <a:latin typeface="DM Sans" pitchFamily="2" charset="0"/>
              </a:rPr>
              <a:t>perubahan</a:t>
            </a:r>
            <a:r>
              <a:rPr lang="en-US" b="0" i="0" dirty="0">
                <a:effectLst/>
                <a:latin typeface="DM Sans" pitchFamily="2" charset="0"/>
              </a:rPr>
              <a:t> </a:t>
            </a:r>
            <a:r>
              <a:rPr lang="en-US" b="0" i="0" dirty="0" err="1">
                <a:effectLst/>
                <a:latin typeface="DM Sans" pitchFamily="2" charset="0"/>
              </a:rPr>
              <a:t>kedepannya</a:t>
            </a:r>
            <a:r>
              <a:rPr lang="en-US" b="0" i="0" dirty="0">
                <a:effectLst/>
                <a:latin typeface="DM Sans" pitchFamily="2" charset="0"/>
              </a:rPr>
              <a:t> </a:t>
            </a:r>
            <a:r>
              <a:rPr lang="en-US" b="0" i="0" dirty="0" err="1">
                <a:effectLst/>
                <a:latin typeface="DM Sans" pitchFamily="2" charset="0"/>
              </a:rPr>
              <a:t>maka</a:t>
            </a:r>
            <a:r>
              <a:rPr lang="en-US" b="0" i="0" dirty="0">
                <a:effectLst/>
                <a:latin typeface="DM Sans" pitchFamily="2" charset="0"/>
              </a:rPr>
              <a:t> </a:t>
            </a:r>
            <a:r>
              <a:rPr lang="en-US" b="0" i="0" dirty="0" err="1">
                <a:effectLst/>
                <a:latin typeface="DM Sans" pitchFamily="2" charset="0"/>
              </a:rPr>
              <a:t>asumsi-asumsi</a:t>
            </a:r>
            <a:r>
              <a:rPr lang="en-US" b="0" i="0" dirty="0">
                <a:effectLst/>
                <a:latin typeface="DM Sans" pitchFamily="2" charset="0"/>
              </a:rPr>
              <a:t> </a:t>
            </a:r>
            <a:r>
              <a:rPr lang="en-US" b="0" i="0" dirty="0" err="1">
                <a:effectLst/>
                <a:latin typeface="DM Sans" pitchFamily="2" charset="0"/>
              </a:rPr>
              <a:t>dasar</a:t>
            </a:r>
            <a:r>
              <a:rPr lang="en-US" b="0" i="0" dirty="0">
                <a:effectLst/>
                <a:latin typeface="DM Sans" pitchFamily="2" charset="0"/>
              </a:rPr>
              <a:t> </a:t>
            </a:r>
            <a:r>
              <a:rPr lang="en-US" b="0" i="0" dirty="0" err="1">
                <a:effectLst/>
                <a:latin typeface="DM Sans" pitchFamily="2" charset="0"/>
              </a:rPr>
              <a:t>atau</a:t>
            </a:r>
            <a:r>
              <a:rPr lang="en-US" b="0" i="0" dirty="0">
                <a:effectLst/>
                <a:latin typeface="DM Sans" pitchFamily="2" charset="0"/>
              </a:rPr>
              <a:t> </a:t>
            </a:r>
            <a:r>
              <a:rPr lang="en-US" b="0" i="0" dirty="0" err="1">
                <a:effectLst/>
                <a:latin typeface="DM Sans" pitchFamily="2" charset="0"/>
              </a:rPr>
              <a:t>nilai-nilai</a:t>
            </a:r>
            <a:r>
              <a:rPr lang="en-US" b="0" i="0" dirty="0">
                <a:effectLst/>
                <a:latin typeface="DM Sans" pitchFamily="2" charset="0"/>
              </a:rPr>
              <a:t> yang </a:t>
            </a:r>
            <a:r>
              <a:rPr lang="en-US" b="0" i="0" dirty="0" err="1">
                <a:effectLst/>
                <a:latin typeface="DM Sans" pitchFamily="2" charset="0"/>
              </a:rPr>
              <a:t>mendukung</a:t>
            </a:r>
            <a:r>
              <a:rPr lang="en-US" b="0" i="0" dirty="0">
                <a:effectLst/>
                <a:latin typeface="DM Sans" pitchFamily="2" charset="0"/>
              </a:rPr>
              <a:t> </a:t>
            </a:r>
            <a:r>
              <a:rPr lang="en-US" b="0" i="0" dirty="0" err="1">
                <a:effectLst/>
                <a:latin typeface="DM Sans" pitchFamily="2" charset="0"/>
              </a:rPr>
              <a:t>perubahan</a:t>
            </a:r>
            <a:r>
              <a:rPr lang="id-ID" dirty="0">
                <a:latin typeface="DM Sans" pitchFamily="2" charset="0"/>
              </a:rPr>
              <a:t> </a:t>
            </a:r>
            <a:r>
              <a:rPr lang="en-US" b="0" i="0" dirty="0" err="1">
                <a:effectLst/>
                <a:latin typeface="DM Sans" pitchFamily="2" charset="0"/>
              </a:rPr>
              <a:t>tersebut</a:t>
            </a:r>
            <a:r>
              <a:rPr lang="en-US" b="0" i="0" dirty="0">
                <a:effectLst/>
                <a:latin typeface="DM Sans" pitchFamily="2" charset="0"/>
              </a:rPr>
              <a:t> </a:t>
            </a:r>
            <a:r>
              <a:rPr lang="en-US" b="0" i="0" dirty="0" err="1">
                <a:effectLst/>
                <a:latin typeface="DM Sans" pitchFamily="2" charset="0"/>
              </a:rPr>
              <a:t>haruslah</a:t>
            </a:r>
            <a:r>
              <a:rPr lang="en-US" b="0" i="0" dirty="0">
                <a:effectLst/>
                <a:latin typeface="DM Sans" pitchFamily="2" charset="0"/>
              </a:rPr>
              <a:t> </a:t>
            </a:r>
            <a:r>
              <a:rPr lang="en-US" b="0" i="0" dirty="0" err="1">
                <a:effectLst/>
                <a:latin typeface="DM Sans" pitchFamily="2" charset="0"/>
              </a:rPr>
              <a:t>selalu</a:t>
            </a:r>
            <a:r>
              <a:rPr lang="en-US" b="0" i="0" dirty="0">
                <a:effectLst/>
                <a:latin typeface="DM Sans" pitchFamily="2" charset="0"/>
              </a:rPr>
              <a:t> </a:t>
            </a:r>
            <a:r>
              <a:rPr lang="en-US" b="0" i="0" dirty="0" err="1">
                <a:effectLst/>
                <a:latin typeface="DM Sans" pitchFamily="2" charset="0"/>
              </a:rPr>
              <a:t>berlandaskan</a:t>
            </a:r>
            <a:r>
              <a:rPr lang="en-US" b="0" i="0" dirty="0">
                <a:effectLst/>
                <a:latin typeface="DM Sans" pitchFamily="2" charset="0"/>
              </a:rPr>
              <a:t> pada </a:t>
            </a:r>
            <a:r>
              <a:rPr lang="en-US" b="0" i="0" dirty="0" err="1">
                <a:effectLst/>
                <a:latin typeface="DM Sans" pitchFamily="2" charset="0"/>
              </a:rPr>
              <a:t>pancasila.Bangsa</a:t>
            </a:r>
            <a:r>
              <a:rPr lang="en-US" b="0" i="0" dirty="0">
                <a:effectLst/>
                <a:latin typeface="DM Sans" pitchFamily="2" charset="0"/>
              </a:rPr>
              <a:t> Indonesia </a:t>
            </a:r>
            <a:r>
              <a:rPr lang="en-US" b="0" i="0" dirty="0" err="1">
                <a:effectLst/>
                <a:latin typeface="DM Sans" pitchFamily="2" charset="0"/>
              </a:rPr>
              <a:t>ingin</a:t>
            </a:r>
            <a:r>
              <a:rPr lang="en-US" b="0" i="0" dirty="0">
                <a:effectLst/>
                <a:latin typeface="DM Sans" pitchFamily="2" charset="0"/>
              </a:rPr>
              <a:t> </a:t>
            </a:r>
            <a:r>
              <a:rPr lang="en-US" b="0" i="0" dirty="0" err="1">
                <a:effectLst/>
                <a:latin typeface="DM Sans" pitchFamily="2" charset="0"/>
              </a:rPr>
              <a:t>mengadakan</a:t>
            </a:r>
            <a:r>
              <a:rPr lang="en-US" b="0" i="0" dirty="0">
                <a:effectLst/>
                <a:latin typeface="DM Sans" pitchFamily="2" charset="0"/>
              </a:rPr>
              <a:t> </a:t>
            </a:r>
            <a:r>
              <a:rPr lang="en-US" b="0" i="0" dirty="0" err="1">
                <a:effectLst/>
                <a:latin typeface="DM Sans" pitchFamily="2" charset="0"/>
              </a:rPr>
              <a:t>suatu</a:t>
            </a:r>
            <a:r>
              <a:rPr lang="en-US" b="0" i="0" dirty="0">
                <a:effectLst/>
                <a:latin typeface="DM Sans" pitchFamily="2" charset="0"/>
              </a:rPr>
              <a:t> </a:t>
            </a:r>
            <a:r>
              <a:rPr lang="en-US" b="0" i="0" dirty="0" err="1">
                <a:effectLst/>
                <a:latin typeface="DM Sans" pitchFamily="2" charset="0"/>
              </a:rPr>
              <a:t>perubahan,yaitu</a:t>
            </a:r>
            <a:r>
              <a:rPr lang="en-US" b="0" i="0" dirty="0">
                <a:effectLst/>
                <a:latin typeface="DM Sans" pitchFamily="2" charset="0"/>
              </a:rPr>
              <a:t> </a:t>
            </a:r>
            <a:r>
              <a:rPr lang="en-US" b="0" i="0" dirty="0" err="1">
                <a:effectLst/>
                <a:latin typeface="DM Sans" pitchFamily="2" charset="0"/>
              </a:rPr>
              <a:t>menata</a:t>
            </a:r>
            <a:r>
              <a:rPr lang="en-US" b="0" i="0" dirty="0">
                <a:effectLst/>
                <a:latin typeface="DM Sans" pitchFamily="2" charset="0"/>
              </a:rPr>
              <a:t> </a:t>
            </a:r>
            <a:r>
              <a:rPr lang="en-US" b="0" i="0" dirty="0" err="1">
                <a:effectLst/>
                <a:latin typeface="DM Sans" pitchFamily="2" charset="0"/>
              </a:rPr>
              <a:t>kembali</a:t>
            </a:r>
            <a:r>
              <a:rPr lang="en-US" b="0" i="0" dirty="0">
                <a:effectLst/>
                <a:latin typeface="DM Sans" pitchFamily="2" charset="0"/>
              </a:rPr>
              <a:t> </a:t>
            </a:r>
            <a:r>
              <a:rPr lang="en-US" b="0" i="0" dirty="0" err="1">
                <a:effectLst/>
                <a:latin typeface="DM Sans" pitchFamily="2" charset="0"/>
              </a:rPr>
              <a:t>kehidupan</a:t>
            </a:r>
            <a:r>
              <a:rPr lang="en-US" b="0" i="0" dirty="0">
                <a:effectLst/>
                <a:latin typeface="DM Sans" pitchFamily="2" charset="0"/>
              </a:rPr>
              <a:t> </a:t>
            </a:r>
            <a:r>
              <a:rPr lang="en-US" b="0" i="0" dirty="0" err="1">
                <a:effectLst/>
                <a:latin typeface="DM Sans" pitchFamily="2" charset="0"/>
              </a:rPr>
              <a:t>berbangsa</a:t>
            </a:r>
            <a:r>
              <a:rPr lang="en-US" b="0" i="0" dirty="0">
                <a:effectLst/>
                <a:latin typeface="DM Sans" pitchFamily="2" charset="0"/>
              </a:rPr>
              <a:t> dan </a:t>
            </a:r>
            <a:r>
              <a:rPr lang="en-US" b="0" i="0" dirty="0" err="1">
                <a:effectLst/>
                <a:latin typeface="DM Sans" pitchFamily="2" charset="0"/>
              </a:rPr>
              <a:t>bernegarademi</a:t>
            </a:r>
            <a:r>
              <a:rPr lang="en-US" b="0" i="0" dirty="0">
                <a:effectLst/>
                <a:latin typeface="DM Sans" pitchFamily="2" charset="0"/>
              </a:rPr>
              <a:t> </a:t>
            </a:r>
            <a:r>
              <a:rPr lang="en-US" b="0" i="0" dirty="0" err="1">
                <a:effectLst/>
                <a:latin typeface="DM Sans" pitchFamily="2" charset="0"/>
              </a:rPr>
              <a:t>terwujudnya</a:t>
            </a:r>
            <a:r>
              <a:rPr lang="en-US" b="0" i="0" dirty="0">
                <a:effectLst/>
                <a:latin typeface="DM Sans" pitchFamily="2" charset="0"/>
              </a:rPr>
              <a:t> </a:t>
            </a:r>
            <a:r>
              <a:rPr lang="en-US" b="0" i="0" dirty="0" err="1">
                <a:effectLst/>
                <a:latin typeface="DM Sans" pitchFamily="2" charset="0"/>
              </a:rPr>
              <a:t>masyarakat</a:t>
            </a:r>
            <a:r>
              <a:rPr lang="en-US" b="0" i="0" dirty="0">
                <a:effectLst/>
                <a:latin typeface="DM Sans" pitchFamily="2" charset="0"/>
              </a:rPr>
              <a:t> </a:t>
            </a:r>
            <a:r>
              <a:rPr lang="en-US" b="0" i="0" dirty="0" err="1">
                <a:effectLst/>
                <a:latin typeface="DM Sans" pitchFamily="2" charset="0"/>
              </a:rPr>
              <a:t>madani</a:t>
            </a:r>
            <a:r>
              <a:rPr lang="en-US" b="0" i="0" dirty="0">
                <a:effectLst/>
                <a:latin typeface="DM Sans" pitchFamily="2" charset="0"/>
              </a:rPr>
              <a:t> yang </a:t>
            </a:r>
            <a:r>
              <a:rPr lang="en-US" b="0" i="0" dirty="0" err="1">
                <a:effectLst/>
                <a:latin typeface="DM Sans" pitchFamily="2" charset="0"/>
              </a:rPr>
              <a:t>bermatabatkemanusiaan</a:t>
            </a:r>
            <a:r>
              <a:rPr lang="en-US" b="0" i="0" dirty="0">
                <a:effectLst/>
                <a:latin typeface="DM Sans" pitchFamily="2" charset="0"/>
              </a:rPr>
              <a:t> yang </a:t>
            </a:r>
            <a:r>
              <a:rPr lang="en-US" b="0" i="0" dirty="0" err="1">
                <a:effectLst/>
                <a:latin typeface="DM Sans" pitchFamily="2" charset="0"/>
              </a:rPr>
              <a:t>menghargai</a:t>
            </a:r>
            <a:r>
              <a:rPr lang="en-US" b="0" i="0" dirty="0">
                <a:effectLst/>
                <a:latin typeface="DM Sans" pitchFamily="2" charset="0"/>
              </a:rPr>
              <a:t> </a:t>
            </a:r>
            <a:r>
              <a:rPr lang="en-US" b="0" i="0" dirty="0" err="1">
                <a:effectLst/>
                <a:latin typeface="DM Sans" pitchFamily="2" charset="0"/>
              </a:rPr>
              <a:t>hak-hak</a:t>
            </a:r>
            <a:r>
              <a:rPr lang="en-US" b="0" i="0" dirty="0">
                <a:effectLst/>
                <a:latin typeface="DM Sans" pitchFamily="2" charset="0"/>
              </a:rPr>
              <a:t> </a:t>
            </a:r>
            <a:r>
              <a:rPr lang="en-US" b="0" i="0" dirty="0" err="1">
                <a:effectLst/>
                <a:latin typeface="DM Sans" pitchFamily="2" charset="0"/>
              </a:rPr>
              <a:t>asasi</a:t>
            </a:r>
            <a:r>
              <a:rPr lang="en-US" b="0" i="0" dirty="0">
                <a:effectLst/>
                <a:latin typeface="DM Sans" pitchFamily="2" charset="0"/>
              </a:rPr>
              <a:t> </a:t>
            </a:r>
            <a:r>
              <a:rPr lang="en-US" b="0" i="0" dirty="0" err="1">
                <a:effectLst/>
                <a:latin typeface="DM Sans" pitchFamily="2" charset="0"/>
              </a:rPr>
              <a:t>manusia,masyarakat</a:t>
            </a:r>
            <a:r>
              <a:rPr lang="en-US" b="0" i="0" dirty="0">
                <a:effectLst/>
                <a:latin typeface="DM Sans" pitchFamily="2" charset="0"/>
              </a:rPr>
              <a:t> yang </a:t>
            </a:r>
            <a:r>
              <a:rPr lang="en-US" b="0" i="0" dirty="0" err="1">
                <a:effectLst/>
                <a:latin typeface="DM Sans" pitchFamily="2" charset="0"/>
              </a:rPr>
              <a:t>demokratis</a:t>
            </a:r>
            <a:r>
              <a:rPr lang="en-US" b="0" i="0" dirty="0">
                <a:effectLst/>
                <a:latin typeface="DM Sans" pitchFamily="2" charset="0"/>
              </a:rPr>
              <a:t> yang </a:t>
            </a:r>
            <a:r>
              <a:rPr lang="en-US" b="0" i="0" dirty="0" err="1">
                <a:effectLst/>
                <a:latin typeface="DM Sans" pitchFamily="2" charset="0"/>
              </a:rPr>
              <a:t>bermoral</a:t>
            </a:r>
            <a:r>
              <a:rPr lang="en-US" b="0" i="0" dirty="0">
                <a:effectLst/>
                <a:latin typeface="DM Sans" pitchFamily="2" charset="0"/>
              </a:rPr>
              <a:t> </a:t>
            </a:r>
            <a:r>
              <a:rPr lang="en-US" b="0" i="0" dirty="0" err="1">
                <a:effectLst/>
                <a:latin typeface="DM Sans" pitchFamily="2" charset="0"/>
              </a:rPr>
              <a:t>religius</a:t>
            </a:r>
            <a:r>
              <a:rPr lang="en-US" b="0" i="0" dirty="0">
                <a:effectLst/>
                <a:latin typeface="DM Sans" pitchFamily="2" charset="0"/>
              </a:rPr>
              <a:t> </a:t>
            </a:r>
            <a:r>
              <a:rPr lang="en-US" b="0" i="0" dirty="0" err="1">
                <a:effectLst/>
                <a:latin typeface="DM Sans" pitchFamily="2" charset="0"/>
              </a:rPr>
              <a:t>sertamasyarakat</a:t>
            </a:r>
            <a:r>
              <a:rPr lang="en-US" b="0" i="0" dirty="0">
                <a:effectLst/>
                <a:latin typeface="DM Sans" pitchFamily="2" charset="0"/>
              </a:rPr>
              <a:t> yang </a:t>
            </a:r>
            <a:r>
              <a:rPr lang="en-US" b="0" i="0" dirty="0" err="1">
                <a:effectLst/>
                <a:latin typeface="DM Sans" pitchFamily="2" charset="0"/>
              </a:rPr>
              <a:t>bermoral</a:t>
            </a:r>
            <a:r>
              <a:rPr lang="en-US" b="0" i="0" dirty="0">
                <a:effectLst/>
                <a:latin typeface="DM Sans" pitchFamily="2" charset="0"/>
              </a:rPr>
              <a:t> </a:t>
            </a:r>
            <a:r>
              <a:rPr lang="en-US" b="0" i="0" dirty="0" err="1">
                <a:effectLst/>
                <a:latin typeface="DM Sans" pitchFamily="2" charset="0"/>
              </a:rPr>
              <a:t>kemanusiaan</a:t>
            </a:r>
            <a:r>
              <a:rPr lang="en-US" b="0" i="0" dirty="0">
                <a:effectLst/>
                <a:latin typeface="DM Sans" pitchFamily="2" charset="0"/>
              </a:rPr>
              <a:t> dan </a:t>
            </a:r>
            <a:r>
              <a:rPr lang="en-US" b="0" i="0" dirty="0" err="1">
                <a:effectLst/>
                <a:latin typeface="DM Sans" pitchFamily="2" charset="0"/>
              </a:rPr>
              <a:t>beradab</a:t>
            </a:r>
            <a:r>
              <a:rPr lang="en-US" b="0" i="0" dirty="0">
                <a:effectLst/>
                <a:latin typeface="DM Sans" pitchFamily="2" charset="0"/>
              </a:rPr>
              <a:t>.</a:t>
            </a:r>
            <a:endParaRPr lang="en-US" dirty="0"/>
          </a:p>
        </p:txBody>
      </p:sp>
    </p:spTree>
    <p:extLst>
      <p:ext uri="{BB962C8B-B14F-4D97-AF65-F5344CB8AC3E}">
        <p14:creationId xmlns:p14="http://schemas.microsoft.com/office/powerpoint/2010/main" val="33789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D0000"/>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9EE61CB-BA0A-343B-5ACD-2C6D16BFBE24}"/>
              </a:ext>
            </a:extLst>
          </p:cNvPr>
          <p:cNvSpPr/>
          <p:nvPr/>
        </p:nvSpPr>
        <p:spPr>
          <a:xfrm>
            <a:off x="0" y="3110947"/>
            <a:ext cx="12192000" cy="917713"/>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PARADIGMA DALAM PEMBANGUNAN REFORMASI DALAM BERBAGAI BIDANG</a:t>
            </a:r>
          </a:p>
        </p:txBody>
      </p:sp>
    </p:spTree>
    <p:extLst>
      <p:ext uri="{BB962C8B-B14F-4D97-AF65-F5344CB8AC3E}">
        <p14:creationId xmlns:p14="http://schemas.microsoft.com/office/powerpoint/2010/main" val="266832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C6D9-B7CB-389B-9A1B-802ABBB66CEE}"/>
              </a:ext>
            </a:extLst>
          </p:cNvPr>
          <p:cNvSpPr>
            <a:spLocks noGrp="1"/>
          </p:cNvSpPr>
          <p:nvPr>
            <p:ph type="title"/>
          </p:nvPr>
        </p:nvSpPr>
        <p:spPr>
          <a:xfrm>
            <a:off x="159026" y="447188"/>
            <a:ext cx="11222972" cy="970450"/>
          </a:xfrm>
        </p:spPr>
        <p:txBody>
          <a:bodyPr/>
          <a:lstStyle/>
          <a:p>
            <a:r>
              <a:rPr lang="pt-BR" b="0" i="0" dirty="0">
                <a:effectLst/>
                <a:latin typeface="DM Sans" pitchFamily="2" charset="0"/>
              </a:rPr>
              <a:t>Pancasila Sebagai Paradigma Reformasi Hukum</a:t>
            </a:r>
            <a:endParaRPr lang="en-US" dirty="0"/>
          </a:p>
        </p:txBody>
      </p:sp>
      <p:sp>
        <p:nvSpPr>
          <p:cNvPr id="3" name="Content Placeholder 2">
            <a:extLst>
              <a:ext uri="{FF2B5EF4-FFF2-40B4-BE49-F238E27FC236}">
                <a16:creationId xmlns:a16="http://schemas.microsoft.com/office/drawing/2014/main" id="{D8F4457F-98C6-179C-F6B7-F7DF1E60BF51}"/>
              </a:ext>
            </a:extLst>
          </p:cNvPr>
          <p:cNvSpPr>
            <a:spLocks noGrp="1"/>
          </p:cNvSpPr>
          <p:nvPr>
            <p:ph idx="1"/>
          </p:nvPr>
        </p:nvSpPr>
        <p:spPr>
          <a:xfrm>
            <a:off x="558211" y="2222287"/>
            <a:ext cx="11222972" cy="4059243"/>
          </a:xfrm>
        </p:spPr>
        <p:txBody>
          <a:bodyPr>
            <a:noAutofit/>
          </a:bodyPr>
          <a:lstStyle/>
          <a:p>
            <a:r>
              <a:rPr lang="en-US" sz="2400" dirty="0"/>
              <a:t>Agenda yang </a:t>
            </a:r>
            <a:r>
              <a:rPr lang="en-US" sz="2400" dirty="0" err="1"/>
              <a:t>lebih</a:t>
            </a:r>
            <a:r>
              <a:rPr lang="en-US" sz="2400" dirty="0"/>
              <a:t> </a:t>
            </a:r>
            <a:r>
              <a:rPr lang="en-US" sz="2400" dirty="0" err="1"/>
              <a:t>konkrit</a:t>
            </a:r>
            <a:r>
              <a:rPr lang="en-US" sz="2400" dirty="0"/>
              <a:t> yang </a:t>
            </a:r>
            <a:r>
              <a:rPr lang="en-US" sz="2400" dirty="0" err="1"/>
              <a:t>diperjuangkan</a:t>
            </a:r>
            <a:r>
              <a:rPr lang="en-US" sz="2400" dirty="0"/>
              <a:t> oleh para </a:t>
            </a:r>
            <a:r>
              <a:rPr lang="en-US" sz="2400" dirty="0" err="1"/>
              <a:t>reformis</a:t>
            </a:r>
            <a:r>
              <a:rPr lang="en-US" sz="2400" dirty="0"/>
              <a:t> yang paling </a:t>
            </a:r>
            <a:r>
              <a:rPr lang="en-US" sz="2400" dirty="0" err="1"/>
              <a:t>mendesak</a:t>
            </a:r>
            <a:r>
              <a:rPr lang="en-US" sz="2400" dirty="0"/>
              <a:t> </a:t>
            </a:r>
            <a:r>
              <a:rPr lang="en-US" sz="2400" dirty="0" err="1"/>
              <a:t>adalah</a:t>
            </a:r>
            <a:r>
              <a:rPr lang="en-US" sz="2400" dirty="0"/>
              <a:t> reformasi </a:t>
            </a:r>
            <a:r>
              <a:rPr lang="en-US" sz="2400" dirty="0" err="1"/>
              <a:t>bidang</a:t>
            </a:r>
            <a:r>
              <a:rPr lang="en-US" sz="2400" dirty="0"/>
              <a:t> </a:t>
            </a:r>
            <a:r>
              <a:rPr lang="en-US" sz="2400" dirty="0" err="1"/>
              <a:t>hukum</a:t>
            </a:r>
            <a:r>
              <a:rPr lang="en-US" sz="2400" dirty="0"/>
              <a:t>. Hal </a:t>
            </a:r>
            <a:r>
              <a:rPr lang="en-US" sz="2400" dirty="0" err="1"/>
              <a:t>ini</a:t>
            </a:r>
            <a:r>
              <a:rPr lang="en-US" sz="2400" dirty="0"/>
              <a:t> </a:t>
            </a:r>
            <a:r>
              <a:rPr lang="en-US" sz="2400" dirty="0" err="1"/>
              <a:t>berdasarkan</a:t>
            </a:r>
            <a:r>
              <a:rPr lang="en-US" sz="2400" dirty="0"/>
              <a:t> pada </a:t>
            </a:r>
            <a:r>
              <a:rPr lang="en-US" sz="2400" dirty="0" err="1"/>
              <a:t>suatu</a:t>
            </a:r>
            <a:r>
              <a:rPr lang="en-US" sz="2400" dirty="0"/>
              <a:t> </a:t>
            </a:r>
            <a:r>
              <a:rPr lang="en-US" sz="2400" dirty="0" err="1"/>
              <a:t>kenyataan</a:t>
            </a:r>
            <a:r>
              <a:rPr lang="en-US" sz="2400" dirty="0"/>
              <a:t> </a:t>
            </a:r>
            <a:r>
              <a:rPr lang="en-US" sz="2400" dirty="0" err="1"/>
              <a:t>bahwa</a:t>
            </a:r>
            <a:r>
              <a:rPr lang="en-US" sz="2400" dirty="0"/>
              <a:t> </a:t>
            </a:r>
            <a:r>
              <a:rPr lang="en-US" sz="2400" dirty="0" err="1"/>
              <a:t>setelah</a:t>
            </a:r>
            <a:r>
              <a:rPr lang="en-US" sz="2400" dirty="0"/>
              <a:t> </a:t>
            </a:r>
            <a:r>
              <a:rPr lang="en-US" sz="2400" dirty="0" err="1"/>
              <a:t>peristiwa</a:t>
            </a:r>
            <a:r>
              <a:rPr lang="en-US" sz="2400" dirty="0"/>
              <a:t> 21 Mei 1998 </a:t>
            </a:r>
            <a:r>
              <a:rPr lang="en-US" sz="2400" dirty="0" err="1"/>
              <a:t>saat</a:t>
            </a:r>
            <a:r>
              <a:rPr lang="en-US" sz="2400" dirty="0"/>
              <a:t> </a:t>
            </a:r>
            <a:r>
              <a:rPr lang="en-US" sz="2400" dirty="0" err="1"/>
              <a:t>runtuhnya</a:t>
            </a:r>
            <a:r>
              <a:rPr lang="en-US" sz="2400" dirty="0"/>
              <a:t> </a:t>
            </a:r>
            <a:r>
              <a:rPr lang="en-US" sz="2400" dirty="0" err="1"/>
              <a:t>kekuasaan</a:t>
            </a:r>
            <a:r>
              <a:rPr lang="en-US" sz="2400" dirty="0"/>
              <a:t> Orde </a:t>
            </a:r>
            <a:r>
              <a:rPr lang="en-US" sz="2400" dirty="0" err="1"/>
              <a:t>Baru</a:t>
            </a:r>
            <a:r>
              <a:rPr lang="en-US" sz="2400" dirty="0"/>
              <a:t>, salah </a:t>
            </a:r>
            <a:r>
              <a:rPr lang="en-US" sz="2400" dirty="0" err="1"/>
              <a:t>satu</a:t>
            </a:r>
            <a:r>
              <a:rPr lang="en-US" sz="2400" dirty="0"/>
              <a:t> sub system yang </a:t>
            </a:r>
            <a:r>
              <a:rPr lang="en-US" sz="2400" dirty="0" err="1"/>
              <a:t>mengalami</a:t>
            </a:r>
            <a:r>
              <a:rPr lang="en-US" sz="2400" dirty="0"/>
              <a:t> </a:t>
            </a:r>
            <a:r>
              <a:rPr lang="en-US" sz="2400" dirty="0" err="1"/>
              <a:t>kerusakan</a:t>
            </a:r>
            <a:r>
              <a:rPr lang="en-US" sz="2400" dirty="0"/>
              <a:t> </a:t>
            </a:r>
            <a:r>
              <a:rPr lang="en-US" sz="2400" dirty="0" err="1"/>
              <a:t>parah</a:t>
            </a:r>
            <a:r>
              <a:rPr lang="en-US" sz="2400" dirty="0"/>
              <a:t> </a:t>
            </a:r>
            <a:r>
              <a:rPr lang="en-US" sz="2400" dirty="0" err="1"/>
              <a:t>selama</a:t>
            </a:r>
            <a:r>
              <a:rPr lang="en-US" sz="2400" dirty="0"/>
              <a:t> Orde </a:t>
            </a:r>
            <a:r>
              <a:rPr lang="en-US" sz="2400" dirty="0" err="1"/>
              <a:t>Baru</a:t>
            </a:r>
            <a:r>
              <a:rPr lang="en-US" sz="2400" dirty="0"/>
              <a:t> </a:t>
            </a:r>
            <a:r>
              <a:rPr lang="en-US" sz="2400" dirty="0" err="1"/>
              <a:t>adalah</a:t>
            </a:r>
            <a:r>
              <a:rPr lang="en-US" sz="2400" dirty="0"/>
              <a:t> </a:t>
            </a:r>
            <a:r>
              <a:rPr lang="en-US" sz="2400" dirty="0" err="1"/>
              <a:t>bidang</a:t>
            </a:r>
            <a:r>
              <a:rPr lang="en-US" sz="2400" dirty="0"/>
              <a:t> </a:t>
            </a:r>
            <a:r>
              <a:rPr lang="en-US" sz="2400" dirty="0" err="1"/>
              <a:t>hukum</a:t>
            </a:r>
            <a:r>
              <a:rPr lang="en-US" sz="2400" dirty="0"/>
              <a:t>. </a:t>
            </a:r>
            <a:r>
              <a:rPr lang="en-US" sz="2400" dirty="0" err="1"/>
              <a:t>Produk</a:t>
            </a:r>
            <a:r>
              <a:rPr lang="en-US" sz="2400" dirty="0"/>
              <a:t> </a:t>
            </a:r>
            <a:r>
              <a:rPr lang="en-US" sz="2400" dirty="0" err="1"/>
              <a:t>hukum</a:t>
            </a:r>
            <a:r>
              <a:rPr lang="en-US" sz="2400" dirty="0"/>
              <a:t> </a:t>
            </a:r>
            <a:r>
              <a:rPr lang="en-US" sz="2400" dirty="0" err="1"/>
              <a:t>baik</a:t>
            </a:r>
            <a:r>
              <a:rPr lang="en-US" sz="2400" dirty="0"/>
              <a:t> </a:t>
            </a:r>
            <a:r>
              <a:rPr lang="en-US" sz="2400" dirty="0" err="1"/>
              <a:t>materi</a:t>
            </a:r>
            <a:r>
              <a:rPr lang="en-US" sz="2400" dirty="0"/>
              <a:t> </a:t>
            </a:r>
            <a:r>
              <a:rPr lang="en-US" sz="2400" dirty="0" err="1"/>
              <a:t>maupun</a:t>
            </a:r>
            <a:r>
              <a:rPr lang="en-US" sz="2400" dirty="0"/>
              <a:t> </a:t>
            </a:r>
            <a:r>
              <a:rPr lang="en-US" sz="2400" dirty="0" err="1"/>
              <a:t>penegakkannya</a:t>
            </a:r>
            <a:r>
              <a:rPr lang="en-US" sz="2400" dirty="0"/>
              <a:t> </a:t>
            </a:r>
            <a:r>
              <a:rPr lang="en-US" sz="2400" dirty="0" err="1"/>
              <a:t>dirasakansemakin</a:t>
            </a:r>
            <a:r>
              <a:rPr lang="en-US" sz="2400" dirty="0"/>
              <a:t>   </a:t>
            </a:r>
            <a:r>
              <a:rPr lang="en-US" sz="2400" dirty="0" err="1"/>
              <a:t>menjauh</a:t>
            </a:r>
            <a:r>
              <a:rPr lang="en-US" sz="2400" dirty="0"/>
              <a:t>   </a:t>
            </a:r>
            <a:r>
              <a:rPr lang="en-US" sz="2400" dirty="0" err="1"/>
              <a:t>dari</a:t>
            </a:r>
            <a:r>
              <a:rPr lang="en-US" sz="2400" dirty="0"/>
              <a:t>   </a:t>
            </a:r>
            <a:r>
              <a:rPr lang="en-US" sz="2400" dirty="0" err="1"/>
              <a:t>nilai-nilai</a:t>
            </a:r>
            <a:r>
              <a:rPr lang="en-US" sz="2400" dirty="0"/>
              <a:t>   </a:t>
            </a:r>
            <a:r>
              <a:rPr lang="en-US" sz="2400" dirty="0" err="1"/>
              <a:t>kemanusiaan</a:t>
            </a:r>
            <a:r>
              <a:rPr lang="en-US" sz="2400" dirty="0"/>
              <a:t>,   </a:t>
            </a:r>
            <a:r>
              <a:rPr lang="en-US" sz="2400" dirty="0" err="1"/>
              <a:t>kerakyatan</a:t>
            </a:r>
            <a:r>
              <a:rPr lang="en-US" sz="2400" dirty="0"/>
              <a:t>,   </a:t>
            </a:r>
            <a:r>
              <a:rPr lang="en-US" sz="2400" dirty="0" err="1"/>
              <a:t>sertakeadilan</a:t>
            </a:r>
            <a:r>
              <a:rPr lang="en-US" sz="2400" dirty="0"/>
              <a:t>.   Sub-</a:t>
            </a:r>
            <a:r>
              <a:rPr lang="en-US" sz="2400" dirty="0" err="1"/>
              <a:t>sistem</a:t>
            </a:r>
            <a:r>
              <a:rPr lang="en-US" sz="2400" dirty="0"/>
              <a:t>   </a:t>
            </a:r>
            <a:r>
              <a:rPr lang="en-US" sz="2400" dirty="0" err="1"/>
              <a:t>hukum</a:t>
            </a:r>
            <a:r>
              <a:rPr lang="en-US" sz="2400" dirty="0"/>
              <a:t>   </a:t>
            </a:r>
            <a:r>
              <a:rPr lang="en-US" sz="2400" dirty="0" err="1"/>
              <a:t>nampaknya</a:t>
            </a:r>
            <a:r>
              <a:rPr lang="en-US" sz="2400" dirty="0"/>
              <a:t>   </a:t>
            </a:r>
            <a:r>
              <a:rPr lang="en-US" sz="2400" dirty="0" err="1"/>
              <a:t>tidak</a:t>
            </a:r>
            <a:r>
              <a:rPr lang="en-US" sz="2400" dirty="0"/>
              <a:t>   </a:t>
            </a:r>
            <a:r>
              <a:rPr lang="en-US" sz="2400" dirty="0" err="1"/>
              <a:t>mampu</a:t>
            </a:r>
            <a:r>
              <a:rPr lang="en-US" sz="2400" dirty="0"/>
              <a:t>   </a:t>
            </a:r>
            <a:r>
              <a:rPr lang="en-US" sz="2400" dirty="0" err="1"/>
              <a:t>menjadipelindung</a:t>
            </a:r>
            <a:r>
              <a:rPr lang="en-US" sz="2400" dirty="0"/>
              <a:t> </a:t>
            </a:r>
            <a:r>
              <a:rPr lang="en-US" sz="2400" dirty="0" err="1"/>
              <a:t>bagi</a:t>
            </a:r>
            <a:r>
              <a:rPr lang="en-US" sz="2400" dirty="0"/>
              <a:t> </a:t>
            </a:r>
            <a:r>
              <a:rPr lang="en-US" sz="2400" dirty="0" err="1"/>
              <a:t>kepentingan</a:t>
            </a:r>
            <a:r>
              <a:rPr lang="en-US" sz="2400" dirty="0"/>
              <a:t> </a:t>
            </a:r>
            <a:r>
              <a:rPr lang="en-US" sz="2400" dirty="0" err="1"/>
              <a:t>masyarakat</a:t>
            </a:r>
            <a:r>
              <a:rPr lang="en-US" sz="2400" dirty="0"/>
              <a:t> dan yang </a:t>
            </a:r>
            <a:r>
              <a:rPr lang="en-US" sz="2400" dirty="0" err="1"/>
              <a:t>berlaku</a:t>
            </a:r>
            <a:r>
              <a:rPr lang="en-US" sz="2400" dirty="0"/>
              <a:t> </a:t>
            </a:r>
            <a:r>
              <a:rPr lang="en-US" sz="2400" dirty="0" err="1"/>
              <a:t>hanya</a:t>
            </a:r>
            <a:r>
              <a:rPr lang="en-US" sz="2400" dirty="0"/>
              <a:t> </a:t>
            </a:r>
            <a:r>
              <a:rPr lang="en-US" sz="2400" dirty="0" err="1"/>
              <a:t>bersifatimperative</a:t>
            </a:r>
            <a:r>
              <a:rPr lang="en-US" sz="2400" dirty="0"/>
              <a:t> </a:t>
            </a:r>
            <a:r>
              <a:rPr lang="en-US" sz="2400" dirty="0" err="1"/>
              <a:t>bagi</a:t>
            </a:r>
            <a:r>
              <a:rPr lang="en-US" sz="2400" dirty="0"/>
              <a:t> </a:t>
            </a:r>
            <a:r>
              <a:rPr lang="en-US" sz="2400" dirty="0" err="1"/>
              <a:t>penyelenggara</a:t>
            </a:r>
            <a:r>
              <a:rPr lang="en-US" sz="2400" dirty="0"/>
              <a:t> </a:t>
            </a:r>
            <a:r>
              <a:rPr lang="en-US" sz="2400" dirty="0" err="1"/>
              <a:t>pemerintahan</a:t>
            </a:r>
            <a:endParaRPr lang="en-US" sz="2400" dirty="0"/>
          </a:p>
        </p:txBody>
      </p:sp>
    </p:spTree>
    <p:extLst>
      <p:ext uri="{BB962C8B-B14F-4D97-AF65-F5344CB8AC3E}">
        <p14:creationId xmlns:p14="http://schemas.microsoft.com/office/powerpoint/2010/main" val="50760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C6D9-B7CB-389B-9A1B-802ABBB66CEE}"/>
              </a:ext>
            </a:extLst>
          </p:cNvPr>
          <p:cNvSpPr>
            <a:spLocks noGrp="1"/>
          </p:cNvSpPr>
          <p:nvPr>
            <p:ph type="title"/>
          </p:nvPr>
        </p:nvSpPr>
        <p:spPr>
          <a:xfrm>
            <a:off x="159026" y="447188"/>
            <a:ext cx="11222972" cy="970450"/>
          </a:xfrm>
        </p:spPr>
        <p:txBody>
          <a:bodyPr/>
          <a:lstStyle/>
          <a:p>
            <a:r>
              <a:rPr lang="pt-BR" b="0" i="0" dirty="0">
                <a:effectLst/>
                <a:latin typeface="DM Sans" pitchFamily="2" charset="0"/>
              </a:rPr>
              <a:t>Pancasila Sebagai Paradigma Reformasi </a:t>
            </a:r>
            <a:r>
              <a:rPr lang="pt-BR" dirty="0">
                <a:latin typeface="DM Sans" pitchFamily="2" charset="0"/>
              </a:rPr>
              <a:t>Politik</a:t>
            </a:r>
            <a:endParaRPr lang="en-US" dirty="0"/>
          </a:p>
        </p:txBody>
      </p:sp>
      <p:sp>
        <p:nvSpPr>
          <p:cNvPr id="3" name="Content Placeholder 2">
            <a:extLst>
              <a:ext uri="{FF2B5EF4-FFF2-40B4-BE49-F238E27FC236}">
                <a16:creationId xmlns:a16="http://schemas.microsoft.com/office/drawing/2014/main" id="{D8F4457F-98C6-179C-F6B7-F7DF1E60BF51}"/>
              </a:ext>
            </a:extLst>
          </p:cNvPr>
          <p:cNvSpPr>
            <a:spLocks noGrp="1"/>
          </p:cNvSpPr>
          <p:nvPr>
            <p:ph idx="1"/>
          </p:nvPr>
        </p:nvSpPr>
        <p:spPr>
          <a:xfrm>
            <a:off x="159026" y="2351569"/>
            <a:ext cx="11714922" cy="4059243"/>
          </a:xfrm>
        </p:spPr>
        <p:txBody>
          <a:bodyPr>
            <a:noAutofit/>
          </a:bodyPr>
          <a:lstStyle/>
          <a:p>
            <a:r>
              <a:rPr lang="en-US" sz="2400" dirty="0" err="1"/>
              <a:t>Landasan</a:t>
            </a:r>
            <a:r>
              <a:rPr lang="en-US" sz="2400" dirty="0"/>
              <a:t>   </a:t>
            </a:r>
            <a:r>
              <a:rPr lang="en-US" sz="2400" dirty="0" err="1"/>
              <a:t>sumber</a:t>
            </a:r>
            <a:r>
              <a:rPr lang="en-US" sz="2400" dirty="0"/>
              <a:t>   </a:t>
            </a:r>
            <a:r>
              <a:rPr lang="en-US" sz="2400" dirty="0" err="1"/>
              <a:t>nilai</a:t>
            </a:r>
            <a:r>
              <a:rPr lang="en-US" sz="2400" dirty="0"/>
              <a:t>   system   </a:t>
            </a:r>
            <a:r>
              <a:rPr lang="en-US" sz="2400" dirty="0" err="1"/>
              <a:t>politik</a:t>
            </a:r>
            <a:r>
              <a:rPr lang="en-US" sz="2400" dirty="0"/>
              <a:t>   Indonesia   </a:t>
            </a:r>
            <a:r>
              <a:rPr lang="en-US" sz="2400" dirty="0" err="1"/>
              <a:t>dalampembukaan</a:t>
            </a:r>
            <a:r>
              <a:rPr lang="en-US" sz="2400" dirty="0"/>
              <a:t>   UUD’45   </a:t>
            </a:r>
            <a:r>
              <a:rPr lang="en-US" sz="2400" dirty="0" err="1"/>
              <a:t>alenia</a:t>
            </a:r>
            <a:r>
              <a:rPr lang="en-US" sz="2400" dirty="0"/>
              <a:t>   IV,   </a:t>
            </a:r>
            <a:r>
              <a:rPr lang="en-US" sz="2400" dirty="0" err="1"/>
              <a:t>jika</a:t>
            </a:r>
            <a:r>
              <a:rPr lang="en-US" sz="2400" dirty="0"/>
              <a:t>   </a:t>
            </a:r>
            <a:r>
              <a:rPr lang="en-US" sz="2400" dirty="0" err="1"/>
              <a:t>dikaitkan</a:t>
            </a:r>
            <a:r>
              <a:rPr lang="en-US" sz="2400" dirty="0"/>
              <a:t>   </a:t>
            </a:r>
            <a:r>
              <a:rPr lang="en-US" sz="2400" dirty="0" err="1"/>
              <a:t>denganalenia</a:t>
            </a:r>
            <a:r>
              <a:rPr lang="en-US" sz="2400" dirty="0"/>
              <a:t>   II,   </a:t>
            </a:r>
            <a:r>
              <a:rPr lang="en-US" sz="2400" dirty="0" err="1"/>
              <a:t>dasar</a:t>
            </a:r>
            <a:r>
              <a:rPr lang="en-US" sz="2400" dirty="0"/>
              <a:t>   </a:t>
            </a:r>
            <a:r>
              <a:rPr lang="en-US" sz="2400" dirty="0" err="1"/>
              <a:t>politik</a:t>
            </a:r>
            <a:r>
              <a:rPr lang="en-US" sz="2400" dirty="0"/>
              <a:t>   </a:t>
            </a:r>
            <a:r>
              <a:rPr lang="en-US" sz="2400" dirty="0" err="1"/>
              <a:t>ini</a:t>
            </a:r>
            <a:r>
              <a:rPr lang="en-US" sz="2400" dirty="0"/>
              <a:t>   </a:t>
            </a:r>
            <a:r>
              <a:rPr lang="en-US" sz="2400" dirty="0" err="1"/>
              <a:t>menunjukkan</a:t>
            </a:r>
            <a:r>
              <a:rPr lang="en-US" sz="2400" dirty="0"/>
              <a:t>   </a:t>
            </a:r>
            <a:r>
              <a:rPr lang="en-US" sz="2400" dirty="0" err="1"/>
              <a:t>bentuk</a:t>
            </a:r>
            <a:r>
              <a:rPr lang="en-US" sz="2400" dirty="0"/>
              <a:t>   </a:t>
            </a:r>
            <a:r>
              <a:rPr lang="en-US" sz="2400" dirty="0" err="1"/>
              <a:t>danbangunan</a:t>
            </a:r>
            <a:r>
              <a:rPr lang="en-US" sz="2400" dirty="0"/>
              <a:t>   </a:t>
            </a:r>
            <a:r>
              <a:rPr lang="en-US" sz="2400" dirty="0" err="1"/>
              <a:t>kehidupan</a:t>
            </a:r>
            <a:r>
              <a:rPr lang="en-US" sz="2400" dirty="0"/>
              <a:t>   </a:t>
            </a:r>
            <a:r>
              <a:rPr lang="en-US" sz="2400" dirty="0" err="1"/>
              <a:t>masyarakat</a:t>
            </a:r>
            <a:r>
              <a:rPr lang="en-US" sz="2400" dirty="0"/>
              <a:t>   Indonesia.   </a:t>
            </a:r>
            <a:r>
              <a:rPr lang="en-US" sz="2400" dirty="0" err="1"/>
              <a:t>Namundalam</a:t>
            </a:r>
            <a:r>
              <a:rPr lang="en-US" sz="2400" dirty="0"/>
              <a:t> </a:t>
            </a:r>
            <a:r>
              <a:rPr lang="en-US" sz="2400" dirty="0" err="1"/>
              <a:t>kenyataannya</a:t>
            </a:r>
            <a:r>
              <a:rPr lang="en-US" sz="2400" dirty="0"/>
              <a:t> </a:t>
            </a:r>
            <a:r>
              <a:rPr lang="en-US" sz="2400" dirty="0" err="1"/>
              <a:t>nilai</a:t>
            </a:r>
            <a:r>
              <a:rPr lang="en-US" sz="2400" dirty="0"/>
              <a:t> </a:t>
            </a:r>
            <a:r>
              <a:rPr lang="en-US" sz="2400" dirty="0" err="1"/>
              <a:t>demokrasi</a:t>
            </a:r>
            <a:r>
              <a:rPr lang="en-US" sz="2400" dirty="0"/>
              <a:t> </a:t>
            </a:r>
            <a:r>
              <a:rPr lang="en-US" sz="2400" dirty="0" err="1"/>
              <a:t>ini</a:t>
            </a:r>
            <a:r>
              <a:rPr lang="en-US" sz="2400" dirty="0"/>
              <a:t> pada masa </a:t>
            </a:r>
            <a:r>
              <a:rPr lang="en-US" sz="2400" dirty="0" err="1"/>
              <a:t>Orladan</a:t>
            </a:r>
            <a:r>
              <a:rPr lang="en-US" sz="2400" dirty="0"/>
              <a:t> </a:t>
            </a:r>
            <a:r>
              <a:rPr lang="en-US" sz="2400" dirty="0" err="1"/>
              <a:t>Orba</a:t>
            </a:r>
            <a:r>
              <a:rPr lang="en-US" sz="2400" dirty="0"/>
              <a:t> </a:t>
            </a:r>
            <a:r>
              <a:rPr lang="en-US" sz="2400" dirty="0" err="1"/>
              <a:t>tidak</a:t>
            </a:r>
            <a:r>
              <a:rPr lang="en-US" sz="2400" dirty="0"/>
              <a:t> </a:t>
            </a:r>
            <a:r>
              <a:rPr lang="en-US" sz="2400" dirty="0" err="1"/>
              <a:t>dilaksanakan</a:t>
            </a:r>
            <a:r>
              <a:rPr lang="en-US" sz="2400" dirty="0"/>
              <a:t> </a:t>
            </a:r>
            <a:r>
              <a:rPr lang="en-US" sz="2400" dirty="0" err="1"/>
              <a:t>sebagaimana</a:t>
            </a:r>
            <a:r>
              <a:rPr lang="en-US" sz="2400" dirty="0"/>
              <a:t> </a:t>
            </a:r>
            <a:r>
              <a:rPr lang="en-US" sz="2400" dirty="0" err="1"/>
              <a:t>mestinya.Reformasi</a:t>
            </a:r>
            <a:r>
              <a:rPr lang="en-US" sz="2400" dirty="0"/>
              <a:t>   </a:t>
            </a:r>
            <a:r>
              <a:rPr lang="en-US" sz="2400" dirty="0" err="1"/>
              <a:t>politik</a:t>
            </a:r>
            <a:r>
              <a:rPr lang="en-US" sz="2400" dirty="0"/>
              <a:t>   pada   </a:t>
            </a:r>
            <a:r>
              <a:rPr lang="en-US" sz="2400" dirty="0" err="1"/>
              <a:t>dasarnya</a:t>
            </a:r>
            <a:r>
              <a:rPr lang="en-US" sz="2400" dirty="0"/>
              <a:t>   </a:t>
            </a:r>
            <a:r>
              <a:rPr lang="en-US" sz="2400" dirty="0" err="1"/>
              <a:t>berkenaan</a:t>
            </a:r>
            <a:r>
              <a:rPr lang="en-US" sz="2400" dirty="0"/>
              <a:t>   </a:t>
            </a:r>
            <a:r>
              <a:rPr lang="en-US" sz="2400" dirty="0" err="1"/>
              <a:t>denganmasalah</a:t>
            </a:r>
            <a:r>
              <a:rPr lang="en-US" sz="2400" dirty="0"/>
              <a:t>   </a:t>
            </a:r>
            <a:r>
              <a:rPr lang="en-US" sz="2400" dirty="0" err="1"/>
              <a:t>kekuasaan</a:t>
            </a:r>
            <a:r>
              <a:rPr lang="en-US" sz="2400" dirty="0"/>
              <a:t>   yang   </a:t>
            </a:r>
            <a:r>
              <a:rPr lang="en-US" sz="2400" dirty="0" err="1"/>
              <a:t>memang</a:t>
            </a:r>
            <a:r>
              <a:rPr lang="en-US" sz="2400" dirty="0"/>
              <a:t>   </a:t>
            </a:r>
            <a:r>
              <a:rPr lang="en-US" sz="2400" dirty="0" err="1"/>
              <a:t>diperlukan</a:t>
            </a:r>
            <a:r>
              <a:rPr lang="en-US" sz="2400" dirty="0"/>
              <a:t>   </a:t>
            </a:r>
            <a:r>
              <a:rPr lang="en-US" sz="2400" dirty="0" err="1"/>
              <a:t>olehnegara</a:t>
            </a:r>
            <a:r>
              <a:rPr lang="en-US" sz="2400" dirty="0"/>
              <a:t>   </a:t>
            </a:r>
            <a:r>
              <a:rPr lang="en-US" sz="2400" dirty="0" err="1"/>
              <a:t>maupun</a:t>
            </a:r>
            <a:r>
              <a:rPr lang="en-US" sz="2400" dirty="0"/>
              <a:t>   </a:t>
            </a:r>
            <a:r>
              <a:rPr lang="en-US" sz="2400" dirty="0" err="1"/>
              <a:t>untuk</a:t>
            </a:r>
            <a:r>
              <a:rPr lang="en-US" sz="2400" dirty="0"/>
              <a:t>   </a:t>
            </a:r>
            <a:r>
              <a:rPr lang="en-US" sz="2400" dirty="0" err="1"/>
              <a:t>menunaikan</a:t>
            </a:r>
            <a:r>
              <a:rPr lang="en-US" sz="2400" dirty="0"/>
              <a:t>   </a:t>
            </a:r>
            <a:r>
              <a:rPr lang="en-US" sz="2400" dirty="0" err="1"/>
              <a:t>dua</a:t>
            </a:r>
            <a:r>
              <a:rPr lang="en-US" sz="2400" dirty="0"/>
              <a:t>   </a:t>
            </a:r>
            <a:r>
              <a:rPr lang="en-US" sz="2400" dirty="0" err="1"/>
              <a:t>tugas</a:t>
            </a:r>
            <a:r>
              <a:rPr lang="en-US" sz="2400" dirty="0"/>
              <a:t>   </a:t>
            </a:r>
            <a:r>
              <a:rPr lang="en-US" sz="2400" dirty="0" err="1"/>
              <a:t>pokokyaitu</a:t>
            </a:r>
            <a:r>
              <a:rPr lang="en-US" sz="2400" dirty="0"/>
              <a:t>   </a:t>
            </a:r>
            <a:r>
              <a:rPr lang="en-US" sz="2400" dirty="0" err="1"/>
              <a:t>memberikan</a:t>
            </a:r>
            <a:r>
              <a:rPr lang="en-US" sz="2400" dirty="0"/>
              <a:t>   </a:t>
            </a:r>
            <a:r>
              <a:rPr lang="en-US" sz="2400" dirty="0" err="1"/>
              <a:t>kesejahteraan</a:t>
            </a:r>
            <a:r>
              <a:rPr lang="en-US" sz="2400" dirty="0"/>
              <a:t>   dan   </a:t>
            </a:r>
            <a:r>
              <a:rPr lang="en-US" sz="2400" dirty="0" err="1"/>
              <a:t>menjaminkeamanan</a:t>
            </a:r>
            <a:r>
              <a:rPr lang="en-US" sz="2400" dirty="0"/>
              <a:t>   </a:t>
            </a:r>
            <a:r>
              <a:rPr lang="en-US" sz="2400" dirty="0" err="1"/>
              <a:t>bagi</a:t>
            </a:r>
            <a:r>
              <a:rPr lang="en-US" sz="2400" dirty="0"/>
              <a:t>   </a:t>
            </a:r>
            <a:r>
              <a:rPr lang="en-US" sz="2400" dirty="0" err="1"/>
              <a:t>seluruh</a:t>
            </a:r>
            <a:r>
              <a:rPr lang="en-US" sz="2400" dirty="0"/>
              <a:t>   </a:t>
            </a:r>
            <a:r>
              <a:rPr lang="en-US" sz="2400" dirty="0" err="1"/>
              <a:t>warganya</a:t>
            </a:r>
            <a:r>
              <a:rPr lang="en-US" sz="2400" dirty="0"/>
              <a:t>.   Reformasi   </a:t>
            </a:r>
            <a:r>
              <a:rPr lang="en-US" sz="2400" dirty="0" err="1"/>
              <a:t>politikterkait</a:t>
            </a:r>
            <a:r>
              <a:rPr lang="en-US" sz="2400" dirty="0"/>
              <a:t> </a:t>
            </a:r>
            <a:r>
              <a:rPr lang="en-US" sz="2400" dirty="0" err="1"/>
              <a:t>dengan</a:t>
            </a:r>
            <a:r>
              <a:rPr lang="en-US" sz="2400" dirty="0"/>
              <a:t> reformasi </a:t>
            </a:r>
            <a:r>
              <a:rPr lang="en-US" sz="2400" dirty="0" err="1"/>
              <a:t>dalam</a:t>
            </a:r>
            <a:r>
              <a:rPr lang="en-US" sz="2400" dirty="0"/>
              <a:t> </a:t>
            </a:r>
            <a:r>
              <a:rPr lang="en-US" sz="2400" dirty="0" err="1"/>
              <a:t>bidang-bidang</a:t>
            </a:r>
            <a:r>
              <a:rPr lang="en-US" sz="2400" dirty="0"/>
              <a:t> </a:t>
            </a:r>
            <a:r>
              <a:rPr lang="en-US" sz="2400" dirty="0" err="1"/>
              <a:t>kehidupanlainnya</a:t>
            </a:r>
            <a:r>
              <a:rPr lang="en-US" sz="2400" dirty="0"/>
              <a:t>, </a:t>
            </a:r>
            <a:r>
              <a:rPr lang="en-US" sz="2400" dirty="0" err="1"/>
              <a:t>seperti</a:t>
            </a:r>
            <a:r>
              <a:rPr lang="en-US" sz="2400" dirty="0"/>
              <a:t> </a:t>
            </a:r>
            <a:r>
              <a:rPr lang="en-US" sz="2400" dirty="0" err="1"/>
              <a:t>bidang</a:t>
            </a:r>
            <a:r>
              <a:rPr lang="en-US" sz="2400" dirty="0"/>
              <a:t>  </a:t>
            </a:r>
            <a:r>
              <a:rPr lang="en-US" sz="2400" dirty="0" err="1"/>
              <a:t>hukum</a:t>
            </a:r>
            <a:r>
              <a:rPr lang="en-US" sz="2400" dirty="0"/>
              <a:t>,  </a:t>
            </a:r>
            <a:r>
              <a:rPr lang="en-US" sz="2400" dirty="0" err="1"/>
              <a:t>ekonomi</a:t>
            </a:r>
            <a:r>
              <a:rPr lang="en-US" sz="2400" dirty="0"/>
              <a:t>,  </a:t>
            </a:r>
            <a:r>
              <a:rPr lang="en-US" sz="2400" dirty="0" err="1"/>
              <a:t>sosial</a:t>
            </a:r>
            <a:r>
              <a:rPr lang="en-US" sz="2400" dirty="0"/>
              <a:t> </a:t>
            </a:r>
            <a:r>
              <a:rPr lang="en-US" sz="2400" dirty="0" err="1"/>
              <a:t>budayaserta</a:t>
            </a:r>
            <a:r>
              <a:rPr lang="en-US" sz="2400" dirty="0"/>
              <a:t> </a:t>
            </a:r>
            <a:r>
              <a:rPr lang="en-US" sz="2400" dirty="0" err="1"/>
              <a:t>hakamnas</a:t>
            </a:r>
            <a:endParaRPr lang="en-US" sz="2400" dirty="0"/>
          </a:p>
        </p:txBody>
      </p:sp>
    </p:spTree>
    <p:extLst>
      <p:ext uri="{BB962C8B-B14F-4D97-AF65-F5344CB8AC3E}">
        <p14:creationId xmlns:p14="http://schemas.microsoft.com/office/powerpoint/2010/main" val="1974806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win32_fixed" id="{54D1AA8E-AE41-4F75-AFF4-1E55BF728136}" vid="{9097BC2D-75F4-410C-8544-556C30F4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9B3EA6-E2E1-4B68-B700-9432F9FC79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501</TotalTime>
  <Words>1030</Words>
  <Application>Microsoft Office PowerPoint</Application>
  <PresentationFormat>Widescreen</PresentationFormat>
  <Paragraphs>54</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Century Gothic</vt:lpstr>
      <vt:lpstr>DM Sans</vt:lpstr>
      <vt:lpstr>Inter</vt:lpstr>
      <vt:lpstr>Tahoma</vt:lpstr>
      <vt:lpstr>Times New Roman</vt:lpstr>
      <vt:lpstr>Wingdings 2</vt:lpstr>
      <vt:lpstr>Quotable</vt:lpstr>
      <vt:lpstr>PANCASILA</vt:lpstr>
      <vt:lpstr>Nama : ALIFAH NIM  : 062340833230</vt:lpstr>
      <vt:lpstr>PowerPoint Presentation</vt:lpstr>
      <vt:lpstr>PENGERTIAN PARADIGMA</vt:lpstr>
      <vt:lpstr>PANCASILA SEBAGAI PARADIGMA</vt:lpstr>
      <vt:lpstr>PANCASILA SEBAGAI PARADIGMA REFORMASI</vt:lpstr>
      <vt:lpstr>PowerPoint Presentation</vt:lpstr>
      <vt:lpstr>Pancasila Sebagai Paradigma Reformasi Hukum</vt:lpstr>
      <vt:lpstr>Pancasila Sebagai Paradigma Reformasi Politik</vt:lpstr>
      <vt:lpstr>Pancasila Sebagai Paradigma Reformasi Ekonomi</vt:lpstr>
      <vt:lpstr>PowerPoint Presentation</vt:lpstr>
      <vt:lpstr>SEKIAN 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dc:title>
  <dc:creator>al</dc:creator>
  <cp:lastModifiedBy>M. Ahsanul Insan</cp:lastModifiedBy>
  <cp:revision>4</cp:revision>
  <dcterms:created xsi:type="dcterms:W3CDTF">2023-11-10T07:43:35Z</dcterms:created>
  <dcterms:modified xsi:type="dcterms:W3CDTF">2023-11-13T13:25:33Z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