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1" r:id="rId4"/>
    <p:sldId id="263" r:id="rId5"/>
    <p:sldId id="266" r:id="rId6"/>
    <p:sldId id="264" r:id="rId7"/>
    <p:sldId id="259"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3670"/>
    <a:srgbClr val="CC9B00"/>
    <a:srgbClr val="0000BC"/>
    <a:srgbClr val="3333FF"/>
    <a:srgbClr val="003399"/>
    <a:srgbClr val="000099"/>
    <a:srgbClr val="03248F"/>
    <a:srgbClr val="0859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4F7682-8DD1-4FEC-A9F1-063F8D505666}" v="85" dt="2024-05-15T05:11:51.6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9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Ahsanul Alam Naiem" userId="8a469c59-cfce-4b75-8fc0-0c83ce0e4328" providerId="ADAL" clId="{5F4F7682-8DD1-4FEC-A9F1-063F8D505666}"/>
    <pc:docChg chg="undo redo custSel addSld delSld modSld sldOrd">
      <pc:chgData name="Md.Ahsanul Alam Naiem" userId="8a469c59-cfce-4b75-8fc0-0c83ce0e4328" providerId="ADAL" clId="{5F4F7682-8DD1-4FEC-A9F1-063F8D505666}" dt="2024-05-15T05:13:27.075" v="821"/>
      <pc:docMkLst>
        <pc:docMk/>
      </pc:docMkLst>
      <pc:sldChg chg="delSp new del mod setBg">
        <pc:chgData name="Md.Ahsanul Alam Naiem" userId="8a469c59-cfce-4b75-8fc0-0c83ce0e4328" providerId="ADAL" clId="{5F4F7682-8DD1-4FEC-A9F1-063F8D505666}" dt="2024-05-15T04:23:45.974" v="8" actId="47"/>
        <pc:sldMkLst>
          <pc:docMk/>
          <pc:sldMk cId="3013200634" sldId="256"/>
        </pc:sldMkLst>
        <pc:spChg chg="del">
          <ac:chgData name="Md.Ahsanul Alam Naiem" userId="8a469c59-cfce-4b75-8fc0-0c83ce0e4328" providerId="ADAL" clId="{5F4F7682-8DD1-4FEC-A9F1-063F8D505666}" dt="2024-05-15T04:09:04.781" v="1" actId="478"/>
          <ac:spMkLst>
            <pc:docMk/>
            <pc:sldMk cId="3013200634" sldId="256"/>
            <ac:spMk id="2" creationId="{81DE13EB-C0E7-B6D6-2A6F-7F5E5C261335}"/>
          </ac:spMkLst>
        </pc:spChg>
        <pc:spChg chg="del">
          <ac:chgData name="Md.Ahsanul Alam Naiem" userId="8a469c59-cfce-4b75-8fc0-0c83ce0e4328" providerId="ADAL" clId="{5F4F7682-8DD1-4FEC-A9F1-063F8D505666}" dt="2024-05-15T04:09:04.781" v="1" actId="478"/>
          <ac:spMkLst>
            <pc:docMk/>
            <pc:sldMk cId="3013200634" sldId="256"/>
            <ac:spMk id="3" creationId="{D452C2F3-8855-DC40-15AE-C623BD0A5F02}"/>
          </ac:spMkLst>
        </pc:spChg>
      </pc:sldChg>
      <pc:sldChg chg="addSp delSp modSp mod setBg">
        <pc:chgData name="Md.Ahsanul Alam Naiem" userId="8a469c59-cfce-4b75-8fc0-0c83ce0e4328" providerId="ADAL" clId="{5F4F7682-8DD1-4FEC-A9F1-063F8D505666}" dt="2024-05-15T04:44:11.830" v="252" actId="164"/>
        <pc:sldMkLst>
          <pc:docMk/>
          <pc:sldMk cId="0" sldId="257"/>
        </pc:sldMkLst>
        <pc:spChg chg="del">
          <ac:chgData name="Md.Ahsanul Alam Naiem" userId="8a469c59-cfce-4b75-8fc0-0c83ce0e4328" providerId="ADAL" clId="{5F4F7682-8DD1-4FEC-A9F1-063F8D505666}" dt="2024-05-15T04:24:15.519" v="9" actId="478"/>
          <ac:spMkLst>
            <pc:docMk/>
            <pc:sldMk cId="0" sldId="257"/>
            <ac:spMk id="3" creationId="{00000000-0000-0000-0000-000000000000}"/>
          </ac:spMkLst>
        </pc:spChg>
        <pc:spChg chg="del">
          <ac:chgData name="Md.Ahsanul Alam Naiem" userId="8a469c59-cfce-4b75-8fc0-0c83ce0e4328" providerId="ADAL" clId="{5F4F7682-8DD1-4FEC-A9F1-063F8D505666}" dt="2024-05-15T04:24:18.066" v="11" actId="478"/>
          <ac:spMkLst>
            <pc:docMk/>
            <pc:sldMk cId="0" sldId="257"/>
            <ac:spMk id="4" creationId="{00000000-0000-0000-0000-000000000000}"/>
          </ac:spMkLst>
        </pc:spChg>
        <pc:spChg chg="del">
          <ac:chgData name="Md.Ahsanul Alam Naiem" userId="8a469c59-cfce-4b75-8fc0-0c83ce0e4328" providerId="ADAL" clId="{5F4F7682-8DD1-4FEC-A9F1-063F8D505666}" dt="2024-05-15T04:24:17.019" v="10" actId="478"/>
          <ac:spMkLst>
            <pc:docMk/>
            <pc:sldMk cId="0" sldId="257"/>
            <ac:spMk id="5" creationId="{00000000-0000-0000-0000-000000000000}"/>
          </ac:spMkLst>
        </pc:spChg>
        <pc:spChg chg="del">
          <ac:chgData name="Md.Ahsanul Alam Naiem" userId="8a469c59-cfce-4b75-8fc0-0c83ce0e4328" providerId="ADAL" clId="{5F4F7682-8DD1-4FEC-A9F1-063F8D505666}" dt="2024-05-15T04:24:24.990" v="16" actId="478"/>
          <ac:spMkLst>
            <pc:docMk/>
            <pc:sldMk cId="0" sldId="257"/>
            <ac:spMk id="6" creationId="{00000000-0000-0000-0000-000000000000}"/>
          </ac:spMkLst>
        </pc:spChg>
        <pc:spChg chg="del">
          <ac:chgData name="Md.Ahsanul Alam Naiem" userId="8a469c59-cfce-4b75-8fc0-0c83ce0e4328" providerId="ADAL" clId="{5F4F7682-8DD1-4FEC-A9F1-063F8D505666}" dt="2024-05-15T04:24:37.539" v="20" actId="478"/>
          <ac:spMkLst>
            <pc:docMk/>
            <pc:sldMk cId="0" sldId="257"/>
            <ac:spMk id="7" creationId="{00000000-0000-0000-0000-000000000000}"/>
          </ac:spMkLst>
        </pc:spChg>
        <pc:spChg chg="del">
          <ac:chgData name="Md.Ahsanul Alam Naiem" userId="8a469c59-cfce-4b75-8fc0-0c83ce0e4328" providerId="ADAL" clId="{5F4F7682-8DD1-4FEC-A9F1-063F8D505666}" dt="2024-05-15T04:24:22.803" v="14" actId="478"/>
          <ac:spMkLst>
            <pc:docMk/>
            <pc:sldMk cId="0" sldId="257"/>
            <ac:spMk id="8" creationId="{00000000-0000-0000-0000-000000000000}"/>
          </ac:spMkLst>
        </pc:spChg>
        <pc:spChg chg="del">
          <ac:chgData name="Md.Ahsanul Alam Naiem" userId="8a469c59-cfce-4b75-8fc0-0c83ce0e4328" providerId="ADAL" clId="{5F4F7682-8DD1-4FEC-A9F1-063F8D505666}" dt="2024-05-15T04:25:13.631" v="23" actId="478"/>
          <ac:spMkLst>
            <pc:docMk/>
            <pc:sldMk cId="0" sldId="257"/>
            <ac:spMk id="9" creationId="{00000000-0000-0000-0000-000000000000}"/>
          </ac:spMkLst>
        </pc:spChg>
        <pc:spChg chg="mod">
          <ac:chgData name="Md.Ahsanul Alam Naiem" userId="8a469c59-cfce-4b75-8fc0-0c83ce0e4328" providerId="ADAL" clId="{5F4F7682-8DD1-4FEC-A9F1-063F8D505666}" dt="2024-05-15T04:30:50.131" v="123" actId="1076"/>
          <ac:spMkLst>
            <pc:docMk/>
            <pc:sldMk cId="0" sldId="257"/>
            <ac:spMk id="10" creationId="{00000000-0000-0000-0000-000000000000}"/>
          </ac:spMkLst>
        </pc:spChg>
        <pc:spChg chg="add mod">
          <ac:chgData name="Md.Ahsanul Alam Naiem" userId="8a469c59-cfce-4b75-8fc0-0c83ce0e4328" providerId="ADAL" clId="{5F4F7682-8DD1-4FEC-A9F1-063F8D505666}" dt="2024-05-15T04:33:27.203" v="188" actId="115"/>
          <ac:spMkLst>
            <pc:docMk/>
            <pc:sldMk cId="0" sldId="257"/>
            <ac:spMk id="15" creationId="{7ADBD233-8D9C-19F5-E204-7C0FE43B5619}"/>
          </ac:spMkLst>
        </pc:spChg>
        <pc:spChg chg="add del mod">
          <ac:chgData name="Md.Ahsanul Alam Naiem" userId="8a469c59-cfce-4b75-8fc0-0c83ce0e4328" providerId="ADAL" clId="{5F4F7682-8DD1-4FEC-A9F1-063F8D505666}" dt="2024-05-15T04:43:22.130" v="241"/>
          <ac:spMkLst>
            <pc:docMk/>
            <pc:sldMk cId="0" sldId="257"/>
            <ac:spMk id="17" creationId="{E69E141A-071F-1DBE-5B91-4B5F66793E89}"/>
          </ac:spMkLst>
        </pc:spChg>
        <pc:spChg chg="del mod topLvl">
          <ac:chgData name="Md.Ahsanul Alam Naiem" userId="8a469c59-cfce-4b75-8fc0-0c83ce0e4328" providerId="ADAL" clId="{5F4F7682-8DD1-4FEC-A9F1-063F8D505666}" dt="2024-05-15T04:43:22.130" v="241"/>
          <ac:spMkLst>
            <pc:docMk/>
            <pc:sldMk cId="0" sldId="257"/>
            <ac:spMk id="18" creationId="{9780BC7A-B872-732C-1A35-B519CF159CA4}"/>
          </ac:spMkLst>
        </pc:spChg>
        <pc:spChg chg="mod topLvl">
          <ac:chgData name="Md.Ahsanul Alam Naiem" userId="8a469c59-cfce-4b75-8fc0-0c83ce0e4328" providerId="ADAL" clId="{5F4F7682-8DD1-4FEC-A9F1-063F8D505666}" dt="2024-05-15T04:44:11.830" v="252" actId="164"/>
          <ac:spMkLst>
            <pc:docMk/>
            <pc:sldMk cId="0" sldId="257"/>
            <ac:spMk id="19" creationId="{BA9130F6-325B-3F9B-E9ED-B002798F2CAE}"/>
          </ac:spMkLst>
        </pc:spChg>
        <pc:spChg chg="del mod">
          <ac:chgData name="Md.Ahsanul Alam Naiem" userId="8a469c59-cfce-4b75-8fc0-0c83ce0e4328" providerId="ADAL" clId="{5F4F7682-8DD1-4FEC-A9F1-063F8D505666}" dt="2024-05-15T04:43:24.980" v="242" actId="478"/>
          <ac:spMkLst>
            <pc:docMk/>
            <pc:sldMk cId="0" sldId="257"/>
            <ac:spMk id="21" creationId="{E4AB3EAC-CF7C-D8E9-ED0D-DE50981D419D}"/>
          </ac:spMkLst>
        </pc:spChg>
        <pc:spChg chg="mod">
          <ac:chgData name="Md.Ahsanul Alam Naiem" userId="8a469c59-cfce-4b75-8fc0-0c83ce0e4328" providerId="ADAL" clId="{5F4F7682-8DD1-4FEC-A9F1-063F8D505666}" dt="2024-05-15T04:44:11.830" v="252" actId="164"/>
          <ac:spMkLst>
            <pc:docMk/>
            <pc:sldMk cId="0" sldId="257"/>
            <ac:spMk id="22" creationId="{F394BA05-1B73-B443-9744-D926F4A63C9C}"/>
          </ac:spMkLst>
        </pc:spChg>
        <pc:spChg chg="del mod">
          <ac:chgData name="Md.Ahsanul Alam Naiem" userId="8a469c59-cfce-4b75-8fc0-0c83ce0e4328" providerId="ADAL" clId="{5F4F7682-8DD1-4FEC-A9F1-063F8D505666}" dt="2024-05-15T04:43:25.825" v="243" actId="478"/>
          <ac:spMkLst>
            <pc:docMk/>
            <pc:sldMk cId="0" sldId="257"/>
            <ac:spMk id="23" creationId="{B1580877-F6E6-D352-FAC8-44CD00DA7FBB}"/>
          </ac:spMkLst>
        </pc:spChg>
        <pc:grpChg chg="del">
          <ac:chgData name="Md.Ahsanul Alam Naiem" userId="8a469c59-cfce-4b75-8fc0-0c83ce0e4328" providerId="ADAL" clId="{5F4F7682-8DD1-4FEC-A9F1-063F8D505666}" dt="2024-05-15T04:24:54.913" v="21" actId="165"/>
          <ac:grpSpMkLst>
            <pc:docMk/>
            <pc:sldMk cId="0" sldId="257"/>
            <ac:grpSpMk id="20" creationId="{34BE6378-961B-6EE0-5267-BBAFFC8E6ECE}"/>
          </ac:grpSpMkLst>
        </pc:grpChg>
        <pc:grpChg chg="add mod">
          <ac:chgData name="Md.Ahsanul Alam Naiem" userId="8a469c59-cfce-4b75-8fc0-0c83ce0e4328" providerId="ADAL" clId="{5F4F7682-8DD1-4FEC-A9F1-063F8D505666}" dt="2024-05-15T04:44:11.830" v="252" actId="164"/>
          <ac:grpSpMkLst>
            <pc:docMk/>
            <pc:sldMk cId="0" sldId="257"/>
            <ac:grpSpMk id="24" creationId="{75CB443D-BF3E-9BE3-713C-269BBF6F91E6}"/>
          </ac:grpSpMkLst>
        </pc:grpChg>
        <pc:picChg chg="add del mod">
          <ac:chgData name="Md.Ahsanul Alam Naiem" userId="8a469c59-cfce-4b75-8fc0-0c83ce0e4328" providerId="ADAL" clId="{5F4F7682-8DD1-4FEC-A9F1-063F8D505666}" dt="2024-05-15T04:30:39.767" v="120" actId="478"/>
          <ac:picMkLst>
            <pc:docMk/>
            <pc:sldMk cId="0" sldId="257"/>
            <ac:picMk id="11" creationId="{CA28F2DB-CE3E-847F-FCD4-C0D50B758008}"/>
          </ac:picMkLst>
        </pc:picChg>
        <pc:picChg chg="add del mod">
          <ac:chgData name="Md.Ahsanul Alam Naiem" userId="8a469c59-cfce-4b75-8fc0-0c83ce0e4328" providerId="ADAL" clId="{5F4F7682-8DD1-4FEC-A9F1-063F8D505666}" dt="2024-05-15T04:24:33.305" v="19" actId="478"/>
          <ac:picMkLst>
            <pc:docMk/>
            <pc:sldMk cId="0" sldId="257"/>
            <ac:picMk id="12" creationId="{0D11D268-E8FF-132C-4CCE-F798AB776493}"/>
          </ac:picMkLst>
        </pc:picChg>
        <pc:picChg chg="add del mod">
          <ac:chgData name="Md.Ahsanul Alam Naiem" userId="8a469c59-cfce-4b75-8fc0-0c83ce0e4328" providerId="ADAL" clId="{5F4F7682-8DD1-4FEC-A9F1-063F8D505666}" dt="2024-05-15T04:30:31.513" v="116" actId="478"/>
          <ac:picMkLst>
            <pc:docMk/>
            <pc:sldMk cId="0" sldId="257"/>
            <ac:picMk id="13" creationId="{8F84CF46-C4BE-FBCC-E6CB-74AA63CD0DC1}"/>
          </ac:picMkLst>
        </pc:picChg>
        <pc:picChg chg="add del mod">
          <ac:chgData name="Md.Ahsanul Alam Naiem" userId="8a469c59-cfce-4b75-8fc0-0c83ce0e4328" providerId="ADAL" clId="{5F4F7682-8DD1-4FEC-A9F1-063F8D505666}" dt="2024-05-15T04:30:31.873" v="117" actId="1076"/>
          <ac:picMkLst>
            <pc:docMk/>
            <pc:sldMk cId="0" sldId="257"/>
            <ac:picMk id="14" creationId="{57C3D751-3CA6-657D-CB5D-F75D985F8FD7}"/>
          </ac:picMkLst>
        </pc:picChg>
        <pc:picChg chg="del">
          <ac:chgData name="Md.Ahsanul Alam Naiem" userId="8a469c59-cfce-4b75-8fc0-0c83ce0e4328" providerId="ADAL" clId="{5F4F7682-8DD1-4FEC-A9F1-063F8D505666}" dt="2024-05-15T04:24:23.819" v="15" actId="478"/>
          <ac:picMkLst>
            <pc:docMk/>
            <pc:sldMk cId="0" sldId="257"/>
            <ac:picMk id="16" creationId="{1C8026B7-A3F0-24AC-256A-9DDF1D016EE7}"/>
          </ac:picMkLst>
        </pc:picChg>
      </pc:sldChg>
      <pc:sldChg chg="del">
        <pc:chgData name="Md.Ahsanul Alam Naiem" userId="8a469c59-cfce-4b75-8fc0-0c83ce0e4328" providerId="ADAL" clId="{5F4F7682-8DD1-4FEC-A9F1-063F8D505666}" dt="2024-05-15T05:07:00.050" v="658" actId="47"/>
        <pc:sldMkLst>
          <pc:docMk/>
          <pc:sldMk cId="0" sldId="258"/>
        </pc:sldMkLst>
      </pc:sldChg>
      <pc:sldChg chg="addSp delSp modSp add mod modTransition">
        <pc:chgData name="Md.Ahsanul Alam Naiem" userId="8a469c59-cfce-4b75-8fc0-0c83ce0e4328" providerId="ADAL" clId="{5F4F7682-8DD1-4FEC-A9F1-063F8D505666}" dt="2024-05-15T05:12:54.615" v="819" actId="408"/>
        <pc:sldMkLst>
          <pc:docMk/>
          <pc:sldMk cId="2747593131" sldId="259"/>
        </pc:sldMkLst>
        <pc:spChg chg="add del mod">
          <ac:chgData name="Md.Ahsanul Alam Naiem" userId="8a469c59-cfce-4b75-8fc0-0c83ce0e4328" providerId="ADAL" clId="{5F4F7682-8DD1-4FEC-A9F1-063F8D505666}" dt="2024-05-15T04:29:17.176" v="85" actId="478"/>
          <ac:spMkLst>
            <pc:docMk/>
            <pc:sldMk cId="2747593131" sldId="259"/>
            <ac:spMk id="2" creationId="{A72D0B33-2881-A41E-7BD9-E8C3002B9A9E}"/>
          </ac:spMkLst>
        </pc:spChg>
        <pc:spChg chg="add del">
          <ac:chgData name="Md.Ahsanul Alam Naiem" userId="8a469c59-cfce-4b75-8fc0-0c83ce0e4328" providerId="ADAL" clId="{5F4F7682-8DD1-4FEC-A9F1-063F8D505666}" dt="2024-05-15T04:40:22.699" v="215" actId="22"/>
          <ac:spMkLst>
            <pc:docMk/>
            <pc:sldMk cId="2747593131" sldId="259"/>
            <ac:spMk id="4" creationId="{78D1CB0D-A4B3-98BF-6D39-99D07162E1AD}"/>
          </ac:spMkLst>
        </pc:spChg>
        <pc:spChg chg="add del">
          <ac:chgData name="Md.Ahsanul Alam Naiem" userId="8a469c59-cfce-4b75-8fc0-0c83ce0e4328" providerId="ADAL" clId="{5F4F7682-8DD1-4FEC-A9F1-063F8D505666}" dt="2024-05-15T04:40:24.106" v="217" actId="22"/>
          <ac:spMkLst>
            <pc:docMk/>
            <pc:sldMk cId="2747593131" sldId="259"/>
            <ac:spMk id="6" creationId="{58C2F32B-CFC8-56D5-74C0-6EE6B5966C42}"/>
          </ac:spMkLst>
        </pc:spChg>
        <pc:spChg chg="add mod">
          <ac:chgData name="Md.Ahsanul Alam Naiem" userId="8a469c59-cfce-4b75-8fc0-0c83ce0e4328" providerId="ADAL" clId="{5F4F7682-8DD1-4FEC-A9F1-063F8D505666}" dt="2024-05-15T05:11:01.319" v="732" actId="1076"/>
          <ac:spMkLst>
            <pc:docMk/>
            <pc:sldMk cId="2747593131" sldId="259"/>
            <ac:spMk id="7" creationId="{AB699F6B-4B83-5973-9541-8F8BA07F9FE6}"/>
          </ac:spMkLst>
        </pc:spChg>
        <pc:spChg chg="del">
          <ac:chgData name="Md.Ahsanul Alam Naiem" userId="8a469c59-cfce-4b75-8fc0-0c83ce0e4328" providerId="ADAL" clId="{5F4F7682-8DD1-4FEC-A9F1-063F8D505666}" dt="2024-05-15T04:26:56.686" v="60" actId="478"/>
          <ac:spMkLst>
            <pc:docMk/>
            <pc:sldMk cId="2747593131" sldId="259"/>
            <ac:spMk id="10" creationId="{00000000-0000-0000-0000-000000000000}"/>
          </ac:spMkLst>
        </pc:spChg>
        <pc:picChg chg="add mod">
          <ac:chgData name="Md.Ahsanul Alam Naiem" userId="8a469c59-cfce-4b75-8fc0-0c83ce0e4328" providerId="ADAL" clId="{5F4F7682-8DD1-4FEC-A9F1-063F8D505666}" dt="2024-05-15T05:11:23.265" v="763" actId="1076"/>
          <ac:picMkLst>
            <pc:docMk/>
            <pc:sldMk cId="2747593131" sldId="259"/>
            <ac:picMk id="9" creationId="{51B90935-2CF9-C986-5EA3-9DD22A26FF89}"/>
          </ac:picMkLst>
        </pc:picChg>
        <pc:picChg chg="mod">
          <ac:chgData name="Md.Ahsanul Alam Naiem" userId="8a469c59-cfce-4b75-8fc0-0c83ce0e4328" providerId="ADAL" clId="{5F4F7682-8DD1-4FEC-A9F1-063F8D505666}" dt="2024-05-15T04:29:23.632" v="86" actId="1076"/>
          <ac:picMkLst>
            <pc:docMk/>
            <pc:sldMk cId="2747593131" sldId="259"/>
            <ac:picMk id="11" creationId="{CA28F2DB-CE3E-847F-FCD4-C0D50B758008}"/>
          </ac:picMkLst>
        </pc:picChg>
        <pc:picChg chg="add mod">
          <ac:chgData name="Md.Ahsanul Alam Naiem" userId="8a469c59-cfce-4b75-8fc0-0c83ce0e4328" providerId="ADAL" clId="{5F4F7682-8DD1-4FEC-A9F1-063F8D505666}" dt="2024-05-15T05:11:26.641" v="767"/>
          <ac:picMkLst>
            <pc:docMk/>
            <pc:sldMk cId="2747593131" sldId="259"/>
            <ac:picMk id="13" creationId="{9406FF7A-3BBA-86EB-BE2C-774114CE7DEB}"/>
          </ac:picMkLst>
        </pc:picChg>
        <pc:picChg chg="add mod">
          <ac:chgData name="Md.Ahsanul Alam Naiem" userId="8a469c59-cfce-4b75-8fc0-0c83ce0e4328" providerId="ADAL" clId="{5F4F7682-8DD1-4FEC-A9F1-063F8D505666}" dt="2024-05-15T05:11:26.641" v="767"/>
          <ac:picMkLst>
            <pc:docMk/>
            <pc:sldMk cId="2747593131" sldId="259"/>
            <ac:picMk id="15" creationId="{9E518505-B1F4-1C3B-A5C7-BADA3C660195}"/>
          </ac:picMkLst>
        </pc:picChg>
        <pc:picChg chg="add mod">
          <ac:chgData name="Md.Ahsanul Alam Naiem" userId="8a469c59-cfce-4b75-8fc0-0c83ce0e4328" providerId="ADAL" clId="{5F4F7682-8DD1-4FEC-A9F1-063F8D505666}" dt="2024-05-15T05:11:26.641" v="767"/>
          <ac:picMkLst>
            <pc:docMk/>
            <pc:sldMk cId="2747593131" sldId="259"/>
            <ac:picMk id="17" creationId="{FB368ACC-3C88-D180-5832-630C66AF92AB}"/>
          </ac:picMkLst>
        </pc:picChg>
        <pc:picChg chg="add mod">
          <ac:chgData name="Md.Ahsanul Alam Naiem" userId="8a469c59-cfce-4b75-8fc0-0c83ce0e4328" providerId="ADAL" clId="{5F4F7682-8DD1-4FEC-A9F1-063F8D505666}" dt="2024-05-15T05:11:26.641" v="767"/>
          <ac:picMkLst>
            <pc:docMk/>
            <pc:sldMk cId="2747593131" sldId="259"/>
            <ac:picMk id="21" creationId="{2CD4B5EB-4855-2E98-A531-70BEF1EEAEBA}"/>
          </ac:picMkLst>
        </pc:picChg>
        <pc:picChg chg="add mod">
          <ac:chgData name="Md.Ahsanul Alam Naiem" userId="8a469c59-cfce-4b75-8fc0-0c83ce0e4328" providerId="ADAL" clId="{5F4F7682-8DD1-4FEC-A9F1-063F8D505666}" dt="2024-05-15T05:11:26.641" v="767"/>
          <ac:picMkLst>
            <pc:docMk/>
            <pc:sldMk cId="2747593131" sldId="259"/>
            <ac:picMk id="23" creationId="{0DFA6269-6819-1E5C-610C-80FD5B768F0D}"/>
          </ac:picMkLst>
        </pc:picChg>
        <pc:picChg chg="add mod">
          <ac:chgData name="Md.Ahsanul Alam Naiem" userId="8a469c59-cfce-4b75-8fc0-0c83ce0e4328" providerId="ADAL" clId="{5F4F7682-8DD1-4FEC-A9F1-063F8D505666}" dt="2024-05-15T05:11:34.692" v="786"/>
          <ac:picMkLst>
            <pc:docMk/>
            <pc:sldMk cId="2747593131" sldId="259"/>
            <ac:picMk id="25" creationId="{7E7B72E9-B111-813C-7799-99E9AF7ED806}"/>
          </ac:picMkLst>
        </pc:picChg>
        <pc:picChg chg="add mod">
          <ac:chgData name="Md.Ahsanul Alam Naiem" userId="8a469c59-cfce-4b75-8fc0-0c83ce0e4328" providerId="ADAL" clId="{5F4F7682-8DD1-4FEC-A9F1-063F8D505666}" dt="2024-05-15T05:11:34.692" v="786"/>
          <ac:picMkLst>
            <pc:docMk/>
            <pc:sldMk cId="2747593131" sldId="259"/>
            <ac:picMk id="27" creationId="{A00591CC-2FB0-F2B8-9A0A-2DCA877D5484}"/>
          </ac:picMkLst>
        </pc:picChg>
        <pc:picChg chg="add mod">
          <ac:chgData name="Md.Ahsanul Alam Naiem" userId="8a469c59-cfce-4b75-8fc0-0c83ce0e4328" providerId="ADAL" clId="{5F4F7682-8DD1-4FEC-A9F1-063F8D505666}" dt="2024-05-15T05:11:34.692" v="786"/>
          <ac:picMkLst>
            <pc:docMk/>
            <pc:sldMk cId="2747593131" sldId="259"/>
            <ac:picMk id="29" creationId="{5DB871B4-D0A8-3070-C2DC-F9E4096756AB}"/>
          </ac:picMkLst>
        </pc:picChg>
        <pc:picChg chg="add mod">
          <ac:chgData name="Md.Ahsanul Alam Naiem" userId="8a469c59-cfce-4b75-8fc0-0c83ce0e4328" providerId="ADAL" clId="{5F4F7682-8DD1-4FEC-A9F1-063F8D505666}" dt="2024-05-15T05:11:34.692" v="786"/>
          <ac:picMkLst>
            <pc:docMk/>
            <pc:sldMk cId="2747593131" sldId="259"/>
            <ac:picMk id="31" creationId="{3ACBE700-2C9D-B768-F541-699852E46CBE}"/>
          </ac:picMkLst>
        </pc:picChg>
        <pc:picChg chg="add mod">
          <ac:chgData name="Md.Ahsanul Alam Naiem" userId="8a469c59-cfce-4b75-8fc0-0c83ce0e4328" providerId="ADAL" clId="{5F4F7682-8DD1-4FEC-A9F1-063F8D505666}" dt="2024-05-15T05:11:34.692" v="786"/>
          <ac:picMkLst>
            <pc:docMk/>
            <pc:sldMk cId="2747593131" sldId="259"/>
            <ac:picMk id="33" creationId="{57C33D97-A47F-E0E5-484D-921116FA18AA}"/>
          </ac:picMkLst>
        </pc:picChg>
        <pc:picChg chg="add del mod">
          <ac:chgData name="Md.Ahsanul Alam Naiem" userId="8a469c59-cfce-4b75-8fc0-0c83ce0e4328" providerId="ADAL" clId="{5F4F7682-8DD1-4FEC-A9F1-063F8D505666}" dt="2024-05-15T05:11:34.692" v="786"/>
          <ac:picMkLst>
            <pc:docMk/>
            <pc:sldMk cId="2747593131" sldId="259"/>
            <ac:picMk id="35" creationId="{E5A39C90-7E27-80C8-9709-EBCD21DA5984}"/>
          </ac:picMkLst>
        </pc:picChg>
        <pc:picChg chg="add del mod">
          <ac:chgData name="Md.Ahsanul Alam Naiem" userId="8a469c59-cfce-4b75-8fc0-0c83ce0e4328" providerId="ADAL" clId="{5F4F7682-8DD1-4FEC-A9F1-063F8D505666}" dt="2024-05-15T05:11:42.663" v="790" actId="478"/>
          <ac:picMkLst>
            <pc:docMk/>
            <pc:sldMk cId="2747593131" sldId="259"/>
            <ac:picMk id="36" creationId="{E5A39C90-7E27-80C8-9709-EBCD21DA5984}"/>
          </ac:picMkLst>
        </pc:picChg>
        <pc:picChg chg="add mod">
          <ac:chgData name="Md.Ahsanul Alam Naiem" userId="8a469c59-cfce-4b75-8fc0-0c83ce0e4328" providerId="ADAL" clId="{5F4F7682-8DD1-4FEC-A9F1-063F8D505666}" dt="2024-05-15T05:12:47.143" v="818" actId="1076"/>
          <ac:picMkLst>
            <pc:docMk/>
            <pc:sldMk cId="2747593131" sldId="259"/>
            <ac:picMk id="38" creationId="{25E0C386-F527-0F4A-E326-855D1FD6C714}"/>
          </ac:picMkLst>
        </pc:picChg>
        <pc:picChg chg="add mod">
          <ac:chgData name="Md.Ahsanul Alam Naiem" userId="8a469c59-cfce-4b75-8fc0-0c83ce0e4328" providerId="ADAL" clId="{5F4F7682-8DD1-4FEC-A9F1-063F8D505666}" dt="2024-05-15T05:12:54.615" v="819" actId="408"/>
          <ac:picMkLst>
            <pc:docMk/>
            <pc:sldMk cId="2747593131" sldId="259"/>
            <ac:picMk id="40" creationId="{5EC79CE2-847B-D2E3-3E1A-672A0BEA7E75}"/>
          </ac:picMkLst>
        </pc:picChg>
        <pc:picChg chg="add mod">
          <ac:chgData name="Md.Ahsanul Alam Naiem" userId="8a469c59-cfce-4b75-8fc0-0c83ce0e4328" providerId="ADAL" clId="{5F4F7682-8DD1-4FEC-A9F1-063F8D505666}" dt="2024-05-15T05:12:54.615" v="819" actId="408"/>
          <ac:picMkLst>
            <pc:docMk/>
            <pc:sldMk cId="2747593131" sldId="259"/>
            <ac:picMk id="42" creationId="{28F68F69-BDB4-5FA2-9F4D-FDDCCCCA2F51}"/>
          </ac:picMkLst>
        </pc:picChg>
        <pc:picChg chg="add mod">
          <ac:chgData name="Md.Ahsanul Alam Naiem" userId="8a469c59-cfce-4b75-8fc0-0c83ce0e4328" providerId="ADAL" clId="{5F4F7682-8DD1-4FEC-A9F1-063F8D505666}" dt="2024-05-15T05:12:54.615" v="819" actId="408"/>
          <ac:picMkLst>
            <pc:docMk/>
            <pc:sldMk cId="2747593131" sldId="259"/>
            <ac:picMk id="44" creationId="{DEE36686-2D67-BB9E-68CA-9D72E90244C8}"/>
          </ac:picMkLst>
        </pc:picChg>
        <pc:picChg chg="add mod">
          <ac:chgData name="Md.Ahsanul Alam Naiem" userId="8a469c59-cfce-4b75-8fc0-0c83ce0e4328" providerId="ADAL" clId="{5F4F7682-8DD1-4FEC-A9F1-063F8D505666}" dt="2024-05-15T05:12:54.615" v="819" actId="408"/>
          <ac:picMkLst>
            <pc:docMk/>
            <pc:sldMk cId="2747593131" sldId="259"/>
            <ac:picMk id="46" creationId="{FF80C54B-1712-A9F0-F6C0-4A111CB7B5E7}"/>
          </ac:picMkLst>
        </pc:picChg>
        <pc:picChg chg="add mod">
          <ac:chgData name="Md.Ahsanul Alam Naiem" userId="8a469c59-cfce-4b75-8fc0-0c83ce0e4328" providerId="ADAL" clId="{5F4F7682-8DD1-4FEC-A9F1-063F8D505666}" dt="2024-05-15T05:12:47.143" v="818" actId="1076"/>
          <ac:picMkLst>
            <pc:docMk/>
            <pc:sldMk cId="2747593131" sldId="259"/>
            <ac:picMk id="48" creationId="{F37562F7-4A72-FB17-3EBB-51E702293E34}"/>
          </ac:picMkLst>
        </pc:picChg>
      </pc:sldChg>
      <pc:sldChg chg="addSp delSp modSp add del mod modTransition">
        <pc:chgData name="Md.Ahsanul Alam Naiem" userId="8a469c59-cfce-4b75-8fc0-0c83ce0e4328" providerId="ADAL" clId="{5F4F7682-8DD1-4FEC-A9F1-063F8D505666}" dt="2024-05-15T04:34:17.497" v="190" actId="47"/>
        <pc:sldMkLst>
          <pc:docMk/>
          <pc:sldMk cId="1806616293" sldId="260"/>
        </pc:sldMkLst>
        <pc:spChg chg="add del mod">
          <ac:chgData name="Md.Ahsanul Alam Naiem" userId="8a469c59-cfce-4b75-8fc0-0c83ce0e4328" providerId="ADAL" clId="{5F4F7682-8DD1-4FEC-A9F1-063F8D505666}" dt="2024-05-15T04:31:49.836" v="173" actId="478"/>
          <ac:spMkLst>
            <pc:docMk/>
            <pc:sldMk cId="1806616293" sldId="260"/>
            <ac:spMk id="2" creationId="{4821A9C7-0DDE-1D15-25EE-29BE8D89FB09}"/>
          </ac:spMkLst>
        </pc:spChg>
        <pc:spChg chg="add del mod">
          <ac:chgData name="Md.Ahsanul Alam Naiem" userId="8a469c59-cfce-4b75-8fc0-0c83ce0e4328" providerId="ADAL" clId="{5F4F7682-8DD1-4FEC-A9F1-063F8D505666}" dt="2024-05-15T04:33:04.346" v="183" actId="478"/>
          <ac:spMkLst>
            <pc:docMk/>
            <pc:sldMk cId="1806616293" sldId="260"/>
            <ac:spMk id="3" creationId="{EA7E8FF8-3297-DD5F-AF85-B6506F1D24EA}"/>
          </ac:spMkLst>
        </pc:spChg>
        <pc:spChg chg="add del mod">
          <ac:chgData name="Md.Ahsanul Alam Naiem" userId="8a469c59-cfce-4b75-8fc0-0c83ce0e4328" providerId="ADAL" clId="{5F4F7682-8DD1-4FEC-A9F1-063F8D505666}" dt="2024-05-15T04:33:38.160" v="189" actId="478"/>
          <ac:spMkLst>
            <pc:docMk/>
            <pc:sldMk cId="1806616293" sldId="260"/>
            <ac:spMk id="4" creationId="{EB31BEEB-C72E-4052-0F47-AF88676925C6}"/>
          </ac:spMkLst>
        </pc:spChg>
        <pc:spChg chg="del mod">
          <ac:chgData name="Md.Ahsanul Alam Naiem" userId="8a469c59-cfce-4b75-8fc0-0c83ce0e4328" providerId="ADAL" clId="{5F4F7682-8DD1-4FEC-A9F1-063F8D505666}" dt="2024-05-15T04:32:30.665" v="179" actId="478"/>
          <ac:spMkLst>
            <pc:docMk/>
            <pc:sldMk cId="1806616293" sldId="260"/>
            <ac:spMk id="10" creationId="{00000000-0000-0000-0000-000000000000}"/>
          </ac:spMkLst>
        </pc:spChg>
      </pc:sldChg>
      <pc:sldChg chg="addSp delSp modSp add mod modTransition">
        <pc:chgData name="Md.Ahsanul Alam Naiem" userId="8a469c59-cfce-4b75-8fc0-0c83ce0e4328" providerId="ADAL" clId="{5F4F7682-8DD1-4FEC-A9F1-063F8D505666}" dt="2024-05-15T04:59:25.572" v="545"/>
        <pc:sldMkLst>
          <pc:docMk/>
          <pc:sldMk cId="4227947655" sldId="260"/>
        </pc:sldMkLst>
        <pc:spChg chg="add del mod">
          <ac:chgData name="Md.Ahsanul Alam Naiem" userId="8a469c59-cfce-4b75-8fc0-0c83ce0e4328" providerId="ADAL" clId="{5F4F7682-8DD1-4FEC-A9F1-063F8D505666}" dt="2024-05-15T04:40:53.367" v="219" actId="478"/>
          <ac:spMkLst>
            <pc:docMk/>
            <pc:sldMk cId="4227947655" sldId="260"/>
            <ac:spMk id="2" creationId="{192543A6-D177-1B94-44FC-A854C874B254}"/>
          </ac:spMkLst>
        </pc:spChg>
        <pc:spChg chg="add mod ord">
          <ac:chgData name="Md.Ahsanul Alam Naiem" userId="8a469c59-cfce-4b75-8fc0-0c83ce0e4328" providerId="ADAL" clId="{5F4F7682-8DD1-4FEC-A9F1-063F8D505666}" dt="2024-05-15T04:46:07.296" v="277" actId="1076"/>
          <ac:spMkLst>
            <pc:docMk/>
            <pc:sldMk cId="4227947655" sldId="260"/>
            <ac:spMk id="3" creationId="{1E87EF54-F24C-4F9D-C364-E67F69EAFA4F}"/>
          </ac:spMkLst>
        </pc:spChg>
        <pc:spChg chg="add del mod">
          <ac:chgData name="Md.Ahsanul Alam Naiem" userId="8a469c59-cfce-4b75-8fc0-0c83ce0e4328" providerId="ADAL" clId="{5F4F7682-8DD1-4FEC-A9F1-063F8D505666}" dt="2024-05-15T04:44:16.910" v="253" actId="478"/>
          <ac:spMkLst>
            <pc:docMk/>
            <pc:sldMk cId="4227947655" sldId="260"/>
            <ac:spMk id="4" creationId="{A036490B-2606-462A-61A0-31BB77DC8845}"/>
          </ac:spMkLst>
        </pc:spChg>
        <pc:spChg chg="add del mod">
          <ac:chgData name="Md.Ahsanul Alam Naiem" userId="8a469c59-cfce-4b75-8fc0-0c83ce0e4328" providerId="ADAL" clId="{5F4F7682-8DD1-4FEC-A9F1-063F8D505666}" dt="2024-05-15T04:44:18.833" v="254" actId="478"/>
          <ac:spMkLst>
            <pc:docMk/>
            <pc:sldMk cId="4227947655" sldId="260"/>
            <ac:spMk id="5" creationId="{DBF2B6DE-E121-09D8-D05F-60CB0846A6B4}"/>
          </ac:spMkLst>
        </pc:spChg>
        <pc:spChg chg="mod">
          <ac:chgData name="Md.Ahsanul Alam Naiem" userId="8a469c59-cfce-4b75-8fc0-0c83ce0e4328" providerId="ADAL" clId="{5F4F7682-8DD1-4FEC-A9F1-063F8D505666}" dt="2024-05-15T04:44:20.146" v="255"/>
          <ac:spMkLst>
            <pc:docMk/>
            <pc:sldMk cId="4227947655" sldId="260"/>
            <ac:spMk id="7" creationId="{C938D6C6-24E5-B552-0170-6DA6DCB334F9}"/>
          </ac:spMkLst>
        </pc:spChg>
        <pc:spChg chg="mod">
          <ac:chgData name="Md.Ahsanul Alam Naiem" userId="8a469c59-cfce-4b75-8fc0-0c83ce0e4328" providerId="ADAL" clId="{5F4F7682-8DD1-4FEC-A9F1-063F8D505666}" dt="2024-05-15T04:44:20.146" v="255"/>
          <ac:spMkLst>
            <pc:docMk/>
            <pc:sldMk cId="4227947655" sldId="260"/>
            <ac:spMk id="8" creationId="{AB7E5FC3-4188-4DCF-FA33-0EC9A6EBF010}"/>
          </ac:spMkLst>
        </pc:spChg>
        <pc:spChg chg="add mod">
          <ac:chgData name="Md.Ahsanul Alam Naiem" userId="8a469c59-cfce-4b75-8fc0-0c83ce0e4328" providerId="ADAL" clId="{5F4F7682-8DD1-4FEC-A9F1-063F8D505666}" dt="2024-05-15T04:47:59.407" v="307" actId="14100"/>
          <ac:spMkLst>
            <pc:docMk/>
            <pc:sldMk cId="4227947655" sldId="260"/>
            <ac:spMk id="9" creationId="{1A4AEB39-85D8-0565-9E6E-A077F267951C}"/>
          </ac:spMkLst>
        </pc:spChg>
        <pc:spChg chg="del mod">
          <ac:chgData name="Md.Ahsanul Alam Naiem" userId="8a469c59-cfce-4b75-8fc0-0c83ce0e4328" providerId="ADAL" clId="{5F4F7682-8DD1-4FEC-A9F1-063F8D505666}" dt="2024-05-15T04:40:52.023" v="218" actId="478"/>
          <ac:spMkLst>
            <pc:docMk/>
            <pc:sldMk cId="4227947655" sldId="260"/>
            <ac:spMk id="10" creationId="{00000000-0000-0000-0000-000000000000}"/>
          </ac:spMkLst>
        </pc:spChg>
        <pc:spChg chg="add mod">
          <ac:chgData name="Md.Ahsanul Alam Naiem" userId="8a469c59-cfce-4b75-8fc0-0c83ce0e4328" providerId="ADAL" clId="{5F4F7682-8DD1-4FEC-A9F1-063F8D505666}" dt="2024-05-15T04:48:04.580" v="308" actId="1076"/>
          <ac:spMkLst>
            <pc:docMk/>
            <pc:sldMk cId="4227947655" sldId="260"/>
            <ac:spMk id="11" creationId="{9F50018D-D782-5E9B-06BA-D2C47E4C7467}"/>
          </ac:spMkLst>
        </pc:spChg>
        <pc:spChg chg="add mod">
          <ac:chgData name="Md.Ahsanul Alam Naiem" userId="8a469c59-cfce-4b75-8fc0-0c83ce0e4328" providerId="ADAL" clId="{5F4F7682-8DD1-4FEC-A9F1-063F8D505666}" dt="2024-05-15T04:49:07.542" v="314" actId="207"/>
          <ac:spMkLst>
            <pc:docMk/>
            <pc:sldMk cId="4227947655" sldId="260"/>
            <ac:spMk id="12" creationId="{A926171D-2223-4B72-8D20-9FC97B8237FE}"/>
          </ac:spMkLst>
        </pc:spChg>
        <pc:spChg chg="add mod">
          <ac:chgData name="Md.Ahsanul Alam Naiem" userId="8a469c59-cfce-4b75-8fc0-0c83ce0e4328" providerId="ADAL" clId="{5F4F7682-8DD1-4FEC-A9F1-063F8D505666}" dt="2024-05-15T04:48:55.538" v="312" actId="207"/>
          <ac:spMkLst>
            <pc:docMk/>
            <pc:sldMk cId="4227947655" sldId="260"/>
            <ac:spMk id="14" creationId="{91D0B17B-9B32-74A4-B7C2-C45B292CC07E}"/>
          </ac:spMkLst>
        </pc:spChg>
        <pc:spChg chg="del">
          <ac:chgData name="Md.Ahsanul Alam Naiem" userId="8a469c59-cfce-4b75-8fc0-0c83ce0e4328" providerId="ADAL" clId="{5F4F7682-8DD1-4FEC-A9F1-063F8D505666}" dt="2024-05-15T04:34:56.561" v="198" actId="478"/>
          <ac:spMkLst>
            <pc:docMk/>
            <pc:sldMk cId="4227947655" sldId="260"/>
            <ac:spMk id="15" creationId="{7ADBD233-8D9C-19F5-E204-7C0FE43B5619}"/>
          </ac:spMkLst>
        </pc:spChg>
        <pc:spChg chg="del">
          <ac:chgData name="Md.Ahsanul Alam Naiem" userId="8a469c59-cfce-4b75-8fc0-0c83ce0e4328" providerId="ADAL" clId="{5F4F7682-8DD1-4FEC-A9F1-063F8D505666}" dt="2024-05-15T04:43:49.008" v="246" actId="478"/>
          <ac:spMkLst>
            <pc:docMk/>
            <pc:sldMk cId="4227947655" sldId="260"/>
            <ac:spMk id="18" creationId="{9780BC7A-B872-732C-1A35-B519CF159CA4}"/>
          </ac:spMkLst>
        </pc:spChg>
        <pc:spChg chg="del">
          <ac:chgData name="Md.Ahsanul Alam Naiem" userId="8a469c59-cfce-4b75-8fc0-0c83ce0e4328" providerId="ADAL" clId="{5F4F7682-8DD1-4FEC-A9F1-063F8D505666}" dt="2024-05-15T04:43:48.524" v="245" actId="478"/>
          <ac:spMkLst>
            <pc:docMk/>
            <pc:sldMk cId="4227947655" sldId="260"/>
            <ac:spMk id="19" creationId="{BA9130F6-325B-3F9B-E9ED-B002798F2CAE}"/>
          </ac:spMkLst>
        </pc:spChg>
        <pc:grpChg chg="add mod">
          <ac:chgData name="Md.Ahsanul Alam Naiem" userId="8a469c59-cfce-4b75-8fc0-0c83ce0e4328" providerId="ADAL" clId="{5F4F7682-8DD1-4FEC-A9F1-063F8D505666}" dt="2024-05-15T04:44:20.146" v="255"/>
          <ac:grpSpMkLst>
            <pc:docMk/>
            <pc:sldMk cId="4227947655" sldId="260"/>
            <ac:grpSpMk id="6" creationId="{457056BD-D796-BBD9-3041-4AF1400B2768}"/>
          </ac:grpSpMkLst>
        </pc:grpChg>
      </pc:sldChg>
      <pc:sldChg chg="addSp delSp modSp add mod modTransition">
        <pc:chgData name="Md.Ahsanul Alam Naiem" userId="8a469c59-cfce-4b75-8fc0-0c83ce0e4328" providerId="ADAL" clId="{5F4F7682-8DD1-4FEC-A9F1-063F8D505666}" dt="2024-05-15T04:59:09.376" v="544"/>
        <pc:sldMkLst>
          <pc:docMk/>
          <pc:sldMk cId="2101552563" sldId="261"/>
        </pc:sldMkLst>
        <pc:spChg chg="add mod">
          <ac:chgData name="Md.Ahsanul Alam Naiem" userId="8a469c59-cfce-4b75-8fc0-0c83ce0e4328" providerId="ADAL" clId="{5F4F7682-8DD1-4FEC-A9F1-063F8D505666}" dt="2024-05-15T04:52:58.485" v="394" actId="1076"/>
          <ac:spMkLst>
            <pc:docMk/>
            <pc:sldMk cId="2101552563" sldId="261"/>
            <ac:spMk id="2" creationId="{66C4BD17-8978-4609-E67E-24EF0F8E1AC1}"/>
          </ac:spMkLst>
        </pc:spChg>
        <pc:spChg chg="mod">
          <ac:chgData name="Md.Ahsanul Alam Naiem" userId="8a469c59-cfce-4b75-8fc0-0c83ce0e4328" providerId="ADAL" clId="{5F4F7682-8DD1-4FEC-A9F1-063F8D505666}" dt="2024-05-15T04:52:19.694" v="369" actId="1076"/>
          <ac:spMkLst>
            <pc:docMk/>
            <pc:sldMk cId="2101552563" sldId="261"/>
            <ac:spMk id="3" creationId="{1E87EF54-F24C-4F9D-C364-E67F69EAFA4F}"/>
          </ac:spMkLst>
        </pc:spChg>
        <pc:spChg chg="mod">
          <ac:chgData name="Md.Ahsanul Alam Naiem" userId="8a469c59-cfce-4b75-8fc0-0c83ce0e4328" providerId="ADAL" clId="{5F4F7682-8DD1-4FEC-A9F1-063F8D505666}" dt="2024-05-15T04:51:29.730" v="363" actId="20577"/>
          <ac:spMkLst>
            <pc:docMk/>
            <pc:sldMk cId="2101552563" sldId="261"/>
            <ac:spMk id="9" creationId="{1A4AEB39-85D8-0565-9E6E-A077F267951C}"/>
          </ac:spMkLst>
        </pc:spChg>
        <pc:spChg chg="add mod ord">
          <ac:chgData name="Md.Ahsanul Alam Naiem" userId="8a469c59-cfce-4b75-8fc0-0c83ce0e4328" providerId="ADAL" clId="{5F4F7682-8DD1-4FEC-A9F1-063F8D505666}" dt="2024-05-15T04:54:43.292" v="414" actId="164"/>
          <ac:spMkLst>
            <pc:docMk/>
            <pc:sldMk cId="2101552563" sldId="261"/>
            <ac:spMk id="10" creationId="{ECFD7876-30EE-B26D-455F-1A33D1CC6FA2}"/>
          </ac:spMkLst>
        </pc:spChg>
        <pc:spChg chg="mod">
          <ac:chgData name="Md.Ahsanul Alam Naiem" userId="8a469c59-cfce-4b75-8fc0-0c83ce0e4328" providerId="ADAL" clId="{5F4F7682-8DD1-4FEC-A9F1-063F8D505666}" dt="2024-05-15T04:52:51.872" v="392" actId="1076"/>
          <ac:spMkLst>
            <pc:docMk/>
            <pc:sldMk cId="2101552563" sldId="261"/>
            <ac:spMk id="11" creationId="{9F50018D-D782-5E9B-06BA-D2C47E4C7467}"/>
          </ac:spMkLst>
        </pc:spChg>
        <pc:spChg chg="del">
          <ac:chgData name="Md.Ahsanul Alam Naiem" userId="8a469c59-cfce-4b75-8fc0-0c83ce0e4328" providerId="ADAL" clId="{5F4F7682-8DD1-4FEC-A9F1-063F8D505666}" dt="2024-05-15T04:49:57.363" v="316" actId="478"/>
          <ac:spMkLst>
            <pc:docMk/>
            <pc:sldMk cId="2101552563" sldId="261"/>
            <ac:spMk id="12" creationId="{A926171D-2223-4B72-8D20-9FC97B8237FE}"/>
          </ac:spMkLst>
        </pc:spChg>
        <pc:spChg chg="mod">
          <ac:chgData name="Md.Ahsanul Alam Naiem" userId="8a469c59-cfce-4b75-8fc0-0c83ce0e4328" providerId="ADAL" clId="{5F4F7682-8DD1-4FEC-A9F1-063F8D505666}" dt="2024-05-15T04:54:53.406" v="417" actId="571"/>
          <ac:spMkLst>
            <pc:docMk/>
            <pc:sldMk cId="2101552563" sldId="261"/>
            <ac:spMk id="17" creationId="{4866C409-1F1A-19E7-CA0F-9EA1F5303E53}"/>
          </ac:spMkLst>
        </pc:spChg>
        <pc:spChg chg="mod">
          <ac:chgData name="Md.Ahsanul Alam Naiem" userId="8a469c59-cfce-4b75-8fc0-0c83ce0e4328" providerId="ADAL" clId="{5F4F7682-8DD1-4FEC-A9F1-063F8D505666}" dt="2024-05-15T04:54:56.876" v="418" actId="571"/>
          <ac:spMkLst>
            <pc:docMk/>
            <pc:sldMk cId="2101552563" sldId="261"/>
            <ac:spMk id="20" creationId="{1D0A15A4-FF98-BE80-09F4-545B3B581464}"/>
          </ac:spMkLst>
        </pc:spChg>
        <pc:spChg chg="mod">
          <ac:chgData name="Md.Ahsanul Alam Naiem" userId="8a469c59-cfce-4b75-8fc0-0c83ce0e4328" providerId="ADAL" clId="{5F4F7682-8DD1-4FEC-A9F1-063F8D505666}" dt="2024-05-15T04:55:00.002" v="419" actId="571"/>
          <ac:spMkLst>
            <pc:docMk/>
            <pc:sldMk cId="2101552563" sldId="261"/>
            <ac:spMk id="23" creationId="{30E3731B-FD05-977A-CD5C-DBE76557AF1B}"/>
          </ac:spMkLst>
        </pc:spChg>
        <pc:spChg chg="add mod">
          <ac:chgData name="Md.Ahsanul Alam Naiem" userId="8a469c59-cfce-4b75-8fc0-0c83ce0e4328" providerId="ADAL" clId="{5F4F7682-8DD1-4FEC-A9F1-063F8D505666}" dt="2024-05-15T04:55:47.956" v="449" actId="1076"/>
          <ac:spMkLst>
            <pc:docMk/>
            <pc:sldMk cId="2101552563" sldId="261"/>
            <ac:spMk id="25" creationId="{80039096-ED99-C166-7C30-D216395AC380}"/>
          </ac:spMkLst>
        </pc:spChg>
        <pc:spChg chg="add mod">
          <ac:chgData name="Md.Ahsanul Alam Naiem" userId="8a469c59-cfce-4b75-8fc0-0c83ce0e4328" providerId="ADAL" clId="{5F4F7682-8DD1-4FEC-A9F1-063F8D505666}" dt="2024-05-15T04:57:18.808" v="507" actId="14100"/>
          <ac:spMkLst>
            <pc:docMk/>
            <pc:sldMk cId="2101552563" sldId="261"/>
            <ac:spMk id="26" creationId="{1E56F0BB-FE46-BE58-4395-FD71E3FB3CCD}"/>
          </ac:spMkLst>
        </pc:spChg>
        <pc:spChg chg="add mod">
          <ac:chgData name="Md.Ahsanul Alam Naiem" userId="8a469c59-cfce-4b75-8fc0-0c83ce0e4328" providerId="ADAL" clId="{5F4F7682-8DD1-4FEC-A9F1-063F8D505666}" dt="2024-05-15T04:57:28.444" v="525" actId="20577"/>
          <ac:spMkLst>
            <pc:docMk/>
            <pc:sldMk cId="2101552563" sldId="261"/>
            <ac:spMk id="27" creationId="{233B3BBB-8C15-150C-588B-5D70BF78A676}"/>
          </ac:spMkLst>
        </pc:spChg>
        <pc:spChg chg="add mod">
          <ac:chgData name="Md.Ahsanul Alam Naiem" userId="8a469c59-cfce-4b75-8fc0-0c83ce0e4328" providerId="ADAL" clId="{5F4F7682-8DD1-4FEC-A9F1-063F8D505666}" dt="2024-05-15T04:57:00.618" v="485" actId="14100"/>
          <ac:spMkLst>
            <pc:docMk/>
            <pc:sldMk cId="2101552563" sldId="261"/>
            <ac:spMk id="28" creationId="{288CD156-F1B6-FA5B-0C5A-CBE8111D2520}"/>
          </ac:spMkLst>
        </pc:spChg>
        <pc:grpChg chg="add mod">
          <ac:chgData name="Md.Ahsanul Alam Naiem" userId="8a469c59-cfce-4b75-8fc0-0c83ce0e4328" providerId="ADAL" clId="{5F4F7682-8DD1-4FEC-A9F1-063F8D505666}" dt="2024-05-15T04:54:51.156" v="416" actId="1076"/>
          <ac:grpSpMkLst>
            <pc:docMk/>
            <pc:sldMk cId="2101552563" sldId="261"/>
            <ac:grpSpMk id="15" creationId="{5BA53ABE-3122-650B-62A5-51B644EEAA8B}"/>
          </ac:grpSpMkLst>
        </pc:grpChg>
        <pc:grpChg chg="add mod">
          <ac:chgData name="Md.Ahsanul Alam Naiem" userId="8a469c59-cfce-4b75-8fc0-0c83ce0e4328" providerId="ADAL" clId="{5F4F7682-8DD1-4FEC-A9F1-063F8D505666}" dt="2024-05-15T04:56:33.944" v="458" actId="1038"/>
          <ac:grpSpMkLst>
            <pc:docMk/>
            <pc:sldMk cId="2101552563" sldId="261"/>
            <ac:grpSpMk id="16" creationId="{C2A31EC9-C66A-3D32-37FB-D2BFA2DC83E4}"/>
          </ac:grpSpMkLst>
        </pc:grpChg>
        <pc:grpChg chg="add mod">
          <ac:chgData name="Md.Ahsanul Alam Naiem" userId="8a469c59-cfce-4b75-8fc0-0c83ce0e4328" providerId="ADAL" clId="{5F4F7682-8DD1-4FEC-A9F1-063F8D505666}" dt="2024-05-15T04:55:06.128" v="420" actId="1076"/>
          <ac:grpSpMkLst>
            <pc:docMk/>
            <pc:sldMk cId="2101552563" sldId="261"/>
            <ac:grpSpMk id="19" creationId="{79B4C211-3DF5-DC47-BA3E-40CAA3723EFC}"/>
          </ac:grpSpMkLst>
        </pc:grpChg>
        <pc:grpChg chg="add mod">
          <ac:chgData name="Md.Ahsanul Alam Naiem" userId="8a469c59-cfce-4b75-8fc0-0c83ce0e4328" providerId="ADAL" clId="{5F4F7682-8DD1-4FEC-A9F1-063F8D505666}" dt="2024-05-15T04:56:16.031" v="454" actId="1076"/>
          <ac:grpSpMkLst>
            <pc:docMk/>
            <pc:sldMk cId="2101552563" sldId="261"/>
            <ac:grpSpMk id="22" creationId="{A026BACD-AFB9-102F-97F7-29AA9EFEF6B2}"/>
          </ac:grpSpMkLst>
        </pc:grpChg>
        <pc:picChg chg="add mod ord">
          <ac:chgData name="Md.Ahsanul Alam Naiem" userId="8a469c59-cfce-4b75-8fc0-0c83ce0e4328" providerId="ADAL" clId="{5F4F7682-8DD1-4FEC-A9F1-063F8D505666}" dt="2024-05-15T04:54:43.292" v="414" actId="164"/>
          <ac:picMkLst>
            <pc:docMk/>
            <pc:sldMk cId="2101552563" sldId="261"/>
            <ac:picMk id="5" creationId="{A5542339-5021-4598-9D32-215F41F72B49}"/>
          </ac:picMkLst>
        </pc:picChg>
        <pc:picChg chg="mod">
          <ac:chgData name="Md.Ahsanul Alam Naiem" userId="8a469c59-cfce-4b75-8fc0-0c83ce0e4328" providerId="ADAL" clId="{5F4F7682-8DD1-4FEC-A9F1-063F8D505666}" dt="2024-05-15T04:54:53.406" v="417" actId="571"/>
          <ac:picMkLst>
            <pc:docMk/>
            <pc:sldMk cId="2101552563" sldId="261"/>
            <ac:picMk id="18" creationId="{88E6B8E9-65FE-7BD8-5BDA-E57F575B9855}"/>
          </ac:picMkLst>
        </pc:picChg>
        <pc:picChg chg="mod">
          <ac:chgData name="Md.Ahsanul Alam Naiem" userId="8a469c59-cfce-4b75-8fc0-0c83ce0e4328" providerId="ADAL" clId="{5F4F7682-8DD1-4FEC-A9F1-063F8D505666}" dt="2024-05-15T04:54:56.876" v="418" actId="571"/>
          <ac:picMkLst>
            <pc:docMk/>
            <pc:sldMk cId="2101552563" sldId="261"/>
            <ac:picMk id="21" creationId="{193CBB74-1F0C-B752-60E0-EBDAB151C89B}"/>
          </ac:picMkLst>
        </pc:picChg>
        <pc:picChg chg="mod">
          <ac:chgData name="Md.Ahsanul Alam Naiem" userId="8a469c59-cfce-4b75-8fc0-0c83ce0e4328" providerId="ADAL" clId="{5F4F7682-8DD1-4FEC-A9F1-063F8D505666}" dt="2024-05-15T04:55:00.002" v="419" actId="571"/>
          <ac:picMkLst>
            <pc:docMk/>
            <pc:sldMk cId="2101552563" sldId="261"/>
            <ac:picMk id="24" creationId="{31E86040-FBEC-73F6-1691-F23AC58900C7}"/>
          </ac:picMkLst>
        </pc:picChg>
      </pc:sldChg>
      <pc:sldChg chg="addSp delSp modSp add del mod">
        <pc:chgData name="Md.Ahsanul Alam Naiem" userId="8a469c59-cfce-4b75-8fc0-0c83ce0e4328" providerId="ADAL" clId="{5F4F7682-8DD1-4FEC-A9F1-063F8D505666}" dt="2024-05-15T05:06:03.980" v="631" actId="47"/>
        <pc:sldMkLst>
          <pc:docMk/>
          <pc:sldMk cId="1899820381" sldId="262"/>
        </pc:sldMkLst>
        <pc:spChg chg="del">
          <ac:chgData name="Md.Ahsanul Alam Naiem" userId="8a469c59-cfce-4b75-8fc0-0c83ce0e4328" providerId="ADAL" clId="{5F4F7682-8DD1-4FEC-A9F1-063F8D505666}" dt="2024-05-15T04:57:55.937" v="530" actId="478"/>
          <ac:spMkLst>
            <pc:docMk/>
            <pc:sldMk cId="1899820381" sldId="262"/>
            <ac:spMk id="2" creationId="{66C4BD17-8978-4609-E67E-24EF0F8E1AC1}"/>
          </ac:spMkLst>
        </pc:spChg>
        <pc:spChg chg="add del mod">
          <ac:chgData name="Md.Ahsanul Alam Naiem" userId="8a469c59-cfce-4b75-8fc0-0c83ce0e4328" providerId="ADAL" clId="{5F4F7682-8DD1-4FEC-A9F1-063F8D505666}" dt="2024-05-15T05:01:38.834" v="577" actId="1076"/>
          <ac:spMkLst>
            <pc:docMk/>
            <pc:sldMk cId="1899820381" sldId="262"/>
            <ac:spMk id="3" creationId="{1E87EF54-F24C-4F9D-C364-E67F69EAFA4F}"/>
          </ac:spMkLst>
        </pc:spChg>
        <pc:spChg chg="add mod">
          <ac:chgData name="Md.Ahsanul Alam Naiem" userId="8a469c59-cfce-4b75-8fc0-0c83ce0e4328" providerId="ADAL" clId="{5F4F7682-8DD1-4FEC-A9F1-063F8D505666}" dt="2024-05-15T05:02:22.850" v="589" actId="1076"/>
          <ac:spMkLst>
            <pc:docMk/>
            <pc:sldMk cId="1899820381" sldId="262"/>
            <ac:spMk id="4" creationId="{5F9C78D8-CA82-94D0-28B5-F8C7BA803001}"/>
          </ac:spMkLst>
        </pc:spChg>
        <pc:spChg chg="del">
          <ac:chgData name="Md.Ahsanul Alam Naiem" userId="8a469c59-cfce-4b75-8fc0-0c83ce0e4328" providerId="ADAL" clId="{5F4F7682-8DD1-4FEC-A9F1-063F8D505666}" dt="2024-05-15T05:00:54.958" v="566" actId="478"/>
          <ac:spMkLst>
            <pc:docMk/>
            <pc:sldMk cId="1899820381" sldId="262"/>
            <ac:spMk id="9" creationId="{1A4AEB39-85D8-0565-9E6E-A077F267951C}"/>
          </ac:spMkLst>
        </pc:spChg>
        <pc:spChg chg="del">
          <ac:chgData name="Md.Ahsanul Alam Naiem" userId="8a469c59-cfce-4b75-8fc0-0c83ce0e4328" providerId="ADAL" clId="{5F4F7682-8DD1-4FEC-A9F1-063F8D505666}" dt="2024-05-15T04:57:51.279" v="527" actId="478"/>
          <ac:spMkLst>
            <pc:docMk/>
            <pc:sldMk cId="1899820381" sldId="262"/>
            <ac:spMk id="11" creationId="{9F50018D-D782-5E9B-06BA-D2C47E4C7467}"/>
          </ac:spMkLst>
        </pc:spChg>
        <pc:spChg chg="add mod">
          <ac:chgData name="Md.Ahsanul Alam Naiem" userId="8a469c59-cfce-4b75-8fc0-0c83ce0e4328" providerId="ADAL" clId="{5F4F7682-8DD1-4FEC-A9F1-063F8D505666}" dt="2024-05-15T05:02:22.850" v="589" actId="1076"/>
          <ac:spMkLst>
            <pc:docMk/>
            <pc:sldMk cId="1899820381" sldId="262"/>
            <ac:spMk id="12" creationId="{22081B1B-AC18-61D2-83B6-52E33F615FB1}"/>
          </ac:spMkLst>
        </pc:spChg>
        <pc:spChg chg="del">
          <ac:chgData name="Md.Ahsanul Alam Naiem" userId="8a469c59-cfce-4b75-8fc0-0c83ce0e4328" providerId="ADAL" clId="{5F4F7682-8DD1-4FEC-A9F1-063F8D505666}" dt="2024-05-15T05:01:10.368" v="570" actId="478"/>
          <ac:spMkLst>
            <pc:docMk/>
            <pc:sldMk cId="1899820381" sldId="262"/>
            <ac:spMk id="14" creationId="{91D0B17B-9B32-74A4-B7C2-C45B292CC07E}"/>
          </ac:spMkLst>
        </pc:spChg>
        <pc:spChg chg="del">
          <ac:chgData name="Md.Ahsanul Alam Naiem" userId="8a469c59-cfce-4b75-8fc0-0c83ce0e4328" providerId="ADAL" clId="{5F4F7682-8DD1-4FEC-A9F1-063F8D505666}" dt="2024-05-15T04:58:03.175" v="533" actId="478"/>
          <ac:spMkLst>
            <pc:docMk/>
            <pc:sldMk cId="1899820381" sldId="262"/>
            <ac:spMk id="25" creationId="{80039096-ED99-C166-7C30-D216395AC380}"/>
          </ac:spMkLst>
        </pc:spChg>
        <pc:spChg chg="del">
          <ac:chgData name="Md.Ahsanul Alam Naiem" userId="8a469c59-cfce-4b75-8fc0-0c83ce0e4328" providerId="ADAL" clId="{5F4F7682-8DD1-4FEC-A9F1-063F8D505666}" dt="2024-05-15T04:58:06.848" v="536" actId="478"/>
          <ac:spMkLst>
            <pc:docMk/>
            <pc:sldMk cId="1899820381" sldId="262"/>
            <ac:spMk id="26" creationId="{1E56F0BB-FE46-BE58-4395-FD71E3FB3CCD}"/>
          </ac:spMkLst>
        </pc:spChg>
        <pc:spChg chg="mod">
          <ac:chgData name="Md.Ahsanul Alam Naiem" userId="8a469c59-cfce-4b75-8fc0-0c83ce0e4328" providerId="ADAL" clId="{5F4F7682-8DD1-4FEC-A9F1-063F8D505666}" dt="2024-05-15T05:02:26.945" v="590" actId="1076"/>
          <ac:spMkLst>
            <pc:docMk/>
            <pc:sldMk cId="1899820381" sldId="262"/>
            <ac:spMk id="27" creationId="{233B3BBB-8C15-150C-588B-5D70BF78A676}"/>
          </ac:spMkLst>
        </pc:spChg>
        <pc:spChg chg="del">
          <ac:chgData name="Md.Ahsanul Alam Naiem" userId="8a469c59-cfce-4b75-8fc0-0c83ce0e4328" providerId="ADAL" clId="{5F4F7682-8DD1-4FEC-A9F1-063F8D505666}" dt="2024-05-15T04:58:09.911" v="537" actId="478"/>
          <ac:spMkLst>
            <pc:docMk/>
            <pc:sldMk cId="1899820381" sldId="262"/>
            <ac:spMk id="28" creationId="{288CD156-F1B6-FA5B-0C5A-CBE8111D2520}"/>
          </ac:spMkLst>
        </pc:spChg>
        <pc:spChg chg="add mod">
          <ac:chgData name="Md.Ahsanul Alam Naiem" userId="8a469c59-cfce-4b75-8fc0-0c83ce0e4328" providerId="ADAL" clId="{5F4F7682-8DD1-4FEC-A9F1-063F8D505666}" dt="2024-05-15T05:02:22.850" v="589" actId="1076"/>
          <ac:spMkLst>
            <pc:docMk/>
            <pc:sldMk cId="1899820381" sldId="262"/>
            <ac:spMk id="29" creationId="{40A93D1C-FE8F-8C0B-20DD-D91C069F905B}"/>
          </ac:spMkLst>
        </pc:spChg>
        <pc:spChg chg="add mod">
          <ac:chgData name="Md.Ahsanul Alam Naiem" userId="8a469c59-cfce-4b75-8fc0-0c83ce0e4328" providerId="ADAL" clId="{5F4F7682-8DD1-4FEC-A9F1-063F8D505666}" dt="2024-05-15T05:02:22.850" v="589" actId="1076"/>
          <ac:spMkLst>
            <pc:docMk/>
            <pc:sldMk cId="1899820381" sldId="262"/>
            <ac:spMk id="30" creationId="{58BDA01F-492E-3195-68C3-0918CD81C5E7}"/>
          </ac:spMkLst>
        </pc:spChg>
        <pc:spChg chg="add mod">
          <ac:chgData name="Md.Ahsanul Alam Naiem" userId="8a469c59-cfce-4b75-8fc0-0c83ce0e4328" providerId="ADAL" clId="{5F4F7682-8DD1-4FEC-A9F1-063F8D505666}" dt="2024-05-15T05:02:22.850" v="589" actId="1076"/>
          <ac:spMkLst>
            <pc:docMk/>
            <pc:sldMk cId="1899820381" sldId="262"/>
            <ac:spMk id="31" creationId="{3681A724-F0CC-1D77-DD1D-64B87D136E1D}"/>
          </ac:spMkLst>
        </pc:spChg>
        <pc:spChg chg="add mod">
          <ac:chgData name="Md.Ahsanul Alam Naiem" userId="8a469c59-cfce-4b75-8fc0-0c83ce0e4328" providerId="ADAL" clId="{5F4F7682-8DD1-4FEC-A9F1-063F8D505666}" dt="2024-05-15T05:02:07.797" v="586" actId="571"/>
          <ac:spMkLst>
            <pc:docMk/>
            <pc:sldMk cId="1899820381" sldId="262"/>
            <ac:spMk id="32" creationId="{F3AEC45B-ED95-C024-3F02-B7379A73FAF3}"/>
          </ac:spMkLst>
        </pc:spChg>
        <pc:spChg chg="add mod">
          <ac:chgData name="Md.Ahsanul Alam Naiem" userId="8a469c59-cfce-4b75-8fc0-0c83ce0e4328" providerId="ADAL" clId="{5F4F7682-8DD1-4FEC-A9F1-063F8D505666}" dt="2024-05-15T05:02:07.797" v="586" actId="571"/>
          <ac:spMkLst>
            <pc:docMk/>
            <pc:sldMk cId="1899820381" sldId="262"/>
            <ac:spMk id="33" creationId="{543D8A27-723F-353A-82EC-00E01C5AAB34}"/>
          </ac:spMkLst>
        </pc:spChg>
        <pc:spChg chg="add mod">
          <ac:chgData name="Md.Ahsanul Alam Naiem" userId="8a469c59-cfce-4b75-8fc0-0c83ce0e4328" providerId="ADAL" clId="{5F4F7682-8DD1-4FEC-A9F1-063F8D505666}" dt="2024-05-15T05:02:22.850" v="589" actId="1076"/>
          <ac:spMkLst>
            <pc:docMk/>
            <pc:sldMk cId="1899820381" sldId="262"/>
            <ac:spMk id="34" creationId="{56081316-4043-E175-76A2-70F022720949}"/>
          </ac:spMkLst>
        </pc:spChg>
        <pc:grpChg chg="del">
          <ac:chgData name="Md.Ahsanul Alam Naiem" userId="8a469c59-cfce-4b75-8fc0-0c83ce0e4328" providerId="ADAL" clId="{5F4F7682-8DD1-4FEC-A9F1-063F8D505666}" dt="2024-05-15T04:58:04.018" v="534" actId="478"/>
          <ac:grpSpMkLst>
            <pc:docMk/>
            <pc:sldMk cId="1899820381" sldId="262"/>
            <ac:grpSpMk id="15" creationId="{5BA53ABE-3122-650B-62A5-51B644EEAA8B}"/>
          </ac:grpSpMkLst>
        </pc:grpChg>
        <pc:grpChg chg="del">
          <ac:chgData name="Md.Ahsanul Alam Naiem" userId="8a469c59-cfce-4b75-8fc0-0c83ce0e4328" providerId="ADAL" clId="{5F4F7682-8DD1-4FEC-A9F1-063F8D505666}" dt="2024-05-15T04:58:04.722" v="535" actId="478"/>
          <ac:grpSpMkLst>
            <pc:docMk/>
            <pc:sldMk cId="1899820381" sldId="262"/>
            <ac:grpSpMk id="16" creationId="{C2A31EC9-C66A-3D32-37FB-D2BFA2DC83E4}"/>
          </ac:grpSpMkLst>
        </pc:grpChg>
        <pc:grpChg chg="del">
          <ac:chgData name="Md.Ahsanul Alam Naiem" userId="8a469c59-cfce-4b75-8fc0-0c83ce0e4328" providerId="ADAL" clId="{5F4F7682-8DD1-4FEC-A9F1-063F8D505666}" dt="2024-05-15T04:58:10.615" v="538" actId="478"/>
          <ac:grpSpMkLst>
            <pc:docMk/>
            <pc:sldMk cId="1899820381" sldId="262"/>
            <ac:grpSpMk id="19" creationId="{79B4C211-3DF5-DC47-BA3E-40CAA3723EFC}"/>
          </ac:grpSpMkLst>
        </pc:grpChg>
        <pc:grpChg chg="del">
          <ac:chgData name="Md.Ahsanul Alam Naiem" userId="8a469c59-cfce-4b75-8fc0-0c83ce0e4328" providerId="ADAL" clId="{5F4F7682-8DD1-4FEC-A9F1-063F8D505666}" dt="2024-05-15T04:58:11.427" v="539" actId="478"/>
          <ac:grpSpMkLst>
            <pc:docMk/>
            <pc:sldMk cId="1899820381" sldId="262"/>
            <ac:grpSpMk id="22" creationId="{A026BACD-AFB9-102F-97F7-29AA9EFEF6B2}"/>
          </ac:grpSpMkLst>
        </pc:grpChg>
      </pc:sldChg>
      <pc:sldChg chg="addSp delSp modSp add mod modTransition">
        <pc:chgData name="Md.Ahsanul Alam Naiem" userId="8a469c59-cfce-4b75-8fc0-0c83ce0e4328" providerId="ADAL" clId="{5F4F7682-8DD1-4FEC-A9F1-063F8D505666}" dt="2024-05-15T05:08:55.268" v="718" actId="478"/>
        <pc:sldMkLst>
          <pc:docMk/>
          <pc:sldMk cId="1867880483" sldId="263"/>
        </pc:sldMkLst>
        <pc:spChg chg="del">
          <ac:chgData name="Md.Ahsanul Alam Naiem" userId="8a469c59-cfce-4b75-8fc0-0c83ce0e4328" providerId="ADAL" clId="{5F4F7682-8DD1-4FEC-A9F1-063F8D505666}" dt="2024-05-15T05:03:42.365" v="592" actId="478"/>
          <ac:spMkLst>
            <pc:docMk/>
            <pc:sldMk cId="1867880483" sldId="263"/>
            <ac:spMk id="2" creationId="{66C4BD17-8978-4609-E67E-24EF0F8E1AC1}"/>
          </ac:spMkLst>
        </pc:spChg>
        <pc:spChg chg="add del mod">
          <ac:chgData name="Md.Ahsanul Alam Naiem" userId="8a469c59-cfce-4b75-8fc0-0c83ce0e4328" providerId="ADAL" clId="{5F4F7682-8DD1-4FEC-A9F1-063F8D505666}" dt="2024-05-15T05:08:52.673" v="716" actId="478"/>
          <ac:spMkLst>
            <pc:docMk/>
            <pc:sldMk cId="1867880483" sldId="263"/>
            <ac:spMk id="4" creationId="{E7598726-8CE5-CBA7-3502-A9600C5D4666}"/>
          </ac:spMkLst>
        </pc:spChg>
        <pc:spChg chg="add del">
          <ac:chgData name="Md.Ahsanul Alam Naiem" userId="8a469c59-cfce-4b75-8fc0-0c83ce0e4328" providerId="ADAL" clId="{5F4F7682-8DD1-4FEC-A9F1-063F8D505666}" dt="2024-05-15T05:05:13.356" v="607" actId="478"/>
          <ac:spMkLst>
            <pc:docMk/>
            <pc:sldMk cId="1867880483" sldId="263"/>
            <ac:spMk id="9" creationId="{1A4AEB39-85D8-0565-9E6E-A077F267951C}"/>
          </ac:spMkLst>
        </pc:spChg>
        <pc:spChg chg="del">
          <ac:chgData name="Md.Ahsanul Alam Naiem" userId="8a469c59-cfce-4b75-8fc0-0c83ce0e4328" providerId="ADAL" clId="{5F4F7682-8DD1-4FEC-A9F1-063F8D505666}" dt="2024-05-15T05:03:43.757" v="593" actId="478"/>
          <ac:spMkLst>
            <pc:docMk/>
            <pc:sldMk cId="1867880483" sldId="263"/>
            <ac:spMk id="11" creationId="{9F50018D-D782-5E9B-06BA-D2C47E4C7467}"/>
          </ac:spMkLst>
        </pc:spChg>
        <pc:spChg chg="add del mod">
          <ac:chgData name="Md.Ahsanul Alam Naiem" userId="8a469c59-cfce-4b75-8fc0-0c83ce0e4328" providerId="ADAL" clId="{5F4F7682-8DD1-4FEC-A9F1-063F8D505666}" dt="2024-05-15T05:08:55.268" v="718" actId="478"/>
          <ac:spMkLst>
            <pc:docMk/>
            <pc:sldMk cId="1867880483" sldId="263"/>
            <ac:spMk id="12" creationId="{57CB254B-DFD1-39E3-A1BD-E040C16B8E4A}"/>
          </ac:spMkLst>
        </pc:spChg>
        <pc:spChg chg="del">
          <ac:chgData name="Md.Ahsanul Alam Naiem" userId="8a469c59-cfce-4b75-8fc0-0c83ce0e4328" providerId="ADAL" clId="{5F4F7682-8DD1-4FEC-A9F1-063F8D505666}" dt="2024-05-15T05:05:14.826" v="608" actId="478"/>
          <ac:spMkLst>
            <pc:docMk/>
            <pc:sldMk cId="1867880483" sldId="263"/>
            <ac:spMk id="25" creationId="{80039096-ED99-C166-7C30-D216395AC380}"/>
          </ac:spMkLst>
        </pc:spChg>
        <pc:spChg chg="del">
          <ac:chgData name="Md.Ahsanul Alam Naiem" userId="8a469c59-cfce-4b75-8fc0-0c83ce0e4328" providerId="ADAL" clId="{5F4F7682-8DD1-4FEC-A9F1-063F8D505666}" dt="2024-05-15T05:05:17.661" v="611" actId="478"/>
          <ac:spMkLst>
            <pc:docMk/>
            <pc:sldMk cId="1867880483" sldId="263"/>
            <ac:spMk id="26" creationId="{1E56F0BB-FE46-BE58-4395-FD71E3FB3CCD}"/>
          </ac:spMkLst>
        </pc:spChg>
        <pc:spChg chg="mod">
          <ac:chgData name="Md.Ahsanul Alam Naiem" userId="8a469c59-cfce-4b75-8fc0-0c83ce0e4328" providerId="ADAL" clId="{5F4F7682-8DD1-4FEC-A9F1-063F8D505666}" dt="2024-05-15T05:04:41.927" v="605" actId="20577"/>
          <ac:spMkLst>
            <pc:docMk/>
            <pc:sldMk cId="1867880483" sldId="263"/>
            <ac:spMk id="27" creationId="{233B3BBB-8C15-150C-588B-5D70BF78A676}"/>
          </ac:spMkLst>
        </pc:spChg>
        <pc:spChg chg="del">
          <ac:chgData name="Md.Ahsanul Alam Naiem" userId="8a469c59-cfce-4b75-8fc0-0c83ce0e4328" providerId="ADAL" clId="{5F4F7682-8DD1-4FEC-A9F1-063F8D505666}" dt="2024-05-15T05:05:19.318" v="612" actId="478"/>
          <ac:spMkLst>
            <pc:docMk/>
            <pc:sldMk cId="1867880483" sldId="263"/>
            <ac:spMk id="28" creationId="{288CD156-F1B6-FA5B-0C5A-CBE8111D2520}"/>
          </ac:spMkLst>
        </pc:spChg>
        <pc:spChg chg="add mod">
          <ac:chgData name="Md.Ahsanul Alam Naiem" userId="8a469c59-cfce-4b75-8fc0-0c83ce0e4328" providerId="ADAL" clId="{5F4F7682-8DD1-4FEC-A9F1-063F8D505666}" dt="2024-05-15T05:05:56.337" v="630" actId="1076"/>
          <ac:spMkLst>
            <pc:docMk/>
            <pc:sldMk cId="1867880483" sldId="263"/>
            <ac:spMk id="29" creationId="{7201726E-6F9F-291A-B467-505C7197B63B}"/>
          </ac:spMkLst>
        </pc:spChg>
        <pc:spChg chg="add del mod">
          <ac:chgData name="Md.Ahsanul Alam Naiem" userId="8a469c59-cfce-4b75-8fc0-0c83ce0e4328" providerId="ADAL" clId="{5F4F7682-8DD1-4FEC-A9F1-063F8D505666}" dt="2024-05-15T05:08:54.143" v="717" actId="478"/>
          <ac:spMkLst>
            <pc:docMk/>
            <pc:sldMk cId="1867880483" sldId="263"/>
            <ac:spMk id="30" creationId="{45499C71-E70A-1F65-271C-46A038766299}"/>
          </ac:spMkLst>
        </pc:spChg>
        <pc:spChg chg="add mod">
          <ac:chgData name="Md.Ahsanul Alam Naiem" userId="8a469c59-cfce-4b75-8fc0-0c83ce0e4328" providerId="ADAL" clId="{5F4F7682-8DD1-4FEC-A9F1-063F8D505666}" dt="2024-05-15T05:08:22.687" v="713" actId="1076"/>
          <ac:spMkLst>
            <pc:docMk/>
            <pc:sldMk cId="1867880483" sldId="263"/>
            <ac:spMk id="31" creationId="{BC991D68-99A5-DB66-BB65-0C5042A6DFC0}"/>
          </ac:spMkLst>
        </pc:spChg>
        <pc:spChg chg="add mod">
          <ac:chgData name="Md.Ahsanul Alam Naiem" userId="8a469c59-cfce-4b75-8fc0-0c83ce0e4328" providerId="ADAL" clId="{5F4F7682-8DD1-4FEC-A9F1-063F8D505666}" dt="2024-05-15T05:08:25.439" v="715" actId="1076"/>
          <ac:spMkLst>
            <pc:docMk/>
            <pc:sldMk cId="1867880483" sldId="263"/>
            <ac:spMk id="32" creationId="{FFE7A3DD-1971-DEB6-644B-B021975038C7}"/>
          </ac:spMkLst>
        </pc:spChg>
        <pc:grpChg chg="del">
          <ac:chgData name="Md.Ahsanul Alam Naiem" userId="8a469c59-cfce-4b75-8fc0-0c83ce0e4328" providerId="ADAL" clId="{5F4F7682-8DD1-4FEC-A9F1-063F8D505666}" dt="2024-05-15T05:05:15.732" v="609" actId="478"/>
          <ac:grpSpMkLst>
            <pc:docMk/>
            <pc:sldMk cId="1867880483" sldId="263"/>
            <ac:grpSpMk id="15" creationId="{5BA53ABE-3122-650B-62A5-51B644EEAA8B}"/>
          </ac:grpSpMkLst>
        </pc:grpChg>
        <pc:grpChg chg="del">
          <ac:chgData name="Md.Ahsanul Alam Naiem" userId="8a469c59-cfce-4b75-8fc0-0c83ce0e4328" providerId="ADAL" clId="{5F4F7682-8DD1-4FEC-A9F1-063F8D505666}" dt="2024-05-15T05:05:16.436" v="610" actId="478"/>
          <ac:grpSpMkLst>
            <pc:docMk/>
            <pc:sldMk cId="1867880483" sldId="263"/>
            <ac:grpSpMk id="16" creationId="{C2A31EC9-C66A-3D32-37FB-D2BFA2DC83E4}"/>
          </ac:grpSpMkLst>
        </pc:grpChg>
        <pc:grpChg chg="del">
          <ac:chgData name="Md.Ahsanul Alam Naiem" userId="8a469c59-cfce-4b75-8fc0-0c83ce0e4328" providerId="ADAL" clId="{5F4F7682-8DD1-4FEC-A9F1-063F8D505666}" dt="2024-05-15T05:05:20.365" v="613" actId="478"/>
          <ac:grpSpMkLst>
            <pc:docMk/>
            <pc:sldMk cId="1867880483" sldId="263"/>
            <ac:grpSpMk id="19" creationId="{79B4C211-3DF5-DC47-BA3E-40CAA3723EFC}"/>
          </ac:grpSpMkLst>
        </pc:grpChg>
        <pc:grpChg chg="del">
          <ac:chgData name="Md.Ahsanul Alam Naiem" userId="8a469c59-cfce-4b75-8fc0-0c83ce0e4328" providerId="ADAL" clId="{5F4F7682-8DD1-4FEC-A9F1-063F8D505666}" dt="2024-05-15T05:05:21.036" v="614" actId="478"/>
          <ac:grpSpMkLst>
            <pc:docMk/>
            <pc:sldMk cId="1867880483" sldId="263"/>
            <ac:grpSpMk id="22" creationId="{A026BACD-AFB9-102F-97F7-29AA9EFEF6B2}"/>
          </ac:grpSpMkLst>
        </pc:grpChg>
      </pc:sldChg>
      <pc:sldChg chg="delSp modSp add mod ord modTransition">
        <pc:chgData name="Md.Ahsanul Alam Naiem" userId="8a469c59-cfce-4b75-8fc0-0c83ce0e4328" providerId="ADAL" clId="{5F4F7682-8DD1-4FEC-A9F1-063F8D505666}" dt="2024-05-15T05:06:40.321" v="657"/>
        <pc:sldMkLst>
          <pc:docMk/>
          <pc:sldMk cId="3373160406" sldId="264"/>
        </pc:sldMkLst>
        <pc:spChg chg="mod">
          <ac:chgData name="Md.Ahsanul Alam Naiem" userId="8a469c59-cfce-4b75-8fc0-0c83ce0e4328" providerId="ADAL" clId="{5F4F7682-8DD1-4FEC-A9F1-063F8D505666}" dt="2024-05-15T05:06:36.851" v="656" actId="1076"/>
          <ac:spMkLst>
            <pc:docMk/>
            <pc:sldMk cId="3373160406" sldId="264"/>
            <ac:spMk id="10" creationId="{00000000-0000-0000-0000-000000000000}"/>
          </ac:spMkLst>
        </pc:spChg>
        <pc:spChg chg="del">
          <ac:chgData name="Md.Ahsanul Alam Naiem" userId="8a469c59-cfce-4b75-8fc0-0c83ce0e4328" providerId="ADAL" clId="{5F4F7682-8DD1-4FEC-A9F1-063F8D505666}" dt="2024-05-15T05:06:32.944" v="655" actId="478"/>
          <ac:spMkLst>
            <pc:docMk/>
            <pc:sldMk cId="3373160406" sldId="264"/>
            <ac:spMk id="15" creationId="{7ADBD233-8D9C-19F5-E204-7C0FE43B5619}"/>
          </ac:spMkLst>
        </pc:spChg>
      </pc:sldChg>
      <pc:sldChg chg="add del setBg">
        <pc:chgData name="Md.Ahsanul Alam Naiem" userId="8a469c59-cfce-4b75-8fc0-0c83ce0e4328" providerId="ADAL" clId="{5F4F7682-8DD1-4FEC-A9F1-063F8D505666}" dt="2024-05-15T05:06:12.686" v="633" actId="47"/>
        <pc:sldMkLst>
          <pc:docMk/>
          <pc:sldMk cId="3594597549" sldId="264"/>
        </pc:sldMkLst>
      </pc:sldChg>
      <pc:sldChg chg="modSp add mod ord">
        <pc:chgData name="Md.Ahsanul Alam Naiem" userId="8a469c59-cfce-4b75-8fc0-0c83ce0e4328" providerId="ADAL" clId="{5F4F7682-8DD1-4FEC-A9F1-063F8D505666}" dt="2024-05-15T05:13:27.075" v="821"/>
        <pc:sldMkLst>
          <pc:docMk/>
          <pc:sldMk cId="1088362988" sldId="265"/>
        </pc:sldMkLst>
        <pc:spChg chg="mod">
          <ac:chgData name="Md.Ahsanul Alam Naiem" userId="8a469c59-cfce-4b75-8fc0-0c83ce0e4328" providerId="ADAL" clId="{5F4F7682-8DD1-4FEC-A9F1-063F8D505666}" dt="2024-05-15T05:07:59.913" v="709" actId="20577"/>
          <ac:spMkLst>
            <pc:docMk/>
            <pc:sldMk cId="1088362988" sldId="265"/>
            <ac:spMk id="10" creationId="{00000000-0000-0000-0000-000000000000}"/>
          </ac:spMkLst>
        </pc:spChg>
      </pc:sldChg>
      <pc:sldChg chg="delSp modSp add mod">
        <pc:chgData name="Md.Ahsanul Alam Naiem" userId="8a469c59-cfce-4b75-8fc0-0c83ce0e4328" providerId="ADAL" clId="{5F4F7682-8DD1-4FEC-A9F1-063F8D505666}" dt="2024-05-15T05:10:03.233" v="730" actId="167"/>
        <pc:sldMkLst>
          <pc:docMk/>
          <pc:sldMk cId="949162778" sldId="266"/>
        </pc:sldMkLst>
        <pc:spChg chg="ord">
          <ac:chgData name="Md.Ahsanul Alam Naiem" userId="8a469c59-cfce-4b75-8fc0-0c83ce0e4328" providerId="ADAL" clId="{5F4F7682-8DD1-4FEC-A9F1-063F8D505666}" dt="2024-05-15T05:09:39.877" v="726" actId="166"/>
          <ac:spMkLst>
            <pc:docMk/>
            <pc:sldMk cId="949162778" sldId="266"/>
            <ac:spMk id="14" creationId="{91D0B17B-9B32-74A4-B7C2-C45B292CC07E}"/>
          </ac:spMkLst>
        </pc:spChg>
        <pc:spChg chg="del">
          <ac:chgData name="Md.Ahsanul Alam Naiem" userId="8a469c59-cfce-4b75-8fc0-0c83ce0e4328" providerId="ADAL" clId="{5F4F7682-8DD1-4FEC-A9F1-063F8D505666}" dt="2024-05-15T05:09:04.177" v="720" actId="478"/>
          <ac:spMkLst>
            <pc:docMk/>
            <pc:sldMk cId="949162778" sldId="266"/>
            <ac:spMk id="29" creationId="{7201726E-6F9F-291A-B467-505C7197B63B}"/>
          </ac:spMkLst>
        </pc:spChg>
        <pc:spChg chg="mod ord">
          <ac:chgData name="Md.Ahsanul Alam Naiem" userId="8a469c59-cfce-4b75-8fc0-0c83ce0e4328" providerId="ADAL" clId="{5F4F7682-8DD1-4FEC-A9F1-063F8D505666}" dt="2024-05-15T05:10:03.233" v="730" actId="167"/>
          <ac:spMkLst>
            <pc:docMk/>
            <pc:sldMk cId="949162778" sldId="266"/>
            <ac:spMk id="31" creationId="{BC991D68-99A5-DB66-BB65-0C5042A6DFC0}"/>
          </ac:spMkLst>
        </pc:spChg>
        <pc:spChg chg="del">
          <ac:chgData name="Md.Ahsanul Alam Naiem" userId="8a469c59-cfce-4b75-8fc0-0c83ce0e4328" providerId="ADAL" clId="{5F4F7682-8DD1-4FEC-A9F1-063F8D505666}" dt="2024-05-15T05:09:06.553" v="721" actId="478"/>
          <ac:spMkLst>
            <pc:docMk/>
            <pc:sldMk cId="949162778" sldId="266"/>
            <ac:spMk id="32" creationId="{FFE7A3DD-1971-DEB6-644B-B021975038C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30FC2-2DA6-FCF8-17AE-FA0A247ABC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BC1A84-D94E-770E-0935-5C1EF739BE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C480D2-B1D1-7318-F960-B7C7003955EF}"/>
              </a:ext>
            </a:extLst>
          </p:cNvPr>
          <p:cNvSpPr>
            <a:spLocks noGrp="1"/>
          </p:cNvSpPr>
          <p:nvPr>
            <p:ph type="dt" sz="half" idx="10"/>
          </p:nvPr>
        </p:nvSpPr>
        <p:spPr/>
        <p:txBody>
          <a:bodyPr/>
          <a:lstStyle/>
          <a:p>
            <a:fld id="{A0CD92AF-D2D6-425C-A8AB-22BC28A1C027}" type="datetimeFigureOut">
              <a:rPr lang="en-US" smtClean="0"/>
              <a:t>5/15/2024</a:t>
            </a:fld>
            <a:endParaRPr lang="en-US"/>
          </a:p>
        </p:txBody>
      </p:sp>
      <p:sp>
        <p:nvSpPr>
          <p:cNvPr id="5" name="Footer Placeholder 4">
            <a:extLst>
              <a:ext uri="{FF2B5EF4-FFF2-40B4-BE49-F238E27FC236}">
                <a16:creationId xmlns:a16="http://schemas.microsoft.com/office/drawing/2014/main" id="{50069EDB-DF5E-A1FA-F74F-2DF3B6A74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C3FDE0-250C-2993-DD84-F488AC133027}"/>
              </a:ext>
            </a:extLst>
          </p:cNvPr>
          <p:cNvSpPr>
            <a:spLocks noGrp="1"/>
          </p:cNvSpPr>
          <p:nvPr>
            <p:ph type="sldNum" sz="quarter" idx="12"/>
          </p:nvPr>
        </p:nvSpPr>
        <p:spPr/>
        <p:txBody>
          <a:bodyPr/>
          <a:lstStyle/>
          <a:p>
            <a:fld id="{1DE90109-4960-4D9E-B99A-90D48B86D01C}" type="slidenum">
              <a:rPr lang="en-US" smtClean="0"/>
              <a:t>‹#›</a:t>
            </a:fld>
            <a:endParaRPr lang="en-US"/>
          </a:p>
        </p:txBody>
      </p:sp>
    </p:spTree>
    <p:extLst>
      <p:ext uri="{BB962C8B-B14F-4D97-AF65-F5344CB8AC3E}">
        <p14:creationId xmlns:p14="http://schemas.microsoft.com/office/powerpoint/2010/main" val="422090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CB20-D592-D5D1-67D5-72EB3D6005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D5A562-8D1D-049D-5790-959A0BB60C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251A89-9684-D6AA-3E7E-B88C067996F2}"/>
              </a:ext>
            </a:extLst>
          </p:cNvPr>
          <p:cNvSpPr>
            <a:spLocks noGrp="1"/>
          </p:cNvSpPr>
          <p:nvPr>
            <p:ph type="dt" sz="half" idx="10"/>
          </p:nvPr>
        </p:nvSpPr>
        <p:spPr/>
        <p:txBody>
          <a:bodyPr/>
          <a:lstStyle/>
          <a:p>
            <a:fld id="{A0CD92AF-D2D6-425C-A8AB-22BC28A1C027}" type="datetimeFigureOut">
              <a:rPr lang="en-US" smtClean="0"/>
              <a:t>5/15/2024</a:t>
            </a:fld>
            <a:endParaRPr lang="en-US"/>
          </a:p>
        </p:txBody>
      </p:sp>
      <p:sp>
        <p:nvSpPr>
          <p:cNvPr id="5" name="Footer Placeholder 4">
            <a:extLst>
              <a:ext uri="{FF2B5EF4-FFF2-40B4-BE49-F238E27FC236}">
                <a16:creationId xmlns:a16="http://schemas.microsoft.com/office/drawing/2014/main" id="{B465B2F7-70FC-866C-A56F-D12DA46ED2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4E38CE-AD9C-F8C4-156E-F16A551C6883}"/>
              </a:ext>
            </a:extLst>
          </p:cNvPr>
          <p:cNvSpPr>
            <a:spLocks noGrp="1"/>
          </p:cNvSpPr>
          <p:nvPr>
            <p:ph type="sldNum" sz="quarter" idx="12"/>
          </p:nvPr>
        </p:nvSpPr>
        <p:spPr/>
        <p:txBody>
          <a:bodyPr/>
          <a:lstStyle/>
          <a:p>
            <a:fld id="{1DE90109-4960-4D9E-B99A-90D48B86D01C}" type="slidenum">
              <a:rPr lang="en-US" smtClean="0"/>
              <a:t>‹#›</a:t>
            </a:fld>
            <a:endParaRPr lang="en-US"/>
          </a:p>
        </p:txBody>
      </p:sp>
    </p:spTree>
    <p:extLst>
      <p:ext uri="{BB962C8B-B14F-4D97-AF65-F5344CB8AC3E}">
        <p14:creationId xmlns:p14="http://schemas.microsoft.com/office/powerpoint/2010/main" val="2713921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3E4E4D-EF0F-5AC2-215C-017A789FA7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0DF043-1B2B-2EE1-5662-0FDC736DB1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F3F85D-E02C-928A-B4AB-8537797D036C}"/>
              </a:ext>
            </a:extLst>
          </p:cNvPr>
          <p:cNvSpPr>
            <a:spLocks noGrp="1"/>
          </p:cNvSpPr>
          <p:nvPr>
            <p:ph type="dt" sz="half" idx="10"/>
          </p:nvPr>
        </p:nvSpPr>
        <p:spPr/>
        <p:txBody>
          <a:bodyPr/>
          <a:lstStyle/>
          <a:p>
            <a:fld id="{A0CD92AF-D2D6-425C-A8AB-22BC28A1C027}" type="datetimeFigureOut">
              <a:rPr lang="en-US" smtClean="0"/>
              <a:t>5/15/2024</a:t>
            </a:fld>
            <a:endParaRPr lang="en-US"/>
          </a:p>
        </p:txBody>
      </p:sp>
      <p:sp>
        <p:nvSpPr>
          <p:cNvPr id="5" name="Footer Placeholder 4">
            <a:extLst>
              <a:ext uri="{FF2B5EF4-FFF2-40B4-BE49-F238E27FC236}">
                <a16:creationId xmlns:a16="http://schemas.microsoft.com/office/drawing/2014/main" id="{C833F0D5-0D5B-7534-2AF7-A534BB4292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C98491-854D-3478-9590-AA6CBB12CB48}"/>
              </a:ext>
            </a:extLst>
          </p:cNvPr>
          <p:cNvSpPr>
            <a:spLocks noGrp="1"/>
          </p:cNvSpPr>
          <p:nvPr>
            <p:ph type="sldNum" sz="quarter" idx="12"/>
          </p:nvPr>
        </p:nvSpPr>
        <p:spPr/>
        <p:txBody>
          <a:bodyPr/>
          <a:lstStyle/>
          <a:p>
            <a:fld id="{1DE90109-4960-4D9E-B99A-90D48B86D01C}" type="slidenum">
              <a:rPr lang="en-US" smtClean="0"/>
              <a:t>‹#›</a:t>
            </a:fld>
            <a:endParaRPr lang="en-US"/>
          </a:p>
        </p:txBody>
      </p:sp>
    </p:spTree>
    <p:extLst>
      <p:ext uri="{BB962C8B-B14F-4D97-AF65-F5344CB8AC3E}">
        <p14:creationId xmlns:p14="http://schemas.microsoft.com/office/powerpoint/2010/main" val="2433863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9C350-9F0C-4A25-D1BE-EFD9A07285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92E1F2-ACFC-5D5F-8F59-DB2345BEFE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E33979-91D6-DECA-E5A3-6A904B9FA82C}"/>
              </a:ext>
            </a:extLst>
          </p:cNvPr>
          <p:cNvSpPr>
            <a:spLocks noGrp="1"/>
          </p:cNvSpPr>
          <p:nvPr>
            <p:ph type="dt" sz="half" idx="10"/>
          </p:nvPr>
        </p:nvSpPr>
        <p:spPr/>
        <p:txBody>
          <a:bodyPr/>
          <a:lstStyle/>
          <a:p>
            <a:fld id="{A0CD92AF-D2D6-425C-A8AB-22BC28A1C027}" type="datetimeFigureOut">
              <a:rPr lang="en-US" smtClean="0"/>
              <a:t>5/15/2024</a:t>
            </a:fld>
            <a:endParaRPr lang="en-US"/>
          </a:p>
        </p:txBody>
      </p:sp>
      <p:sp>
        <p:nvSpPr>
          <p:cNvPr id="5" name="Footer Placeholder 4">
            <a:extLst>
              <a:ext uri="{FF2B5EF4-FFF2-40B4-BE49-F238E27FC236}">
                <a16:creationId xmlns:a16="http://schemas.microsoft.com/office/drawing/2014/main" id="{49B914DF-5BFC-E602-87A5-043A867140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C01DCE-6F77-C5C1-A140-1542013484C1}"/>
              </a:ext>
            </a:extLst>
          </p:cNvPr>
          <p:cNvSpPr>
            <a:spLocks noGrp="1"/>
          </p:cNvSpPr>
          <p:nvPr>
            <p:ph type="sldNum" sz="quarter" idx="12"/>
          </p:nvPr>
        </p:nvSpPr>
        <p:spPr/>
        <p:txBody>
          <a:bodyPr/>
          <a:lstStyle/>
          <a:p>
            <a:fld id="{1DE90109-4960-4D9E-B99A-90D48B86D01C}" type="slidenum">
              <a:rPr lang="en-US" smtClean="0"/>
              <a:t>‹#›</a:t>
            </a:fld>
            <a:endParaRPr lang="en-US"/>
          </a:p>
        </p:txBody>
      </p:sp>
    </p:spTree>
    <p:extLst>
      <p:ext uri="{BB962C8B-B14F-4D97-AF65-F5344CB8AC3E}">
        <p14:creationId xmlns:p14="http://schemas.microsoft.com/office/powerpoint/2010/main" val="1429118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EA366-AEB9-7BCF-BCF8-5419091EBA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1AD9F7-85AA-82D0-2343-420532CE510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4F95E4-7A19-CD83-D1A7-14A66657DA81}"/>
              </a:ext>
            </a:extLst>
          </p:cNvPr>
          <p:cNvSpPr>
            <a:spLocks noGrp="1"/>
          </p:cNvSpPr>
          <p:nvPr>
            <p:ph type="dt" sz="half" idx="10"/>
          </p:nvPr>
        </p:nvSpPr>
        <p:spPr/>
        <p:txBody>
          <a:bodyPr/>
          <a:lstStyle/>
          <a:p>
            <a:fld id="{A0CD92AF-D2D6-425C-A8AB-22BC28A1C027}" type="datetimeFigureOut">
              <a:rPr lang="en-US" smtClean="0"/>
              <a:t>5/15/2024</a:t>
            </a:fld>
            <a:endParaRPr lang="en-US"/>
          </a:p>
        </p:txBody>
      </p:sp>
      <p:sp>
        <p:nvSpPr>
          <p:cNvPr id="5" name="Footer Placeholder 4">
            <a:extLst>
              <a:ext uri="{FF2B5EF4-FFF2-40B4-BE49-F238E27FC236}">
                <a16:creationId xmlns:a16="http://schemas.microsoft.com/office/drawing/2014/main" id="{3062F2A9-8DA9-D9D7-3A6F-E17D971C51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F86B06-41BB-5DB4-C476-A77F3BDD16F9}"/>
              </a:ext>
            </a:extLst>
          </p:cNvPr>
          <p:cNvSpPr>
            <a:spLocks noGrp="1"/>
          </p:cNvSpPr>
          <p:nvPr>
            <p:ph type="sldNum" sz="quarter" idx="12"/>
          </p:nvPr>
        </p:nvSpPr>
        <p:spPr/>
        <p:txBody>
          <a:bodyPr/>
          <a:lstStyle/>
          <a:p>
            <a:fld id="{1DE90109-4960-4D9E-B99A-90D48B86D01C}" type="slidenum">
              <a:rPr lang="en-US" smtClean="0"/>
              <a:t>‹#›</a:t>
            </a:fld>
            <a:endParaRPr lang="en-US"/>
          </a:p>
        </p:txBody>
      </p:sp>
    </p:spTree>
    <p:extLst>
      <p:ext uri="{BB962C8B-B14F-4D97-AF65-F5344CB8AC3E}">
        <p14:creationId xmlns:p14="http://schemas.microsoft.com/office/powerpoint/2010/main" val="4220860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70918-11FE-FF91-3AC8-74DBE87EEC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465241-FCFF-4C75-9642-D802F29409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B0154E-7B0F-2F67-F91A-7C8AA3DECA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0F1E41-7DD5-FC38-DDDA-53605A10FACB}"/>
              </a:ext>
            </a:extLst>
          </p:cNvPr>
          <p:cNvSpPr>
            <a:spLocks noGrp="1"/>
          </p:cNvSpPr>
          <p:nvPr>
            <p:ph type="dt" sz="half" idx="10"/>
          </p:nvPr>
        </p:nvSpPr>
        <p:spPr/>
        <p:txBody>
          <a:bodyPr/>
          <a:lstStyle/>
          <a:p>
            <a:fld id="{A0CD92AF-D2D6-425C-A8AB-22BC28A1C027}" type="datetimeFigureOut">
              <a:rPr lang="en-US" smtClean="0"/>
              <a:t>5/15/2024</a:t>
            </a:fld>
            <a:endParaRPr lang="en-US"/>
          </a:p>
        </p:txBody>
      </p:sp>
      <p:sp>
        <p:nvSpPr>
          <p:cNvPr id="6" name="Footer Placeholder 5">
            <a:extLst>
              <a:ext uri="{FF2B5EF4-FFF2-40B4-BE49-F238E27FC236}">
                <a16:creationId xmlns:a16="http://schemas.microsoft.com/office/drawing/2014/main" id="{3BF16598-705C-D658-6988-B65B4E99C7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A9C46-9D53-9615-B872-F99BFA3C7346}"/>
              </a:ext>
            </a:extLst>
          </p:cNvPr>
          <p:cNvSpPr>
            <a:spLocks noGrp="1"/>
          </p:cNvSpPr>
          <p:nvPr>
            <p:ph type="sldNum" sz="quarter" idx="12"/>
          </p:nvPr>
        </p:nvSpPr>
        <p:spPr/>
        <p:txBody>
          <a:bodyPr/>
          <a:lstStyle/>
          <a:p>
            <a:fld id="{1DE90109-4960-4D9E-B99A-90D48B86D01C}" type="slidenum">
              <a:rPr lang="en-US" smtClean="0"/>
              <a:t>‹#›</a:t>
            </a:fld>
            <a:endParaRPr lang="en-US"/>
          </a:p>
        </p:txBody>
      </p:sp>
    </p:spTree>
    <p:extLst>
      <p:ext uri="{BB962C8B-B14F-4D97-AF65-F5344CB8AC3E}">
        <p14:creationId xmlns:p14="http://schemas.microsoft.com/office/powerpoint/2010/main" val="2098869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E089-7F9D-1EBA-2979-330B36AC9C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C7C3AB-B2DE-F461-4A40-1BC3BA2D38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F8AE9D-E41D-8125-3B43-6823E44176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8E7864-53C6-56F4-B9E6-ADCCED848F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6D7FA-C7B5-9045-02E5-625442AB10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B2B260-96F0-FAC9-9821-B13DCAC9026E}"/>
              </a:ext>
            </a:extLst>
          </p:cNvPr>
          <p:cNvSpPr>
            <a:spLocks noGrp="1"/>
          </p:cNvSpPr>
          <p:nvPr>
            <p:ph type="dt" sz="half" idx="10"/>
          </p:nvPr>
        </p:nvSpPr>
        <p:spPr/>
        <p:txBody>
          <a:bodyPr/>
          <a:lstStyle/>
          <a:p>
            <a:fld id="{A0CD92AF-D2D6-425C-A8AB-22BC28A1C027}" type="datetimeFigureOut">
              <a:rPr lang="en-US" smtClean="0"/>
              <a:t>5/15/2024</a:t>
            </a:fld>
            <a:endParaRPr lang="en-US"/>
          </a:p>
        </p:txBody>
      </p:sp>
      <p:sp>
        <p:nvSpPr>
          <p:cNvPr id="8" name="Footer Placeholder 7">
            <a:extLst>
              <a:ext uri="{FF2B5EF4-FFF2-40B4-BE49-F238E27FC236}">
                <a16:creationId xmlns:a16="http://schemas.microsoft.com/office/drawing/2014/main" id="{F9B98430-668C-3018-B6F3-F33D524981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713DA2-073D-6323-41E1-B663A785B471}"/>
              </a:ext>
            </a:extLst>
          </p:cNvPr>
          <p:cNvSpPr>
            <a:spLocks noGrp="1"/>
          </p:cNvSpPr>
          <p:nvPr>
            <p:ph type="sldNum" sz="quarter" idx="12"/>
          </p:nvPr>
        </p:nvSpPr>
        <p:spPr/>
        <p:txBody>
          <a:bodyPr/>
          <a:lstStyle/>
          <a:p>
            <a:fld id="{1DE90109-4960-4D9E-B99A-90D48B86D01C}" type="slidenum">
              <a:rPr lang="en-US" smtClean="0"/>
              <a:t>‹#›</a:t>
            </a:fld>
            <a:endParaRPr lang="en-US"/>
          </a:p>
        </p:txBody>
      </p:sp>
    </p:spTree>
    <p:extLst>
      <p:ext uri="{BB962C8B-B14F-4D97-AF65-F5344CB8AC3E}">
        <p14:creationId xmlns:p14="http://schemas.microsoft.com/office/powerpoint/2010/main" val="2978078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B7688-C06F-0F65-55C7-2E736049D1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107A1-9A62-BDBB-1305-D81DD17CEB81}"/>
              </a:ext>
            </a:extLst>
          </p:cNvPr>
          <p:cNvSpPr>
            <a:spLocks noGrp="1"/>
          </p:cNvSpPr>
          <p:nvPr>
            <p:ph type="dt" sz="half" idx="10"/>
          </p:nvPr>
        </p:nvSpPr>
        <p:spPr/>
        <p:txBody>
          <a:bodyPr/>
          <a:lstStyle/>
          <a:p>
            <a:fld id="{A0CD92AF-D2D6-425C-A8AB-22BC28A1C027}" type="datetimeFigureOut">
              <a:rPr lang="en-US" smtClean="0"/>
              <a:t>5/15/2024</a:t>
            </a:fld>
            <a:endParaRPr lang="en-US"/>
          </a:p>
        </p:txBody>
      </p:sp>
      <p:sp>
        <p:nvSpPr>
          <p:cNvPr id="4" name="Footer Placeholder 3">
            <a:extLst>
              <a:ext uri="{FF2B5EF4-FFF2-40B4-BE49-F238E27FC236}">
                <a16:creationId xmlns:a16="http://schemas.microsoft.com/office/drawing/2014/main" id="{50603A5A-F184-0461-E952-13373AA296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A569B4-51A1-B247-FAE6-2B660AD38D49}"/>
              </a:ext>
            </a:extLst>
          </p:cNvPr>
          <p:cNvSpPr>
            <a:spLocks noGrp="1"/>
          </p:cNvSpPr>
          <p:nvPr>
            <p:ph type="sldNum" sz="quarter" idx="12"/>
          </p:nvPr>
        </p:nvSpPr>
        <p:spPr/>
        <p:txBody>
          <a:bodyPr/>
          <a:lstStyle/>
          <a:p>
            <a:fld id="{1DE90109-4960-4D9E-B99A-90D48B86D01C}" type="slidenum">
              <a:rPr lang="en-US" smtClean="0"/>
              <a:t>‹#›</a:t>
            </a:fld>
            <a:endParaRPr lang="en-US"/>
          </a:p>
        </p:txBody>
      </p:sp>
    </p:spTree>
    <p:extLst>
      <p:ext uri="{BB962C8B-B14F-4D97-AF65-F5344CB8AC3E}">
        <p14:creationId xmlns:p14="http://schemas.microsoft.com/office/powerpoint/2010/main" val="455627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AD540B-F354-6F9A-DFEC-95012C49DBE8}"/>
              </a:ext>
            </a:extLst>
          </p:cNvPr>
          <p:cNvSpPr>
            <a:spLocks noGrp="1"/>
          </p:cNvSpPr>
          <p:nvPr>
            <p:ph type="dt" sz="half" idx="10"/>
          </p:nvPr>
        </p:nvSpPr>
        <p:spPr/>
        <p:txBody>
          <a:bodyPr/>
          <a:lstStyle/>
          <a:p>
            <a:fld id="{A0CD92AF-D2D6-425C-A8AB-22BC28A1C027}" type="datetimeFigureOut">
              <a:rPr lang="en-US" smtClean="0"/>
              <a:t>5/15/2024</a:t>
            </a:fld>
            <a:endParaRPr lang="en-US"/>
          </a:p>
        </p:txBody>
      </p:sp>
      <p:sp>
        <p:nvSpPr>
          <p:cNvPr id="3" name="Footer Placeholder 2">
            <a:extLst>
              <a:ext uri="{FF2B5EF4-FFF2-40B4-BE49-F238E27FC236}">
                <a16:creationId xmlns:a16="http://schemas.microsoft.com/office/drawing/2014/main" id="{92FA9990-AD7C-521A-E19A-71E6EFEEA0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F849F2-A757-7F94-E175-43FA2277007C}"/>
              </a:ext>
            </a:extLst>
          </p:cNvPr>
          <p:cNvSpPr>
            <a:spLocks noGrp="1"/>
          </p:cNvSpPr>
          <p:nvPr>
            <p:ph type="sldNum" sz="quarter" idx="12"/>
          </p:nvPr>
        </p:nvSpPr>
        <p:spPr/>
        <p:txBody>
          <a:bodyPr/>
          <a:lstStyle/>
          <a:p>
            <a:fld id="{1DE90109-4960-4D9E-B99A-90D48B86D01C}" type="slidenum">
              <a:rPr lang="en-US" smtClean="0"/>
              <a:t>‹#›</a:t>
            </a:fld>
            <a:endParaRPr lang="en-US"/>
          </a:p>
        </p:txBody>
      </p:sp>
    </p:spTree>
    <p:extLst>
      <p:ext uri="{BB962C8B-B14F-4D97-AF65-F5344CB8AC3E}">
        <p14:creationId xmlns:p14="http://schemas.microsoft.com/office/powerpoint/2010/main" val="109487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C6D76-1285-748F-B76C-0EDF903BC0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5C8CA8-AF4E-468D-8DE5-1F4C8E7B37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AF2150-DD5C-8553-10B7-319EBDA837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3A5135-4FDD-FF6B-9465-6BA03B61EFCC}"/>
              </a:ext>
            </a:extLst>
          </p:cNvPr>
          <p:cNvSpPr>
            <a:spLocks noGrp="1"/>
          </p:cNvSpPr>
          <p:nvPr>
            <p:ph type="dt" sz="half" idx="10"/>
          </p:nvPr>
        </p:nvSpPr>
        <p:spPr/>
        <p:txBody>
          <a:bodyPr/>
          <a:lstStyle/>
          <a:p>
            <a:fld id="{A0CD92AF-D2D6-425C-A8AB-22BC28A1C027}" type="datetimeFigureOut">
              <a:rPr lang="en-US" smtClean="0"/>
              <a:t>5/15/2024</a:t>
            </a:fld>
            <a:endParaRPr lang="en-US"/>
          </a:p>
        </p:txBody>
      </p:sp>
      <p:sp>
        <p:nvSpPr>
          <p:cNvPr id="6" name="Footer Placeholder 5">
            <a:extLst>
              <a:ext uri="{FF2B5EF4-FFF2-40B4-BE49-F238E27FC236}">
                <a16:creationId xmlns:a16="http://schemas.microsoft.com/office/drawing/2014/main" id="{ADB34C73-1984-E5E7-6B27-603315A96E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555167-EB05-8818-AF0F-7BDE4FA7295D}"/>
              </a:ext>
            </a:extLst>
          </p:cNvPr>
          <p:cNvSpPr>
            <a:spLocks noGrp="1"/>
          </p:cNvSpPr>
          <p:nvPr>
            <p:ph type="sldNum" sz="quarter" idx="12"/>
          </p:nvPr>
        </p:nvSpPr>
        <p:spPr/>
        <p:txBody>
          <a:bodyPr/>
          <a:lstStyle/>
          <a:p>
            <a:fld id="{1DE90109-4960-4D9E-B99A-90D48B86D01C}" type="slidenum">
              <a:rPr lang="en-US" smtClean="0"/>
              <a:t>‹#›</a:t>
            </a:fld>
            <a:endParaRPr lang="en-US"/>
          </a:p>
        </p:txBody>
      </p:sp>
    </p:spTree>
    <p:extLst>
      <p:ext uri="{BB962C8B-B14F-4D97-AF65-F5344CB8AC3E}">
        <p14:creationId xmlns:p14="http://schemas.microsoft.com/office/powerpoint/2010/main" val="205177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7ED6-7DC2-8392-C0D8-864A4042BF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0E277C-0070-11E4-8C55-F147BBCD4B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7D0F6F-9E87-B8C7-DE3F-B3271FB934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49D33-8613-9E87-81F9-A1E32D53423B}"/>
              </a:ext>
            </a:extLst>
          </p:cNvPr>
          <p:cNvSpPr>
            <a:spLocks noGrp="1"/>
          </p:cNvSpPr>
          <p:nvPr>
            <p:ph type="dt" sz="half" idx="10"/>
          </p:nvPr>
        </p:nvSpPr>
        <p:spPr/>
        <p:txBody>
          <a:bodyPr/>
          <a:lstStyle/>
          <a:p>
            <a:fld id="{A0CD92AF-D2D6-425C-A8AB-22BC28A1C027}" type="datetimeFigureOut">
              <a:rPr lang="en-US" smtClean="0"/>
              <a:t>5/15/2024</a:t>
            </a:fld>
            <a:endParaRPr lang="en-US"/>
          </a:p>
        </p:txBody>
      </p:sp>
      <p:sp>
        <p:nvSpPr>
          <p:cNvPr id="6" name="Footer Placeholder 5">
            <a:extLst>
              <a:ext uri="{FF2B5EF4-FFF2-40B4-BE49-F238E27FC236}">
                <a16:creationId xmlns:a16="http://schemas.microsoft.com/office/drawing/2014/main" id="{F2A3D591-1C76-9995-1AC0-EAE57F32D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61B7BA-716B-B49C-BF43-1CD09C2C1C36}"/>
              </a:ext>
            </a:extLst>
          </p:cNvPr>
          <p:cNvSpPr>
            <a:spLocks noGrp="1"/>
          </p:cNvSpPr>
          <p:nvPr>
            <p:ph type="sldNum" sz="quarter" idx="12"/>
          </p:nvPr>
        </p:nvSpPr>
        <p:spPr/>
        <p:txBody>
          <a:bodyPr/>
          <a:lstStyle/>
          <a:p>
            <a:fld id="{1DE90109-4960-4D9E-B99A-90D48B86D01C}" type="slidenum">
              <a:rPr lang="en-US" smtClean="0"/>
              <a:t>‹#›</a:t>
            </a:fld>
            <a:endParaRPr lang="en-US"/>
          </a:p>
        </p:txBody>
      </p:sp>
    </p:spTree>
    <p:extLst>
      <p:ext uri="{BB962C8B-B14F-4D97-AF65-F5344CB8AC3E}">
        <p14:creationId xmlns:p14="http://schemas.microsoft.com/office/powerpoint/2010/main" val="3124032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58532E-6AE0-002E-6797-938171DFA1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6EA501-8B6E-268B-0588-041C1E7DDD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49F1DB-CB48-DF59-F1B9-C3DF2889B9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0CD92AF-D2D6-425C-A8AB-22BC28A1C027}" type="datetimeFigureOut">
              <a:rPr lang="en-US" smtClean="0"/>
              <a:t>5/15/2024</a:t>
            </a:fld>
            <a:endParaRPr lang="en-US"/>
          </a:p>
        </p:txBody>
      </p:sp>
      <p:sp>
        <p:nvSpPr>
          <p:cNvPr id="5" name="Footer Placeholder 4">
            <a:extLst>
              <a:ext uri="{FF2B5EF4-FFF2-40B4-BE49-F238E27FC236}">
                <a16:creationId xmlns:a16="http://schemas.microsoft.com/office/drawing/2014/main" id="{CC5AB395-FDDE-68BC-1ECA-EF35453F3D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EAAF59B-DE98-2CD4-931C-7AE0E236AB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DE90109-4960-4D9E-B99A-90D48B86D01C}" type="slidenum">
              <a:rPr lang="en-US" smtClean="0"/>
              <a:t>‹#›</a:t>
            </a:fld>
            <a:endParaRPr lang="en-US"/>
          </a:p>
        </p:txBody>
      </p:sp>
    </p:spTree>
    <p:extLst>
      <p:ext uri="{BB962C8B-B14F-4D97-AF65-F5344CB8AC3E}">
        <p14:creationId xmlns:p14="http://schemas.microsoft.com/office/powerpoint/2010/main" val="3163104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microsoft.com/office/2007/relationships/hdphoto" Target="../media/hdphoto1.wdp"/><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3670"/>
        </a:solidFill>
        <a:effectLst/>
      </p:bgPr>
    </p:bg>
    <p:spTree>
      <p:nvGrpSpPr>
        <p:cNvPr id="1" name=""/>
        <p:cNvGrpSpPr/>
        <p:nvPr/>
      </p:nvGrpSpPr>
      <p:grpSpPr>
        <a:xfrm>
          <a:off x="0" y="0"/>
          <a:ext cx="0" cy="0"/>
          <a:chOff x="0" y="0"/>
          <a:chExt cx="0" cy="0"/>
        </a:xfrm>
      </p:grpSpPr>
      <p:sp>
        <p:nvSpPr>
          <p:cNvPr id="10" name="TextBox 10"/>
          <p:cNvSpPr txBox="1"/>
          <p:nvPr/>
        </p:nvSpPr>
        <p:spPr>
          <a:xfrm>
            <a:off x="2035142" y="2874789"/>
            <a:ext cx="7969315" cy="687561"/>
          </a:xfrm>
          <a:prstGeom prst="rect">
            <a:avLst/>
          </a:prstGeom>
        </p:spPr>
        <p:txBody>
          <a:bodyPr lIns="0" tIns="0" rIns="0" bIns="0" rtlCol="0" anchor="t">
            <a:spAutoFit/>
          </a:bodyPr>
          <a:lstStyle/>
          <a:p>
            <a:pPr algn="ctr">
              <a:lnSpc>
                <a:spcPts val="4573"/>
              </a:lnSpc>
            </a:pPr>
            <a:r>
              <a:rPr lang="en-US" sz="8000" u="sng"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Kaizen SUST</a:t>
            </a:r>
          </a:p>
        </p:txBody>
      </p:sp>
      <p:grpSp>
        <p:nvGrpSpPr>
          <p:cNvPr id="24" name="Group 23">
            <a:extLst>
              <a:ext uri="{FF2B5EF4-FFF2-40B4-BE49-F238E27FC236}">
                <a16:creationId xmlns:a16="http://schemas.microsoft.com/office/drawing/2014/main" id="{75CB443D-BF3E-9BE3-713C-269BBF6F91E6}"/>
              </a:ext>
            </a:extLst>
          </p:cNvPr>
          <p:cNvGrpSpPr/>
          <p:nvPr/>
        </p:nvGrpSpPr>
        <p:grpSpPr>
          <a:xfrm>
            <a:off x="11553251" y="6342061"/>
            <a:ext cx="486349" cy="515939"/>
            <a:chOff x="11553251" y="6342061"/>
            <a:chExt cx="486349" cy="515939"/>
          </a:xfrm>
        </p:grpSpPr>
        <p:sp>
          <p:nvSpPr>
            <p:cNvPr id="22" name="Freeform: Shape 21">
              <a:extLst>
                <a:ext uri="{FF2B5EF4-FFF2-40B4-BE49-F238E27FC236}">
                  <a16:creationId xmlns:a16="http://schemas.microsoft.com/office/drawing/2014/main" id="{F394BA05-1B73-B443-9744-D926F4A63C9C}"/>
                </a:ext>
              </a:extLst>
            </p:cNvPr>
            <p:cNvSpPr/>
            <p:nvPr/>
          </p:nvSpPr>
          <p:spPr>
            <a:xfrm rot="5400000">
              <a:off x="11538456" y="6356857"/>
              <a:ext cx="515939" cy="486348"/>
            </a:xfrm>
            <a:custGeom>
              <a:avLst/>
              <a:gdLst>
                <a:gd name="connsiteX0" fmla="*/ 0 w 482599"/>
                <a:gd name="connsiteY0" fmla="*/ 301230 h 486348"/>
                <a:gd name="connsiteX1" fmla="*/ 0 w 482599"/>
                <a:gd name="connsiteY1" fmla="*/ 185118 h 486348"/>
                <a:gd name="connsiteX2" fmla="*/ 185119 w 482599"/>
                <a:gd name="connsiteY2" fmla="*/ 0 h 486348"/>
                <a:gd name="connsiteX3" fmla="*/ 482599 w 482599"/>
                <a:gd name="connsiteY3" fmla="*/ 0 h 486348"/>
                <a:gd name="connsiteX4" fmla="*/ 482599 w 482599"/>
                <a:gd name="connsiteY4" fmla="*/ 486348 h 486348"/>
                <a:gd name="connsiteX5" fmla="*/ 185119 w 482599"/>
                <a:gd name="connsiteY5" fmla="*/ 486348 h 486348"/>
                <a:gd name="connsiteX6" fmla="*/ 0 w 482599"/>
                <a:gd name="connsiteY6" fmla="*/ 301230 h 486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599" h="486348">
                  <a:moveTo>
                    <a:pt x="0" y="301230"/>
                  </a:moveTo>
                  <a:lnTo>
                    <a:pt x="0" y="185118"/>
                  </a:lnTo>
                  <a:cubicBezTo>
                    <a:pt x="0" y="82880"/>
                    <a:pt x="82881" y="0"/>
                    <a:pt x="185119" y="0"/>
                  </a:cubicBezTo>
                  <a:lnTo>
                    <a:pt x="482599" y="0"/>
                  </a:lnTo>
                  <a:lnTo>
                    <a:pt x="482599" y="486348"/>
                  </a:lnTo>
                  <a:lnTo>
                    <a:pt x="185119" y="486348"/>
                  </a:lnTo>
                  <a:cubicBezTo>
                    <a:pt x="82881" y="486348"/>
                    <a:pt x="0" y="403468"/>
                    <a:pt x="0" y="301230"/>
                  </a:cubicBezTo>
                  <a:close/>
                </a:path>
              </a:pathLst>
            </a:custGeom>
            <a:solidFill>
              <a:srgbClr val="19367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dirty="0"/>
            </a:p>
          </p:txBody>
        </p:sp>
        <p:sp>
          <p:nvSpPr>
            <p:cNvPr id="19" name="TextBox 18">
              <a:extLst>
                <a:ext uri="{FF2B5EF4-FFF2-40B4-BE49-F238E27FC236}">
                  <a16:creationId xmlns:a16="http://schemas.microsoft.com/office/drawing/2014/main" id="{BA9130F6-325B-3F9B-E9ED-B002798F2CAE}"/>
                </a:ext>
              </a:extLst>
            </p:cNvPr>
            <p:cNvSpPr txBox="1"/>
            <p:nvPr/>
          </p:nvSpPr>
          <p:spPr>
            <a:xfrm>
              <a:off x="11553251" y="6513511"/>
              <a:ext cx="486349" cy="276999"/>
            </a:xfrm>
            <a:prstGeom prst="rect">
              <a:avLst/>
            </a:prstGeom>
            <a:noFill/>
          </p:spPr>
          <p:txBody>
            <a:bodyPr wrap="square" rtlCol="0">
              <a:spAutoFit/>
            </a:bodyPr>
            <a:lstStyle/>
            <a:p>
              <a:pPr algn="ctr"/>
              <a:r>
                <a:rPr lang="en-US" sz="1200" b="1" dirty="0">
                  <a:solidFill>
                    <a:schemeClr val="bg1"/>
                  </a:solidFill>
                </a:rPr>
                <a:t>1</a:t>
              </a:r>
            </a:p>
          </p:txBody>
        </p:sp>
      </p:grpSp>
      <p:pic>
        <p:nvPicPr>
          <p:cNvPr id="13" name="Picture 12" descr="A blue and black logo&#10;&#10;Description automatically generated">
            <a:extLst>
              <a:ext uri="{FF2B5EF4-FFF2-40B4-BE49-F238E27FC236}">
                <a16:creationId xmlns:a16="http://schemas.microsoft.com/office/drawing/2014/main" id="{8F84CF46-C4BE-FBCC-E6CB-74AA63CD0DC1}"/>
              </a:ext>
            </a:extLst>
          </p:cNvPr>
          <p:cNvPicPr>
            <a:picLocks noChangeAspect="1"/>
          </p:cNvPicPr>
          <p:nvPr/>
        </p:nvPicPr>
        <p:blipFill>
          <a:blip r:embed="rId2">
            <a:clrChange>
              <a:clrFrom>
                <a:srgbClr val="FFFFFF"/>
              </a:clrFrom>
              <a:clrTo>
                <a:srgbClr val="FFFFFF">
                  <a:alpha val="0"/>
                </a:srgbClr>
              </a:clrTo>
            </a:clrChange>
            <a:lum bright="70000" contrast="-70000"/>
            <a:extLst>
              <a:ext uri="{BEBA8EAE-BF5A-486C-A8C5-ECC9F3942E4B}">
                <a14:imgProps xmlns:a14="http://schemas.microsoft.com/office/drawing/2010/main">
                  <a14:imgLayer r:embed="rId3">
                    <a14:imgEffect>
                      <a14:artisticGlowDiffused/>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247648" y="6378575"/>
            <a:ext cx="990600" cy="302394"/>
          </a:xfrm>
          <a:prstGeom prst="rect">
            <a:avLst/>
          </a:prstGeom>
        </p:spPr>
      </p:pic>
      <p:sp>
        <p:nvSpPr>
          <p:cNvPr id="15" name="TextBox 10">
            <a:extLst>
              <a:ext uri="{FF2B5EF4-FFF2-40B4-BE49-F238E27FC236}">
                <a16:creationId xmlns:a16="http://schemas.microsoft.com/office/drawing/2014/main" id="{7ADBD233-8D9C-19F5-E204-7C0FE43B5619}"/>
              </a:ext>
            </a:extLst>
          </p:cNvPr>
          <p:cNvSpPr txBox="1"/>
          <p:nvPr/>
        </p:nvSpPr>
        <p:spPr>
          <a:xfrm>
            <a:off x="2063716" y="3429000"/>
            <a:ext cx="7969315" cy="528222"/>
          </a:xfrm>
          <a:prstGeom prst="rect">
            <a:avLst/>
          </a:prstGeom>
        </p:spPr>
        <p:txBody>
          <a:bodyPr lIns="0" tIns="0" rIns="0" bIns="0" rtlCol="0" anchor="t">
            <a:spAutoFit/>
          </a:bodyPr>
          <a:lstStyle/>
          <a:p>
            <a:pPr algn="ctr">
              <a:lnSpc>
                <a:spcPts val="4573"/>
              </a:lnSpc>
            </a:pPr>
            <a:r>
              <a:rPr lang="en-US" sz="2800" spc="6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Continuous Development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9367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87EF54-F24C-4F9D-C364-E67F69EAFA4F}"/>
              </a:ext>
            </a:extLst>
          </p:cNvPr>
          <p:cNvSpPr/>
          <p:nvPr/>
        </p:nvSpPr>
        <p:spPr>
          <a:xfrm>
            <a:off x="3352801" y="0"/>
            <a:ext cx="8839200" cy="6858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blue and black logo&#10;&#10;Description automatically generated">
            <a:extLst>
              <a:ext uri="{FF2B5EF4-FFF2-40B4-BE49-F238E27FC236}">
                <a16:creationId xmlns:a16="http://schemas.microsoft.com/office/drawing/2014/main" id="{8F84CF46-C4BE-FBCC-E6CB-74AA63CD0DC1}"/>
              </a:ext>
            </a:extLst>
          </p:cNvPr>
          <p:cNvPicPr>
            <a:picLocks noChangeAspect="1"/>
          </p:cNvPicPr>
          <p:nvPr/>
        </p:nvPicPr>
        <p:blipFill>
          <a:blip r:embed="rId2">
            <a:clrChange>
              <a:clrFrom>
                <a:srgbClr val="FFFFFF"/>
              </a:clrFrom>
              <a:clrTo>
                <a:srgbClr val="FFFFFF">
                  <a:alpha val="0"/>
                </a:srgbClr>
              </a:clrTo>
            </a:clrChange>
            <a:lum bright="70000" contrast="-70000"/>
            <a:extLst>
              <a:ext uri="{BEBA8EAE-BF5A-486C-A8C5-ECC9F3942E4B}">
                <a14:imgProps xmlns:a14="http://schemas.microsoft.com/office/drawing/2010/main">
                  <a14:imgLayer r:embed="rId3">
                    <a14:imgEffect>
                      <a14:artisticGlowDiffused/>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247648" y="6378575"/>
            <a:ext cx="990600" cy="302394"/>
          </a:xfrm>
          <a:prstGeom prst="rect">
            <a:avLst/>
          </a:prstGeom>
        </p:spPr>
      </p:pic>
      <p:grpSp>
        <p:nvGrpSpPr>
          <p:cNvPr id="6" name="Group 5">
            <a:extLst>
              <a:ext uri="{FF2B5EF4-FFF2-40B4-BE49-F238E27FC236}">
                <a16:creationId xmlns:a16="http://schemas.microsoft.com/office/drawing/2014/main" id="{457056BD-D796-BBD9-3041-4AF1400B2768}"/>
              </a:ext>
            </a:extLst>
          </p:cNvPr>
          <p:cNvGrpSpPr/>
          <p:nvPr/>
        </p:nvGrpSpPr>
        <p:grpSpPr>
          <a:xfrm>
            <a:off x="11553251" y="6342061"/>
            <a:ext cx="486349" cy="515939"/>
            <a:chOff x="11553251" y="6342061"/>
            <a:chExt cx="486349" cy="515939"/>
          </a:xfrm>
        </p:grpSpPr>
        <p:sp>
          <p:nvSpPr>
            <p:cNvPr id="7" name="Freeform: Shape 6">
              <a:extLst>
                <a:ext uri="{FF2B5EF4-FFF2-40B4-BE49-F238E27FC236}">
                  <a16:creationId xmlns:a16="http://schemas.microsoft.com/office/drawing/2014/main" id="{C938D6C6-24E5-B552-0170-6DA6DCB334F9}"/>
                </a:ext>
              </a:extLst>
            </p:cNvPr>
            <p:cNvSpPr/>
            <p:nvPr/>
          </p:nvSpPr>
          <p:spPr>
            <a:xfrm rot="5400000">
              <a:off x="11538456" y="6356857"/>
              <a:ext cx="515939" cy="486348"/>
            </a:xfrm>
            <a:custGeom>
              <a:avLst/>
              <a:gdLst>
                <a:gd name="connsiteX0" fmla="*/ 0 w 482599"/>
                <a:gd name="connsiteY0" fmla="*/ 301230 h 486348"/>
                <a:gd name="connsiteX1" fmla="*/ 0 w 482599"/>
                <a:gd name="connsiteY1" fmla="*/ 185118 h 486348"/>
                <a:gd name="connsiteX2" fmla="*/ 185119 w 482599"/>
                <a:gd name="connsiteY2" fmla="*/ 0 h 486348"/>
                <a:gd name="connsiteX3" fmla="*/ 482599 w 482599"/>
                <a:gd name="connsiteY3" fmla="*/ 0 h 486348"/>
                <a:gd name="connsiteX4" fmla="*/ 482599 w 482599"/>
                <a:gd name="connsiteY4" fmla="*/ 486348 h 486348"/>
                <a:gd name="connsiteX5" fmla="*/ 185119 w 482599"/>
                <a:gd name="connsiteY5" fmla="*/ 486348 h 486348"/>
                <a:gd name="connsiteX6" fmla="*/ 0 w 482599"/>
                <a:gd name="connsiteY6" fmla="*/ 301230 h 486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599" h="486348">
                  <a:moveTo>
                    <a:pt x="0" y="301230"/>
                  </a:moveTo>
                  <a:lnTo>
                    <a:pt x="0" y="185118"/>
                  </a:lnTo>
                  <a:cubicBezTo>
                    <a:pt x="0" y="82880"/>
                    <a:pt x="82881" y="0"/>
                    <a:pt x="185119" y="0"/>
                  </a:cubicBezTo>
                  <a:lnTo>
                    <a:pt x="482599" y="0"/>
                  </a:lnTo>
                  <a:lnTo>
                    <a:pt x="482599" y="486348"/>
                  </a:lnTo>
                  <a:lnTo>
                    <a:pt x="185119" y="486348"/>
                  </a:lnTo>
                  <a:cubicBezTo>
                    <a:pt x="82881" y="486348"/>
                    <a:pt x="0" y="403468"/>
                    <a:pt x="0" y="301230"/>
                  </a:cubicBezTo>
                  <a:close/>
                </a:path>
              </a:pathLst>
            </a:custGeom>
            <a:solidFill>
              <a:srgbClr val="19367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dirty="0"/>
            </a:p>
          </p:txBody>
        </p:sp>
        <p:sp>
          <p:nvSpPr>
            <p:cNvPr id="8" name="TextBox 7">
              <a:extLst>
                <a:ext uri="{FF2B5EF4-FFF2-40B4-BE49-F238E27FC236}">
                  <a16:creationId xmlns:a16="http://schemas.microsoft.com/office/drawing/2014/main" id="{AB7E5FC3-4188-4DCF-FA33-0EC9A6EBF010}"/>
                </a:ext>
              </a:extLst>
            </p:cNvPr>
            <p:cNvSpPr txBox="1"/>
            <p:nvPr/>
          </p:nvSpPr>
          <p:spPr>
            <a:xfrm>
              <a:off x="11553251" y="6513511"/>
              <a:ext cx="486349" cy="276999"/>
            </a:xfrm>
            <a:prstGeom prst="rect">
              <a:avLst/>
            </a:prstGeom>
            <a:noFill/>
          </p:spPr>
          <p:txBody>
            <a:bodyPr wrap="square" rtlCol="0">
              <a:spAutoFit/>
            </a:bodyPr>
            <a:lstStyle/>
            <a:p>
              <a:pPr algn="ctr"/>
              <a:r>
                <a:rPr lang="en-US" sz="1200" b="1" dirty="0">
                  <a:solidFill>
                    <a:schemeClr val="bg1"/>
                  </a:solidFill>
                </a:rPr>
                <a:t>1</a:t>
              </a:r>
            </a:p>
          </p:txBody>
        </p:sp>
      </p:grpSp>
      <p:sp>
        <p:nvSpPr>
          <p:cNvPr id="9" name="TextBox 8">
            <a:extLst>
              <a:ext uri="{FF2B5EF4-FFF2-40B4-BE49-F238E27FC236}">
                <a16:creationId xmlns:a16="http://schemas.microsoft.com/office/drawing/2014/main" id="{1A4AEB39-85D8-0565-9E6E-A077F267951C}"/>
              </a:ext>
            </a:extLst>
          </p:cNvPr>
          <p:cNvSpPr txBox="1"/>
          <p:nvPr/>
        </p:nvSpPr>
        <p:spPr>
          <a:xfrm>
            <a:off x="5124450" y="2781300"/>
            <a:ext cx="6428801" cy="2862322"/>
          </a:xfrm>
          <a:prstGeom prst="rect">
            <a:avLst/>
          </a:prstGeom>
          <a:noFill/>
        </p:spPr>
        <p:txBody>
          <a:bodyPr wrap="square" rtlCol="0">
            <a:spAutoFit/>
          </a:bodyPr>
          <a:lstStyle/>
          <a:p>
            <a:pPr algn="just"/>
            <a:r>
              <a:rPr lang="en-US" sz="2000" i="0" dirty="0">
                <a:solidFill>
                  <a:srgbClr val="000000"/>
                </a:solidFill>
                <a:effectLst/>
                <a:latin typeface="Times New Roman" panose="02020603050405020304" pitchFamily="18" charset="0"/>
                <a:ea typeface="ADLaM Display" panose="02010000000000000000" pitchFamily="2" charset="0"/>
                <a:cs typeface="Times New Roman" panose="02020603050405020304" pitchFamily="18" charset="0"/>
              </a:rPr>
              <a:t>“Kaizen SUST”, a research-based organization of Shahjalal University of Science &amp; Technology, Sylhet. Kaizen SUST was started in the year 2011 by some skilled, intelligent and inquisitive young students of SUST with the purpose of various activities related to science and engineering and with the motto "Continuous Development". “Kaizen SUST” has already come a long way with continuous success. “Kaizen SUST” is currently being successfully implemented in 2023 under the supervision of the 12th Committee.</a:t>
            </a:r>
            <a:endParaRPr lang="en-US" sz="2000" dirty="0">
              <a:latin typeface="Times New Roman" panose="02020603050405020304" pitchFamily="18" charset="0"/>
              <a:ea typeface="ADLaM Display" panose="02010000000000000000" pitchFamily="2" charset="0"/>
              <a:cs typeface="Times New Roman" panose="02020603050405020304" pitchFamily="18" charset="0"/>
            </a:endParaRPr>
          </a:p>
        </p:txBody>
      </p:sp>
      <p:sp>
        <p:nvSpPr>
          <p:cNvPr id="11" name="TextBox 10">
            <a:extLst>
              <a:ext uri="{FF2B5EF4-FFF2-40B4-BE49-F238E27FC236}">
                <a16:creationId xmlns:a16="http://schemas.microsoft.com/office/drawing/2014/main" id="{9F50018D-D782-5E9B-06BA-D2C47E4C7467}"/>
              </a:ext>
            </a:extLst>
          </p:cNvPr>
          <p:cNvSpPr txBox="1"/>
          <p:nvPr/>
        </p:nvSpPr>
        <p:spPr>
          <a:xfrm>
            <a:off x="5124450" y="2137195"/>
            <a:ext cx="7969315" cy="589905"/>
          </a:xfrm>
          <a:prstGeom prst="rect">
            <a:avLst/>
          </a:prstGeom>
        </p:spPr>
        <p:txBody>
          <a:bodyPr lIns="0" tIns="0" rIns="0" bIns="0" rtlCol="0" anchor="t">
            <a:spAutoFit/>
          </a:bodyPr>
          <a:lstStyle/>
          <a:p>
            <a:pPr>
              <a:lnSpc>
                <a:spcPts val="4573"/>
              </a:lnSpc>
            </a:pPr>
            <a:r>
              <a:rPr lang="en-US" sz="4000" dirty="0">
                <a:solidFill>
                  <a:srgbClr val="193670"/>
                </a:solidFill>
                <a:latin typeface="ADLaM Display" panose="02010000000000000000" pitchFamily="2" charset="0"/>
                <a:ea typeface="ADLaM Display" panose="02010000000000000000" pitchFamily="2" charset="0"/>
                <a:cs typeface="ADLaM Display" panose="02010000000000000000" pitchFamily="2" charset="0"/>
              </a:rPr>
              <a:t>Kaizen SUST</a:t>
            </a:r>
          </a:p>
        </p:txBody>
      </p:sp>
      <p:sp>
        <p:nvSpPr>
          <p:cNvPr id="12" name="TextBox 11">
            <a:extLst>
              <a:ext uri="{FF2B5EF4-FFF2-40B4-BE49-F238E27FC236}">
                <a16:creationId xmlns:a16="http://schemas.microsoft.com/office/drawing/2014/main" id="{A926171D-2223-4B72-8D20-9FC97B8237FE}"/>
              </a:ext>
            </a:extLst>
          </p:cNvPr>
          <p:cNvSpPr txBox="1"/>
          <p:nvPr/>
        </p:nvSpPr>
        <p:spPr>
          <a:xfrm>
            <a:off x="5124450" y="1608972"/>
            <a:ext cx="7969315" cy="528222"/>
          </a:xfrm>
          <a:prstGeom prst="rect">
            <a:avLst/>
          </a:prstGeom>
        </p:spPr>
        <p:txBody>
          <a:bodyPr lIns="0" tIns="0" rIns="0" bIns="0" rtlCol="0" anchor="t">
            <a:spAutoFit/>
          </a:bodyPr>
          <a:lstStyle/>
          <a:p>
            <a:pPr>
              <a:lnSpc>
                <a:spcPts val="4573"/>
              </a:lnSpc>
            </a:pPr>
            <a:r>
              <a:rPr lang="en-US" sz="2800" dirty="0">
                <a:solidFill>
                  <a:srgbClr val="FFC000"/>
                </a:solidFill>
                <a:latin typeface="ADLaM Display" panose="02010000000000000000" pitchFamily="2" charset="0"/>
                <a:ea typeface="ADLaM Display" panose="02010000000000000000" pitchFamily="2" charset="0"/>
                <a:cs typeface="ADLaM Display" panose="02010000000000000000" pitchFamily="2" charset="0"/>
              </a:rPr>
              <a:t>Welcome to</a:t>
            </a:r>
          </a:p>
        </p:txBody>
      </p:sp>
      <p:sp>
        <p:nvSpPr>
          <p:cNvPr id="14" name="Rectangle 13">
            <a:extLst>
              <a:ext uri="{FF2B5EF4-FFF2-40B4-BE49-F238E27FC236}">
                <a16:creationId xmlns:a16="http://schemas.microsoft.com/office/drawing/2014/main" id="{91D0B17B-9B32-74A4-B7C2-C45B292CC07E}"/>
              </a:ext>
            </a:extLst>
          </p:cNvPr>
          <p:cNvSpPr/>
          <p:nvPr/>
        </p:nvSpPr>
        <p:spPr>
          <a:xfrm>
            <a:off x="1238248" y="990600"/>
            <a:ext cx="2667002" cy="4876800"/>
          </a:xfrm>
          <a:prstGeom prst="rect">
            <a:avLst/>
          </a:prstGeom>
          <a:solidFill>
            <a:srgbClr val="CC9B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794765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9367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87EF54-F24C-4F9D-C364-E67F69EAFA4F}"/>
              </a:ext>
            </a:extLst>
          </p:cNvPr>
          <p:cNvSpPr/>
          <p:nvPr/>
        </p:nvSpPr>
        <p:spPr>
          <a:xfrm>
            <a:off x="3352801" y="0"/>
            <a:ext cx="8839200" cy="6858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blue and black logo&#10;&#10;Description automatically generated">
            <a:extLst>
              <a:ext uri="{FF2B5EF4-FFF2-40B4-BE49-F238E27FC236}">
                <a16:creationId xmlns:a16="http://schemas.microsoft.com/office/drawing/2014/main" id="{8F84CF46-C4BE-FBCC-E6CB-74AA63CD0DC1}"/>
              </a:ext>
            </a:extLst>
          </p:cNvPr>
          <p:cNvPicPr>
            <a:picLocks noChangeAspect="1"/>
          </p:cNvPicPr>
          <p:nvPr/>
        </p:nvPicPr>
        <p:blipFill>
          <a:blip r:embed="rId2">
            <a:clrChange>
              <a:clrFrom>
                <a:srgbClr val="FFFFFF"/>
              </a:clrFrom>
              <a:clrTo>
                <a:srgbClr val="FFFFFF">
                  <a:alpha val="0"/>
                </a:srgbClr>
              </a:clrTo>
            </a:clrChange>
            <a:lum bright="70000" contrast="-70000"/>
            <a:extLst>
              <a:ext uri="{BEBA8EAE-BF5A-486C-A8C5-ECC9F3942E4B}">
                <a14:imgProps xmlns:a14="http://schemas.microsoft.com/office/drawing/2010/main">
                  <a14:imgLayer r:embed="rId3">
                    <a14:imgEffect>
                      <a14:artisticGlowDiffused/>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247648" y="6378575"/>
            <a:ext cx="990600" cy="302394"/>
          </a:xfrm>
          <a:prstGeom prst="rect">
            <a:avLst/>
          </a:prstGeom>
        </p:spPr>
      </p:pic>
      <p:grpSp>
        <p:nvGrpSpPr>
          <p:cNvPr id="6" name="Group 5">
            <a:extLst>
              <a:ext uri="{FF2B5EF4-FFF2-40B4-BE49-F238E27FC236}">
                <a16:creationId xmlns:a16="http://schemas.microsoft.com/office/drawing/2014/main" id="{457056BD-D796-BBD9-3041-4AF1400B2768}"/>
              </a:ext>
            </a:extLst>
          </p:cNvPr>
          <p:cNvGrpSpPr/>
          <p:nvPr/>
        </p:nvGrpSpPr>
        <p:grpSpPr>
          <a:xfrm>
            <a:off x="11553251" y="6342061"/>
            <a:ext cx="486349" cy="515939"/>
            <a:chOff x="11553251" y="6342061"/>
            <a:chExt cx="486349" cy="515939"/>
          </a:xfrm>
        </p:grpSpPr>
        <p:sp>
          <p:nvSpPr>
            <p:cNvPr id="7" name="Freeform: Shape 6">
              <a:extLst>
                <a:ext uri="{FF2B5EF4-FFF2-40B4-BE49-F238E27FC236}">
                  <a16:creationId xmlns:a16="http://schemas.microsoft.com/office/drawing/2014/main" id="{C938D6C6-24E5-B552-0170-6DA6DCB334F9}"/>
                </a:ext>
              </a:extLst>
            </p:cNvPr>
            <p:cNvSpPr/>
            <p:nvPr/>
          </p:nvSpPr>
          <p:spPr>
            <a:xfrm rot="5400000">
              <a:off x="11538456" y="6356857"/>
              <a:ext cx="515939" cy="486348"/>
            </a:xfrm>
            <a:custGeom>
              <a:avLst/>
              <a:gdLst>
                <a:gd name="connsiteX0" fmla="*/ 0 w 482599"/>
                <a:gd name="connsiteY0" fmla="*/ 301230 h 486348"/>
                <a:gd name="connsiteX1" fmla="*/ 0 w 482599"/>
                <a:gd name="connsiteY1" fmla="*/ 185118 h 486348"/>
                <a:gd name="connsiteX2" fmla="*/ 185119 w 482599"/>
                <a:gd name="connsiteY2" fmla="*/ 0 h 486348"/>
                <a:gd name="connsiteX3" fmla="*/ 482599 w 482599"/>
                <a:gd name="connsiteY3" fmla="*/ 0 h 486348"/>
                <a:gd name="connsiteX4" fmla="*/ 482599 w 482599"/>
                <a:gd name="connsiteY4" fmla="*/ 486348 h 486348"/>
                <a:gd name="connsiteX5" fmla="*/ 185119 w 482599"/>
                <a:gd name="connsiteY5" fmla="*/ 486348 h 486348"/>
                <a:gd name="connsiteX6" fmla="*/ 0 w 482599"/>
                <a:gd name="connsiteY6" fmla="*/ 301230 h 486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599" h="486348">
                  <a:moveTo>
                    <a:pt x="0" y="301230"/>
                  </a:moveTo>
                  <a:lnTo>
                    <a:pt x="0" y="185118"/>
                  </a:lnTo>
                  <a:cubicBezTo>
                    <a:pt x="0" y="82880"/>
                    <a:pt x="82881" y="0"/>
                    <a:pt x="185119" y="0"/>
                  </a:cubicBezTo>
                  <a:lnTo>
                    <a:pt x="482599" y="0"/>
                  </a:lnTo>
                  <a:lnTo>
                    <a:pt x="482599" y="486348"/>
                  </a:lnTo>
                  <a:lnTo>
                    <a:pt x="185119" y="486348"/>
                  </a:lnTo>
                  <a:cubicBezTo>
                    <a:pt x="82881" y="486348"/>
                    <a:pt x="0" y="403468"/>
                    <a:pt x="0" y="301230"/>
                  </a:cubicBezTo>
                  <a:close/>
                </a:path>
              </a:pathLst>
            </a:custGeom>
            <a:solidFill>
              <a:srgbClr val="19367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dirty="0"/>
            </a:p>
          </p:txBody>
        </p:sp>
        <p:sp>
          <p:nvSpPr>
            <p:cNvPr id="8" name="TextBox 7">
              <a:extLst>
                <a:ext uri="{FF2B5EF4-FFF2-40B4-BE49-F238E27FC236}">
                  <a16:creationId xmlns:a16="http://schemas.microsoft.com/office/drawing/2014/main" id="{AB7E5FC3-4188-4DCF-FA33-0EC9A6EBF010}"/>
                </a:ext>
              </a:extLst>
            </p:cNvPr>
            <p:cNvSpPr txBox="1"/>
            <p:nvPr/>
          </p:nvSpPr>
          <p:spPr>
            <a:xfrm>
              <a:off x="11553251" y="6513511"/>
              <a:ext cx="486349" cy="276999"/>
            </a:xfrm>
            <a:prstGeom prst="rect">
              <a:avLst/>
            </a:prstGeom>
            <a:noFill/>
          </p:spPr>
          <p:txBody>
            <a:bodyPr wrap="square" rtlCol="0">
              <a:spAutoFit/>
            </a:bodyPr>
            <a:lstStyle/>
            <a:p>
              <a:pPr algn="ctr"/>
              <a:r>
                <a:rPr lang="en-US" sz="1200" b="1" dirty="0">
                  <a:solidFill>
                    <a:schemeClr val="bg1"/>
                  </a:solidFill>
                </a:rPr>
                <a:t>1</a:t>
              </a:r>
            </a:p>
          </p:txBody>
        </p:sp>
      </p:grpSp>
      <p:sp>
        <p:nvSpPr>
          <p:cNvPr id="9" name="TextBox 8">
            <a:extLst>
              <a:ext uri="{FF2B5EF4-FFF2-40B4-BE49-F238E27FC236}">
                <a16:creationId xmlns:a16="http://schemas.microsoft.com/office/drawing/2014/main" id="{1A4AEB39-85D8-0565-9E6E-A077F267951C}"/>
              </a:ext>
            </a:extLst>
          </p:cNvPr>
          <p:cNvSpPr txBox="1"/>
          <p:nvPr/>
        </p:nvSpPr>
        <p:spPr>
          <a:xfrm>
            <a:off x="5124450" y="2781300"/>
            <a:ext cx="6428801" cy="1323439"/>
          </a:xfrm>
          <a:prstGeom prst="rect">
            <a:avLst/>
          </a:prstGeom>
          <a:noFill/>
        </p:spPr>
        <p:txBody>
          <a:bodyPr wrap="square" rtlCol="0">
            <a:spAutoFit/>
          </a:bodyPr>
          <a:lstStyle/>
          <a:p>
            <a:pPr algn="just"/>
            <a:r>
              <a:rPr lang="en-US" sz="2000" i="0" dirty="0">
                <a:solidFill>
                  <a:srgbClr val="000000"/>
                </a:solidFill>
                <a:effectLst/>
                <a:latin typeface="Times New Roman" panose="02020603050405020304" pitchFamily="18" charset="0"/>
                <a:ea typeface="ADLaM Display" panose="02010000000000000000" pitchFamily="2" charset="0"/>
                <a:cs typeface="Times New Roman" panose="02020603050405020304" pitchFamily="18" charset="0"/>
              </a:rPr>
              <a:t>“Kaizen SUST”, a research-based organization of Shahjalal University of Science &amp; Technology, Sylhet. Kaizen SUST was started in the year 2011 by some skilled, intelligent and inquisitive young students of SUST with the purpose of</a:t>
            </a:r>
            <a:endParaRPr lang="en-US" sz="2000" dirty="0">
              <a:latin typeface="Times New Roman" panose="02020603050405020304" pitchFamily="18" charset="0"/>
              <a:ea typeface="ADLaM Display" panose="02010000000000000000" pitchFamily="2" charset="0"/>
              <a:cs typeface="Times New Roman" panose="02020603050405020304" pitchFamily="18" charset="0"/>
            </a:endParaRPr>
          </a:p>
        </p:txBody>
      </p:sp>
      <p:sp>
        <p:nvSpPr>
          <p:cNvPr id="11" name="TextBox 10">
            <a:extLst>
              <a:ext uri="{FF2B5EF4-FFF2-40B4-BE49-F238E27FC236}">
                <a16:creationId xmlns:a16="http://schemas.microsoft.com/office/drawing/2014/main" id="{9F50018D-D782-5E9B-06BA-D2C47E4C7467}"/>
              </a:ext>
            </a:extLst>
          </p:cNvPr>
          <p:cNvSpPr txBox="1"/>
          <p:nvPr/>
        </p:nvSpPr>
        <p:spPr>
          <a:xfrm>
            <a:off x="5124450" y="2105670"/>
            <a:ext cx="6428801" cy="589905"/>
          </a:xfrm>
          <a:prstGeom prst="rect">
            <a:avLst/>
          </a:prstGeom>
        </p:spPr>
        <p:txBody>
          <a:bodyPr wrap="square" lIns="0" tIns="0" rIns="0" bIns="0" rtlCol="0" anchor="t">
            <a:spAutoFit/>
          </a:bodyPr>
          <a:lstStyle/>
          <a:p>
            <a:pPr>
              <a:lnSpc>
                <a:spcPts val="4573"/>
              </a:lnSpc>
            </a:pPr>
            <a:r>
              <a:rPr lang="en-US" sz="4000" dirty="0">
                <a:solidFill>
                  <a:srgbClr val="193670"/>
                </a:solidFill>
                <a:latin typeface="ADLaM Display" panose="02010000000000000000" pitchFamily="2" charset="0"/>
                <a:ea typeface="ADLaM Display" panose="02010000000000000000" pitchFamily="2" charset="0"/>
                <a:cs typeface="ADLaM Display" panose="02010000000000000000" pitchFamily="2" charset="0"/>
              </a:rPr>
              <a:t>Vision &amp; Mission</a:t>
            </a:r>
          </a:p>
        </p:txBody>
      </p:sp>
      <p:sp>
        <p:nvSpPr>
          <p:cNvPr id="14" name="Rectangle 13">
            <a:extLst>
              <a:ext uri="{FF2B5EF4-FFF2-40B4-BE49-F238E27FC236}">
                <a16:creationId xmlns:a16="http://schemas.microsoft.com/office/drawing/2014/main" id="{91D0B17B-9B32-74A4-B7C2-C45B292CC07E}"/>
              </a:ext>
            </a:extLst>
          </p:cNvPr>
          <p:cNvSpPr/>
          <p:nvPr/>
        </p:nvSpPr>
        <p:spPr>
          <a:xfrm>
            <a:off x="1238248" y="990600"/>
            <a:ext cx="2667002" cy="4876800"/>
          </a:xfrm>
          <a:prstGeom prst="rect">
            <a:avLst/>
          </a:prstGeom>
          <a:solidFill>
            <a:srgbClr val="CC9B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6C4BD17-8978-4609-E67E-24EF0F8E1AC1}"/>
              </a:ext>
            </a:extLst>
          </p:cNvPr>
          <p:cNvSpPr txBox="1"/>
          <p:nvPr/>
        </p:nvSpPr>
        <p:spPr>
          <a:xfrm>
            <a:off x="5124450" y="1491723"/>
            <a:ext cx="7969315" cy="528222"/>
          </a:xfrm>
          <a:prstGeom prst="rect">
            <a:avLst/>
          </a:prstGeom>
        </p:spPr>
        <p:txBody>
          <a:bodyPr lIns="0" tIns="0" rIns="0" bIns="0" rtlCol="0" anchor="t">
            <a:spAutoFit/>
          </a:bodyPr>
          <a:lstStyle/>
          <a:p>
            <a:pPr>
              <a:lnSpc>
                <a:spcPts val="4573"/>
              </a:lnSpc>
            </a:pPr>
            <a:r>
              <a:rPr lang="en-US" sz="2800" dirty="0">
                <a:solidFill>
                  <a:srgbClr val="FFC000"/>
                </a:solidFill>
                <a:latin typeface="ADLaM Display" panose="02010000000000000000" pitchFamily="2" charset="0"/>
                <a:ea typeface="ADLaM Display" panose="02010000000000000000" pitchFamily="2" charset="0"/>
                <a:cs typeface="ADLaM Display" panose="02010000000000000000" pitchFamily="2" charset="0"/>
              </a:rPr>
              <a:t>Kaizen SUST’s</a:t>
            </a:r>
          </a:p>
        </p:txBody>
      </p:sp>
      <p:grpSp>
        <p:nvGrpSpPr>
          <p:cNvPr id="15" name="Group 14">
            <a:extLst>
              <a:ext uri="{FF2B5EF4-FFF2-40B4-BE49-F238E27FC236}">
                <a16:creationId xmlns:a16="http://schemas.microsoft.com/office/drawing/2014/main" id="{5BA53ABE-3122-650B-62A5-51B644EEAA8B}"/>
              </a:ext>
            </a:extLst>
          </p:cNvPr>
          <p:cNvGrpSpPr/>
          <p:nvPr/>
        </p:nvGrpSpPr>
        <p:grpSpPr>
          <a:xfrm>
            <a:off x="5124450" y="4547121"/>
            <a:ext cx="495303" cy="495303"/>
            <a:chOff x="5524500" y="4880500"/>
            <a:chExt cx="1143000" cy="1143000"/>
          </a:xfrm>
        </p:grpSpPr>
        <p:sp>
          <p:nvSpPr>
            <p:cNvPr id="10" name="Oval 9">
              <a:extLst>
                <a:ext uri="{FF2B5EF4-FFF2-40B4-BE49-F238E27FC236}">
                  <a16:creationId xmlns:a16="http://schemas.microsoft.com/office/drawing/2014/main" id="{ECFD7876-30EE-B26D-455F-1A33D1CC6FA2}"/>
                </a:ext>
              </a:extLst>
            </p:cNvPr>
            <p:cNvSpPr/>
            <p:nvPr/>
          </p:nvSpPr>
          <p:spPr>
            <a:xfrm>
              <a:off x="5524500" y="4880500"/>
              <a:ext cx="1143000" cy="1143000"/>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Checkmark with solid fill">
              <a:extLst>
                <a:ext uri="{FF2B5EF4-FFF2-40B4-BE49-F238E27FC236}">
                  <a16:creationId xmlns:a16="http://schemas.microsoft.com/office/drawing/2014/main" id="{A5542339-5021-4598-9D32-215F41F72B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86425" y="5042425"/>
              <a:ext cx="819150" cy="819150"/>
            </a:xfrm>
            <a:prstGeom prst="rect">
              <a:avLst/>
            </a:prstGeom>
          </p:spPr>
        </p:pic>
      </p:grpSp>
      <p:grpSp>
        <p:nvGrpSpPr>
          <p:cNvPr id="16" name="Group 15">
            <a:extLst>
              <a:ext uri="{FF2B5EF4-FFF2-40B4-BE49-F238E27FC236}">
                <a16:creationId xmlns:a16="http://schemas.microsoft.com/office/drawing/2014/main" id="{C2A31EC9-C66A-3D32-37FB-D2BFA2DC83E4}"/>
              </a:ext>
            </a:extLst>
          </p:cNvPr>
          <p:cNvGrpSpPr/>
          <p:nvPr/>
        </p:nvGrpSpPr>
        <p:grpSpPr>
          <a:xfrm>
            <a:off x="5143500" y="5366277"/>
            <a:ext cx="495303" cy="495303"/>
            <a:chOff x="5524500" y="4880500"/>
            <a:chExt cx="1143000" cy="1143000"/>
          </a:xfrm>
        </p:grpSpPr>
        <p:sp>
          <p:nvSpPr>
            <p:cNvPr id="17" name="Oval 16">
              <a:extLst>
                <a:ext uri="{FF2B5EF4-FFF2-40B4-BE49-F238E27FC236}">
                  <a16:creationId xmlns:a16="http://schemas.microsoft.com/office/drawing/2014/main" id="{4866C409-1F1A-19E7-CA0F-9EA1F5303E53}"/>
                </a:ext>
              </a:extLst>
            </p:cNvPr>
            <p:cNvSpPr/>
            <p:nvPr/>
          </p:nvSpPr>
          <p:spPr>
            <a:xfrm>
              <a:off x="5524500" y="4880500"/>
              <a:ext cx="1143000" cy="1143000"/>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Checkmark with solid fill">
              <a:extLst>
                <a:ext uri="{FF2B5EF4-FFF2-40B4-BE49-F238E27FC236}">
                  <a16:creationId xmlns:a16="http://schemas.microsoft.com/office/drawing/2014/main" id="{88E6B8E9-65FE-7BD8-5BDA-E57F575B98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86425" y="5042425"/>
              <a:ext cx="819150" cy="819150"/>
            </a:xfrm>
            <a:prstGeom prst="rect">
              <a:avLst/>
            </a:prstGeom>
          </p:spPr>
        </p:pic>
      </p:grpSp>
      <p:grpSp>
        <p:nvGrpSpPr>
          <p:cNvPr id="19" name="Group 18">
            <a:extLst>
              <a:ext uri="{FF2B5EF4-FFF2-40B4-BE49-F238E27FC236}">
                <a16:creationId xmlns:a16="http://schemas.microsoft.com/office/drawing/2014/main" id="{79B4C211-3DF5-DC47-BA3E-40CAA3723EFC}"/>
              </a:ext>
            </a:extLst>
          </p:cNvPr>
          <p:cNvGrpSpPr/>
          <p:nvPr/>
        </p:nvGrpSpPr>
        <p:grpSpPr>
          <a:xfrm>
            <a:off x="8410573" y="4476953"/>
            <a:ext cx="495303" cy="495303"/>
            <a:chOff x="5524500" y="4880500"/>
            <a:chExt cx="1143000" cy="1143000"/>
          </a:xfrm>
        </p:grpSpPr>
        <p:sp>
          <p:nvSpPr>
            <p:cNvPr id="20" name="Oval 19">
              <a:extLst>
                <a:ext uri="{FF2B5EF4-FFF2-40B4-BE49-F238E27FC236}">
                  <a16:creationId xmlns:a16="http://schemas.microsoft.com/office/drawing/2014/main" id="{1D0A15A4-FF98-BE80-09F4-545B3B581464}"/>
                </a:ext>
              </a:extLst>
            </p:cNvPr>
            <p:cNvSpPr/>
            <p:nvPr/>
          </p:nvSpPr>
          <p:spPr>
            <a:xfrm>
              <a:off x="5524500" y="4880500"/>
              <a:ext cx="1143000" cy="1143000"/>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Checkmark with solid fill">
              <a:extLst>
                <a:ext uri="{FF2B5EF4-FFF2-40B4-BE49-F238E27FC236}">
                  <a16:creationId xmlns:a16="http://schemas.microsoft.com/office/drawing/2014/main" id="{193CBB74-1F0C-B752-60E0-EBDAB151C8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86425" y="5042425"/>
              <a:ext cx="819150" cy="819150"/>
            </a:xfrm>
            <a:prstGeom prst="rect">
              <a:avLst/>
            </a:prstGeom>
          </p:spPr>
        </p:pic>
      </p:grpSp>
      <p:grpSp>
        <p:nvGrpSpPr>
          <p:cNvPr id="22" name="Group 21">
            <a:extLst>
              <a:ext uri="{FF2B5EF4-FFF2-40B4-BE49-F238E27FC236}">
                <a16:creationId xmlns:a16="http://schemas.microsoft.com/office/drawing/2014/main" id="{A026BACD-AFB9-102F-97F7-29AA9EFEF6B2}"/>
              </a:ext>
            </a:extLst>
          </p:cNvPr>
          <p:cNvGrpSpPr/>
          <p:nvPr/>
        </p:nvGrpSpPr>
        <p:grpSpPr>
          <a:xfrm>
            <a:off x="8410573" y="5366276"/>
            <a:ext cx="495303" cy="495303"/>
            <a:chOff x="5524500" y="4880500"/>
            <a:chExt cx="1143000" cy="1143000"/>
          </a:xfrm>
        </p:grpSpPr>
        <p:sp>
          <p:nvSpPr>
            <p:cNvPr id="23" name="Oval 22">
              <a:extLst>
                <a:ext uri="{FF2B5EF4-FFF2-40B4-BE49-F238E27FC236}">
                  <a16:creationId xmlns:a16="http://schemas.microsoft.com/office/drawing/2014/main" id="{30E3731B-FD05-977A-CD5C-DBE76557AF1B}"/>
                </a:ext>
              </a:extLst>
            </p:cNvPr>
            <p:cNvSpPr/>
            <p:nvPr/>
          </p:nvSpPr>
          <p:spPr>
            <a:xfrm>
              <a:off x="5524500" y="4880500"/>
              <a:ext cx="1143000" cy="1143000"/>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Checkmark with solid fill">
              <a:extLst>
                <a:ext uri="{FF2B5EF4-FFF2-40B4-BE49-F238E27FC236}">
                  <a16:creationId xmlns:a16="http://schemas.microsoft.com/office/drawing/2014/main" id="{31E86040-FBEC-73F6-1691-F23AC58900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86425" y="5042425"/>
              <a:ext cx="819150" cy="819150"/>
            </a:xfrm>
            <a:prstGeom prst="rect">
              <a:avLst/>
            </a:prstGeom>
          </p:spPr>
        </p:pic>
      </p:grpSp>
      <p:sp>
        <p:nvSpPr>
          <p:cNvPr id="25" name="TextBox 24">
            <a:extLst>
              <a:ext uri="{FF2B5EF4-FFF2-40B4-BE49-F238E27FC236}">
                <a16:creationId xmlns:a16="http://schemas.microsoft.com/office/drawing/2014/main" id="{80039096-ED99-C166-7C30-D216395AC380}"/>
              </a:ext>
            </a:extLst>
          </p:cNvPr>
          <p:cNvSpPr txBox="1"/>
          <p:nvPr/>
        </p:nvSpPr>
        <p:spPr>
          <a:xfrm>
            <a:off x="5619753" y="4572146"/>
            <a:ext cx="2381252"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Sustainable System</a:t>
            </a:r>
          </a:p>
        </p:txBody>
      </p:sp>
      <p:sp>
        <p:nvSpPr>
          <p:cNvPr id="26" name="TextBox 25">
            <a:extLst>
              <a:ext uri="{FF2B5EF4-FFF2-40B4-BE49-F238E27FC236}">
                <a16:creationId xmlns:a16="http://schemas.microsoft.com/office/drawing/2014/main" id="{1E56F0BB-FE46-BE58-4395-FD71E3FB3CCD}"/>
              </a:ext>
            </a:extLst>
          </p:cNvPr>
          <p:cNvSpPr txBox="1"/>
          <p:nvPr/>
        </p:nvSpPr>
        <p:spPr>
          <a:xfrm>
            <a:off x="5689920" y="5413873"/>
            <a:ext cx="2520629"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Engineering Drawing</a:t>
            </a:r>
          </a:p>
        </p:txBody>
      </p:sp>
      <p:sp>
        <p:nvSpPr>
          <p:cNvPr id="27" name="TextBox 26">
            <a:extLst>
              <a:ext uri="{FF2B5EF4-FFF2-40B4-BE49-F238E27FC236}">
                <a16:creationId xmlns:a16="http://schemas.microsoft.com/office/drawing/2014/main" id="{233B3BBB-8C15-150C-588B-5D70BF78A676}"/>
              </a:ext>
            </a:extLst>
          </p:cNvPr>
          <p:cNvSpPr txBox="1"/>
          <p:nvPr/>
        </p:nvSpPr>
        <p:spPr>
          <a:xfrm>
            <a:off x="8976044" y="5416143"/>
            <a:ext cx="2381252"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Skill Development</a:t>
            </a:r>
          </a:p>
        </p:txBody>
      </p:sp>
      <p:sp>
        <p:nvSpPr>
          <p:cNvPr id="28" name="TextBox 27">
            <a:extLst>
              <a:ext uri="{FF2B5EF4-FFF2-40B4-BE49-F238E27FC236}">
                <a16:creationId xmlns:a16="http://schemas.microsoft.com/office/drawing/2014/main" id="{288CD156-F1B6-FA5B-0C5A-CBE8111D2520}"/>
              </a:ext>
            </a:extLst>
          </p:cNvPr>
          <p:cNvSpPr txBox="1"/>
          <p:nvPr/>
        </p:nvSpPr>
        <p:spPr>
          <a:xfrm>
            <a:off x="8976044" y="4524521"/>
            <a:ext cx="2720652"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Industrial Automation</a:t>
            </a:r>
          </a:p>
        </p:txBody>
      </p:sp>
    </p:spTree>
    <p:extLst>
      <p:ext uri="{BB962C8B-B14F-4D97-AF65-F5344CB8AC3E}">
        <p14:creationId xmlns:p14="http://schemas.microsoft.com/office/powerpoint/2010/main" val="2101552563"/>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9367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87EF54-F24C-4F9D-C364-E67F69EAFA4F}"/>
              </a:ext>
            </a:extLst>
          </p:cNvPr>
          <p:cNvSpPr/>
          <p:nvPr/>
        </p:nvSpPr>
        <p:spPr>
          <a:xfrm>
            <a:off x="3352801" y="0"/>
            <a:ext cx="8839200" cy="6858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blue and black logo&#10;&#10;Description automatically generated">
            <a:extLst>
              <a:ext uri="{FF2B5EF4-FFF2-40B4-BE49-F238E27FC236}">
                <a16:creationId xmlns:a16="http://schemas.microsoft.com/office/drawing/2014/main" id="{8F84CF46-C4BE-FBCC-E6CB-74AA63CD0DC1}"/>
              </a:ext>
            </a:extLst>
          </p:cNvPr>
          <p:cNvPicPr>
            <a:picLocks noChangeAspect="1"/>
          </p:cNvPicPr>
          <p:nvPr/>
        </p:nvPicPr>
        <p:blipFill>
          <a:blip r:embed="rId2">
            <a:clrChange>
              <a:clrFrom>
                <a:srgbClr val="FFFFFF"/>
              </a:clrFrom>
              <a:clrTo>
                <a:srgbClr val="FFFFFF">
                  <a:alpha val="0"/>
                </a:srgbClr>
              </a:clrTo>
            </a:clrChange>
            <a:lum bright="70000" contrast="-70000"/>
            <a:extLst>
              <a:ext uri="{BEBA8EAE-BF5A-486C-A8C5-ECC9F3942E4B}">
                <a14:imgProps xmlns:a14="http://schemas.microsoft.com/office/drawing/2010/main">
                  <a14:imgLayer r:embed="rId3">
                    <a14:imgEffect>
                      <a14:artisticGlowDiffused/>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247648" y="6378575"/>
            <a:ext cx="990600" cy="302394"/>
          </a:xfrm>
          <a:prstGeom prst="rect">
            <a:avLst/>
          </a:prstGeom>
        </p:spPr>
      </p:pic>
      <p:grpSp>
        <p:nvGrpSpPr>
          <p:cNvPr id="6" name="Group 5">
            <a:extLst>
              <a:ext uri="{FF2B5EF4-FFF2-40B4-BE49-F238E27FC236}">
                <a16:creationId xmlns:a16="http://schemas.microsoft.com/office/drawing/2014/main" id="{457056BD-D796-BBD9-3041-4AF1400B2768}"/>
              </a:ext>
            </a:extLst>
          </p:cNvPr>
          <p:cNvGrpSpPr/>
          <p:nvPr/>
        </p:nvGrpSpPr>
        <p:grpSpPr>
          <a:xfrm>
            <a:off x="11553251" y="6342061"/>
            <a:ext cx="486349" cy="515939"/>
            <a:chOff x="11553251" y="6342061"/>
            <a:chExt cx="486349" cy="515939"/>
          </a:xfrm>
        </p:grpSpPr>
        <p:sp>
          <p:nvSpPr>
            <p:cNvPr id="7" name="Freeform: Shape 6">
              <a:extLst>
                <a:ext uri="{FF2B5EF4-FFF2-40B4-BE49-F238E27FC236}">
                  <a16:creationId xmlns:a16="http://schemas.microsoft.com/office/drawing/2014/main" id="{C938D6C6-24E5-B552-0170-6DA6DCB334F9}"/>
                </a:ext>
              </a:extLst>
            </p:cNvPr>
            <p:cNvSpPr/>
            <p:nvPr/>
          </p:nvSpPr>
          <p:spPr>
            <a:xfrm rot="5400000">
              <a:off x="11538456" y="6356857"/>
              <a:ext cx="515939" cy="486348"/>
            </a:xfrm>
            <a:custGeom>
              <a:avLst/>
              <a:gdLst>
                <a:gd name="connsiteX0" fmla="*/ 0 w 482599"/>
                <a:gd name="connsiteY0" fmla="*/ 301230 h 486348"/>
                <a:gd name="connsiteX1" fmla="*/ 0 w 482599"/>
                <a:gd name="connsiteY1" fmla="*/ 185118 h 486348"/>
                <a:gd name="connsiteX2" fmla="*/ 185119 w 482599"/>
                <a:gd name="connsiteY2" fmla="*/ 0 h 486348"/>
                <a:gd name="connsiteX3" fmla="*/ 482599 w 482599"/>
                <a:gd name="connsiteY3" fmla="*/ 0 h 486348"/>
                <a:gd name="connsiteX4" fmla="*/ 482599 w 482599"/>
                <a:gd name="connsiteY4" fmla="*/ 486348 h 486348"/>
                <a:gd name="connsiteX5" fmla="*/ 185119 w 482599"/>
                <a:gd name="connsiteY5" fmla="*/ 486348 h 486348"/>
                <a:gd name="connsiteX6" fmla="*/ 0 w 482599"/>
                <a:gd name="connsiteY6" fmla="*/ 301230 h 486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599" h="486348">
                  <a:moveTo>
                    <a:pt x="0" y="301230"/>
                  </a:moveTo>
                  <a:lnTo>
                    <a:pt x="0" y="185118"/>
                  </a:lnTo>
                  <a:cubicBezTo>
                    <a:pt x="0" y="82880"/>
                    <a:pt x="82881" y="0"/>
                    <a:pt x="185119" y="0"/>
                  </a:cubicBezTo>
                  <a:lnTo>
                    <a:pt x="482599" y="0"/>
                  </a:lnTo>
                  <a:lnTo>
                    <a:pt x="482599" y="486348"/>
                  </a:lnTo>
                  <a:lnTo>
                    <a:pt x="185119" y="486348"/>
                  </a:lnTo>
                  <a:cubicBezTo>
                    <a:pt x="82881" y="486348"/>
                    <a:pt x="0" y="403468"/>
                    <a:pt x="0" y="301230"/>
                  </a:cubicBezTo>
                  <a:close/>
                </a:path>
              </a:pathLst>
            </a:custGeom>
            <a:solidFill>
              <a:srgbClr val="19367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dirty="0"/>
            </a:p>
          </p:txBody>
        </p:sp>
        <p:sp>
          <p:nvSpPr>
            <p:cNvPr id="8" name="TextBox 7">
              <a:extLst>
                <a:ext uri="{FF2B5EF4-FFF2-40B4-BE49-F238E27FC236}">
                  <a16:creationId xmlns:a16="http://schemas.microsoft.com/office/drawing/2014/main" id="{AB7E5FC3-4188-4DCF-FA33-0EC9A6EBF010}"/>
                </a:ext>
              </a:extLst>
            </p:cNvPr>
            <p:cNvSpPr txBox="1"/>
            <p:nvPr/>
          </p:nvSpPr>
          <p:spPr>
            <a:xfrm>
              <a:off x="11553251" y="6513511"/>
              <a:ext cx="486349" cy="276999"/>
            </a:xfrm>
            <a:prstGeom prst="rect">
              <a:avLst/>
            </a:prstGeom>
            <a:noFill/>
          </p:spPr>
          <p:txBody>
            <a:bodyPr wrap="square" rtlCol="0">
              <a:spAutoFit/>
            </a:bodyPr>
            <a:lstStyle/>
            <a:p>
              <a:pPr algn="ctr"/>
              <a:r>
                <a:rPr lang="en-US" sz="1200" b="1" dirty="0">
                  <a:solidFill>
                    <a:schemeClr val="bg1"/>
                  </a:solidFill>
                </a:rPr>
                <a:t>1</a:t>
              </a:r>
            </a:p>
          </p:txBody>
        </p:sp>
      </p:grpSp>
      <p:sp>
        <p:nvSpPr>
          <p:cNvPr id="14" name="Rectangle 13">
            <a:extLst>
              <a:ext uri="{FF2B5EF4-FFF2-40B4-BE49-F238E27FC236}">
                <a16:creationId xmlns:a16="http://schemas.microsoft.com/office/drawing/2014/main" id="{91D0B17B-9B32-74A4-B7C2-C45B292CC07E}"/>
              </a:ext>
            </a:extLst>
          </p:cNvPr>
          <p:cNvSpPr/>
          <p:nvPr/>
        </p:nvSpPr>
        <p:spPr>
          <a:xfrm>
            <a:off x="1238248" y="990600"/>
            <a:ext cx="2667002" cy="4876800"/>
          </a:xfrm>
          <a:prstGeom prst="rect">
            <a:avLst/>
          </a:prstGeom>
          <a:solidFill>
            <a:srgbClr val="CC9B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233B3BBB-8C15-150C-588B-5D70BF78A676}"/>
              </a:ext>
            </a:extLst>
          </p:cNvPr>
          <p:cNvSpPr txBox="1"/>
          <p:nvPr/>
        </p:nvSpPr>
        <p:spPr>
          <a:xfrm>
            <a:off x="1381123" y="1236670"/>
            <a:ext cx="3832545" cy="1138773"/>
          </a:xfrm>
          <a:prstGeom prst="rect">
            <a:avLst/>
          </a:prstGeom>
          <a:noFill/>
        </p:spPr>
        <p:txBody>
          <a:bodyPr wrap="square" rtlCol="0">
            <a:spAutoFit/>
          </a:bodyPr>
          <a:lstStyle>
            <a:defPPr>
              <a:defRPr lang="en-US"/>
            </a:defPPr>
            <a:lvl1pPr>
              <a:defRPr sz="4000" b="1">
                <a:solidFill>
                  <a:srgbClr val="193670"/>
                </a:solidFill>
                <a:latin typeface="ADLaM Display" panose="02010000000000000000" pitchFamily="2" charset="0"/>
                <a:ea typeface="ADLaM Display" panose="02010000000000000000" pitchFamily="2" charset="0"/>
                <a:cs typeface="ADLaM Display" panose="02010000000000000000" pitchFamily="2" charset="0"/>
              </a:defRPr>
            </a:lvl1pPr>
          </a:lstStyle>
          <a:p>
            <a:r>
              <a:rPr lang="en-US" dirty="0">
                <a:solidFill>
                  <a:schemeClr val="bg1"/>
                </a:solidFill>
              </a:rPr>
              <a:t>Skill</a:t>
            </a:r>
          </a:p>
          <a:p>
            <a:r>
              <a:rPr lang="en-US" sz="2800" dirty="0">
                <a:solidFill>
                  <a:schemeClr val="bg1"/>
                </a:solidFill>
              </a:rPr>
              <a:t>Development</a:t>
            </a:r>
            <a:endParaRPr lang="en-US" dirty="0">
              <a:solidFill>
                <a:schemeClr val="bg1"/>
              </a:solidFill>
            </a:endParaRPr>
          </a:p>
        </p:txBody>
      </p:sp>
      <p:sp>
        <p:nvSpPr>
          <p:cNvPr id="29" name="Rectangle 28">
            <a:extLst>
              <a:ext uri="{FF2B5EF4-FFF2-40B4-BE49-F238E27FC236}">
                <a16:creationId xmlns:a16="http://schemas.microsoft.com/office/drawing/2014/main" id="{7201726E-6F9F-291A-B467-505C7197B63B}"/>
              </a:ext>
            </a:extLst>
          </p:cNvPr>
          <p:cNvSpPr/>
          <p:nvPr/>
        </p:nvSpPr>
        <p:spPr>
          <a:xfrm>
            <a:off x="5112385" y="2332132"/>
            <a:ext cx="2667002" cy="2019300"/>
          </a:xfrm>
          <a:prstGeom prst="rect">
            <a:avLst/>
          </a:prstGeom>
          <a:solidFill>
            <a:srgbClr val="CC9B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C991D68-99A5-DB66-BB65-0C5042A6DFC0}"/>
              </a:ext>
            </a:extLst>
          </p:cNvPr>
          <p:cNvSpPr/>
          <p:nvPr/>
        </p:nvSpPr>
        <p:spPr>
          <a:xfrm>
            <a:off x="7924800" y="251964"/>
            <a:ext cx="2667002" cy="2019300"/>
          </a:xfrm>
          <a:prstGeom prst="rect">
            <a:avLst/>
          </a:prstGeom>
          <a:solidFill>
            <a:srgbClr val="CC9B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FE7A3DD-1971-DEB6-644B-B021975038C7}"/>
              </a:ext>
            </a:extLst>
          </p:cNvPr>
          <p:cNvSpPr/>
          <p:nvPr/>
        </p:nvSpPr>
        <p:spPr>
          <a:xfrm>
            <a:off x="7924800" y="4494211"/>
            <a:ext cx="2667002" cy="2019300"/>
          </a:xfrm>
          <a:prstGeom prst="rect">
            <a:avLst/>
          </a:prstGeom>
          <a:solidFill>
            <a:srgbClr val="CC9B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78804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93670"/>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BC991D68-99A5-DB66-BB65-0C5042A6DFC0}"/>
              </a:ext>
            </a:extLst>
          </p:cNvPr>
          <p:cNvSpPr/>
          <p:nvPr/>
        </p:nvSpPr>
        <p:spPr>
          <a:xfrm>
            <a:off x="3352799" y="-19052"/>
            <a:ext cx="8839200" cy="68770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E87EF54-F24C-4F9D-C364-E67F69EAFA4F}"/>
              </a:ext>
            </a:extLst>
          </p:cNvPr>
          <p:cNvSpPr/>
          <p:nvPr/>
        </p:nvSpPr>
        <p:spPr>
          <a:xfrm>
            <a:off x="3352801" y="0"/>
            <a:ext cx="8839200" cy="6858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blue and black logo&#10;&#10;Description automatically generated">
            <a:extLst>
              <a:ext uri="{FF2B5EF4-FFF2-40B4-BE49-F238E27FC236}">
                <a16:creationId xmlns:a16="http://schemas.microsoft.com/office/drawing/2014/main" id="{8F84CF46-C4BE-FBCC-E6CB-74AA63CD0DC1}"/>
              </a:ext>
            </a:extLst>
          </p:cNvPr>
          <p:cNvPicPr>
            <a:picLocks noChangeAspect="1"/>
          </p:cNvPicPr>
          <p:nvPr/>
        </p:nvPicPr>
        <p:blipFill>
          <a:blip r:embed="rId2">
            <a:clrChange>
              <a:clrFrom>
                <a:srgbClr val="FFFFFF"/>
              </a:clrFrom>
              <a:clrTo>
                <a:srgbClr val="FFFFFF">
                  <a:alpha val="0"/>
                </a:srgbClr>
              </a:clrTo>
            </a:clrChange>
            <a:lum bright="70000" contrast="-70000"/>
            <a:extLst>
              <a:ext uri="{BEBA8EAE-BF5A-486C-A8C5-ECC9F3942E4B}">
                <a14:imgProps xmlns:a14="http://schemas.microsoft.com/office/drawing/2010/main">
                  <a14:imgLayer r:embed="rId3">
                    <a14:imgEffect>
                      <a14:artisticGlowDiffused/>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247648" y="6378575"/>
            <a:ext cx="990600" cy="302394"/>
          </a:xfrm>
          <a:prstGeom prst="rect">
            <a:avLst/>
          </a:prstGeom>
        </p:spPr>
      </p:pic>
      <p:grpSp>
        <p:nvGrpSpPr>
          <p:cNvPr id="6" name="Group 5">
            <a:extLst>
              <a:ext uri="{FF2B5EF4-FFF2-40B4-BE49-F238E27FC236}">
                <a16:creationId xmlns:a16="http://schemas.microsoft.com/office/drawing/2014/main" id="{457056BD-D796-BBD9-3041-4AF1400B2768}"/>
              </a:ext>
            </a:extLst>
          </p:cNvPr>
          <p:cNvGrpSpPr/>
          <p:nvPr/>
        </p:nvGrpSpPr>
        <p:grpSpPr>
          <a:xfrm>
            <a:off x="11553251" y="6342061"/>
            <a:ext cx="486349" cy="515939"/>
            <a:chOff x="11553251" y="6342061"/>
            <a:chExt cx="486349" cy="515939"/>
          </a:xfrm>
        </p:grpSpPr>
        <p:sp>
          <p:nvSpPr>
            <p:cNvPr id="7" name="Freeform: Shape 6">
              <a:extLst>
                <a:ext uri="{FF2B5EF4-FFF2-40B4-BE49-F238E27FC236}">
                  <a16:creationId xmlns:a16="http://schemas.microsoft.com/office/drawing/2014/main" id="{C938D6C6-24E5-B552-0170-6DA6DCB334F9}"/>
                </a:ext>
              </a:extLst>
            </p:cNvPr>
            <p:cNvSpPr/>
            <p:nvPr/>
          </p:nvSpPr>
          <p:spPr>
            <a:xfrm rot="5400000">
              <a:off x="11538456" y="6356857"/>
              <a:ext cx="515939" cy="486348"/>
            </a:xfrm>
            <a:custGeom>
              <a:avLst/>
              <a:gdLst>
                <a:gd name="connsiteX0" fmla="*/ 0 w 482599"/>
                <a:gd name="connsiteY0" fmla="*/ 301230 h 486348"/>
                <a:gd name="connsiteX1" fmla="*/ 0 w 482599"/>
                <a:gd name="connsiteY1" fmla="*/ 185118 h 486348"/>
                <a:gd name="connsiteX2" fmla="*/ 185119 w 482599"/>
                <a:gd name="connsiteY2" fmla="*/ 0 h 486348"/>
                <a:gd name="connsiteX3" fmla="*/ 482599 w 482599"/>
                <a:gd name="connsiteY3" fmla="*/ 0 h 486348"/>
                <a:gd name="connsiteX4" fmla="*/ 482599 w 482599"/>
                <a:gd name="connsiteY4" fmla="*/ 486348 h 486348"/>
                <a:gd name="connsiteX5" fmla="*/ 185119 w 482599"/>
                <a:gd name="connsiteY5" fmla="*/ 486348 h 486348"/>
                <a:gd name="connsiteX6" fmla="*/ 0 w 482599"/>
                <a:gd name="connsiteY6" fmla="*/ 301230 h 486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599" h="486348">
                  <a:moveTo>
                    <a:pt x="0" y="301230"/>
                  </a:moveTo>
                  <a:lnTo>
                    <a:pt x="0" y="185118"/>
                  </a:lnTo>
                  <a:cubicBezTo>
                    <a:pt x="0" y="82880"/>
                    <a:pt x="82881" y="0"/>
                    <a:pt x="185119" y="0"/>
                  </a:cubicBezTo>
                  <a:lnTo>
                    <a:pt x="482599" y="0"/>
                  </a:lnTo>
                  <a:lnTo>
                    <a:pt x="482599" y="486348"/>
                  </a:lnTo>
                  <a:lnTo>
                    <a:pt x="185119" y="486348"/>
                  </a:lnTo>
                  <a:cubicBezTo>
                    <a:pt x="82881" y="486348"/>
                    <a:pt x="0" y="403468"/>
                    <a:pt x="0" y="301230"/>
                  </a:cubicBezTo>
                  <a:close/>
                </a:path>
              </a:pathLst>
            </a:custGeom>
            <a:solidFill>
              <a:srgbClr val="19367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dirty="0"/>
            </a:p>
          </p:txBody>
        </p:sp>
        <p:sp>
          <p:nvSpPr>
            <p:cNvPr id="8" name="TextBox 7">
              <a:extLst>
                <a:ext uri="{FF2B5EF4-FFF2-40B4-BE49-F238E27FC236}">
                  <a16:creationId xmlns:a16="http://schemas.microsoft.com/office/drawing/2014/main" id="{AB7E5FC3-4188-4DCF-FA33-0EC9A6EBF010}"/>
                </a:ext>
              </a:extLst>
            </p:cNvPr>
            <p:cNvSpPr txBox="1"/>
            <p:nvPr/>
          </p:nvSpPr>
          <p:spPr>
            <a:xfrm>
              <a:off x="11553251" y="6513511"/>
              <a:ext cx="486349" cy="276999"/>
            </a:xfrm>
            <a:prstGeom prst="rect">
              <a:avLst/>
            </a:prstGeom>
            <a:noFill/>
          </p:spPr>
          <p:txBody>
            <a:bodyPr wrap="square" rtlCol="0">
              <a:spAutoFit/>
            </a:bodyPr>
            <a:lstStyle/>
            <a:p>
              <a:pPr algn="ctr"/>
              <a:r>
                <a:rPr lang="en-US" sz="1200" b="1" dirty="0">
                  <a:solidFill>
                    <a:schemeClr val="bg1"/>
                  </a:solidFill>
                </a:rPr>
                <a:t>1</a:t>
              </a:r>
            </a:p>
          </p:txBody>
        </p:sp>
      </p:grpSp>
      <p:sp>
        <p:nvSpPr>
          <p:cNvPr id="27" name="TextBox 26">
            <a:extLst>
              <a:ext uri="{FF2B5EF4-FFF2-40B4-BE49-F238E27FC236}">
                <a16:creationId xmlns:a16="http://schemas.microsoft.com/office/drawing/2014/main" id="{233B3BBB-8C15-150C-588B-5D70BF78A676}"/>
              </a:ext>
            </a:extLst>
          </p:cNvPr>
          <p:cNvSpPr txBox="1"/>
          <p:nvPr/>
        </p:nvSpPr>
        <p:spPr>
          <a:xfrm>
            <a:off x="1381123" y="1236670"/>
            <a:ext cx="3832545" cy="1138773"/>
          </a:xfrm>
          <a:prstGeom prst="rect">
            <a:avLst/>
          </a:prstGeom>
          <a:noFill/>
        </p:spPr>
        <p:txBody>
          <a:bodyPr wrap="square" rtlCol="0">
            <a:spAutoFit/>
          </a:bodyPr>
          <a:lstStyle>
            <a:defPPr>
              <a:defRPr lang="en-US"/>
            </a:defPPr>
            <a:lvl1pPr>
              <a:defRPr sz="4000" b="1">
                <a:solidFill>
                  <a:srgbClr val="193670"/>
                </a:solidFill>
                <a:latin typeface="ADLaM Display" panose="02010000000000000000" pitchFamily="2" charset="0"/>
                <a:ea typeface="ADLaM Display" panose="02010000000000000000" pitchFamily="2" charset="0"/>
                <a:cs typeface="ADLaM Display" panose="02010000000000000000" pitchFamily="2" charset="0"/>
              </a:defRPr>
            </a:lvl1pPr>
          </a:lstStyle>
          <a:p>
            <a:r>
              <a:rPr lang="en-US" dirty="0">
                <a:solidFill>
                  <a:schemeClr val="bg1"/>
                </a:solidFill>
              </a:rPr>
              <a:t>Skill</a:t>
            </a:r>
          </a:p>
          <a:p>
            <a:r>
              <a:rPr lang="en-US" sz="2800" dirty="0">
                <a:solidFill>
                  <a:schemeClr val="bg1"/>
                </a:solidFill>
              </a:rPr>
              <a:t>Development</a:t>
            </a:r>
            <a:endParaRPr lang="en-US" dirty="0">
              <a:solidFill>
                <a:schemeClr val="bg1"/>
              </a:solidFill>
            </a:endParaRPr>
          </a:p>
        </p:txBody>
      </p:sp>
      <p:sp>
        <p:nvSpPr>
          <p:cNvPr id="14" name="Rectangle 13">
            <a:extLst>
              <a:ext uri="{FF2B5EF4-FFF2-40B4-BE49-F238E27FC236}">
                <a16:creationId xmlns:a16="http://schemas.microsoft.com/office/drawing/2014/main" id="{91D0B17B-9B32-74A4-B7C2-C45B292CC07E}"/>
              </a:ext>
            </a:extLst>
          </p:cNvPr>
          <p:cNvSpPr/>
          <p:nvPr/>
        </p:nvSpPr>
        <p:spPr>
          <a:xfrm>
            <a:off x="1238248" y="990600"/>
            <a:ext cx="2667002" cy="4876800"/>
          </a:xfrm>
          <a:prstGeom prst="rect">
            <a:avLst/>
          </a:prstGeom>
          <a:solidFill>
            <a:srgbClr val="CC9B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91627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93670"/>
        </a:solidFill>
        <a:effectLst/>
      </p:bgPr>
    </p:bg>
    <p:spTree>
      <p:nvGrpSpPr>
        <p:cNvPr id="1" name=""/>
        <p:cNvGrpSpPr/>
        <p:nvPr/>
      </p:nvGrpSpPr>
      <p:grpSpPr>
        <a:xfrm>
          <a:off x="0" y="0"/>
          <a:ext cx="0" cy="0"/>
          <a:chOff x="0" y="0"/>
          <a:chExt cx="0" cy="0"/>
        </a:xfrm>
      </p:grpSpPr>
      <p:sp>
        <p:nvSpPr>
          <p:cNvPr id="10" name="TextBox 10"/>
          <p:cNvSpPr txBox="1"/>
          <p:nvPr/>
        </p:nvSpPr>
        <p:spPr>
          <a:xfrm>
            <a:off x="1816067" y="3085219"/>
            <a:ext cx="8985283" cy="687561"/>
          </a:xfrm>
          <a:prstGeom prst="rect">
            <a:avLst/>
          </a:prstGeom>
        </p:spPr>
        <p:txBody>
          <a:bodyPr wrap="square" lIns="0" tIns="0" rIns="0" bIns="0" rtlCol="0" anchor="t">
            <a:spAutoFit/>
          </a:bodyPr>
          <a:lstStyle/>
          <a:p>
            <a:pPr algn="ctr">
              <a:lnSpc>
                <a:spcPts val="4573"/>
              </a:lnSpc>
            </a:pPr>
            <a:r>
              <a:rPr lang="en-US" sz="8000" u="sng"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On Going Projects</a:t>
            </a:r>
          </a:p>
        </p:txBody>
      </p:sp>
      <p:grpSp>
        <p:nvGrpSpPr>
          <p:cNvPr id="24" name="Group 23">
            <a:extLst>
              <a:ext uri="{FF2B5EF4-FFF2-40B4-BE49-F238E27FC236}">
                <a16:creationId xmlns:a16="http://schemas.microsoft.com/office/drawing/2014/main" id="{75CB443D-BF3E-9BE3-713C-269BBF6F91E6}"/>
              </a:ext>
            </a:extLst>
          </p:cNvPr>
          <p:cNvGrpSpPr/>
          <p:nvPr/>
        </p:nvGrpSpPr>
        <p:grpSpPr>
          <a:xfrm>
            <a:off x="11553251" y="6342061"/>
            <a:ext cx="486349" cy="515939"/>
            <a:chOff x="11553251" y="6342061"/>
            <a:chExt cx="486349" cy="515939"/>
          </a:xfrm>
        </p:grpSpPr>
        <p:sp>
          <p:nvSpPr>
            <p:cNvPr id="22" name="Freeform: Shape 21">
              <a:extLst>
                <a:ext uri="{FF2B5EF4-FFF2-40B4-BE49-F238E27FC236}">
                  <a16:creationId xmlns:a16="http://schemas.microsoft.com/office/drawing/2014/main" id="{F394BA05-1B73-B443-9744-D926F4A63C9C}"/>
                </a:ext>
              </a:extLst>
            </p:cNvPr>
            <p:cNvSpPr/>
            <p:nvPr/>
          </p:nvSpPr>
          <p:spPr>
            <a:xfrm rot="5400000">
              <a:off x="11538456" y="6356857"/>
              <a:ext cx="515939" cy="486348"/>
            </a:xfrm>
            <a:custGeom>
              <a:avLst/>
              <a:gdLst>
                <a:gd name="connsiteX0" fmla="*/ 0 w 482599"/>
                <a:gd name="connsiteY0" fmla="*/ 301230 h 486348"/>
                <a:gd name="connsiteX1" fmla="*/ 0 w 482599"/>
                <a:gd name="connsiteY1" fmla="*/ 185118 h 486348"/>
                <a:gd name="connsiteX2" fmla="*/ 185119 w 482599"/>
                <a:gd name="connsiteY2" fmla="*/ 0 h 486348"/>
                <a:gd name="connsiteX3" fmla="*/ 482599 w 482599"/>
                <a:gd name="connsiteY3" fmla="*/ 0 h 486348"/>
                <a:gd name="connsiteX4" fmla="*/ 482599 w 482599"/>
                <a:gd name="connsiteY4" fmla="*/ 486348 h 486348"/>
                <a:gd name="connsiteX5" fmla="*/ 185119 w 482599"/>
                <a:gd name="connsiteY5" fmla="*/ 486348 h 486348"/>
                <a:gd name="connsiteX6" fmla="*/ 0 w 482599"/>
                <a:gd name="connsiteY6" fmla="*/ 301230 h 486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599" h="486348">
                  <a:moveTo>
                    <a:pt x="0" y="301230"/>
                  </a:moveTo>
                  <a:lnTo>
                    <a:pt x="0" y="185118"/>
                  </a:lnTo>
                  <a:cubicBezTo>
                    <a:pt x="0" y="82880"/>
                    <a:pt x="82881" y="0"/>
                    <a:pt x="185119" y="0"/>
                  </a:cubicBezTo>
                  <a:lnTo>
                    <a:pt x="482599" y="0"/>
                  </a:lnTo>
                  <a:lnTo>
                    <a:pt x="482599" y="486348"/>
                  </a:lnTo>
                  <a:lnTo>
                    <a:pt x="185119" y="486348"/>
                  </a:lnTo>
                  <a:cubicBezTo>
                    <a:pt x="82881" y="486348"/>
                    <a:pt x="0" y="403468"/>
                    <a:pt x="0" y="301230"/>
                  </a:cubicBezTo>
                  <a:close/>
                </a:path>
              </a:pathLst>
            </a:custGeom>
            <a:solidFill>
              <a:srgbClr val="19367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dirty="0"/>
            </a:p>
          </p:txBody>
        </p:sp>
        <p:sp>
          <p:nvSpPr>
            <p:cNvPr id="19" name="TextBox 18">
              <a:extLst>
                <a:ext uri="{FF2B5EF4-FFF2-40B4-BE49-F238E27FC236}">
                  <a16:creationId xmlns:a16="http://schemas.microsoft.com/office/drawing/2014/main" id="{BA9130F6-325B-3F9B-E9ED-B002798F2CAE}"/>
                </a:ext>
              </a:extLst>
            </p:cNvPr>
            <p:cNvSpPr txBox="1"/>
            <p:nvPr/>
          </p:nvSpPr>
          <p:spPr>
            <a:xfrm>
              <a:off x="11553251" y="6513511"/>
              <a:ext cx="486349" cy="276999"/>
            </a:xfrm>
            <a:prstGeom prst="rect">
              <a:avLst/>
            </a:prstGeom>
            <a:noFill/>
          </p:spPr>
          <p:txBody>
            <a:bodyPr wrap="square" rtlCol="0">
              <a:spAutoFit/>
            </a:bodyPr>
            <a:lstStyle/>
            <a:p>
              <a:pPr algn="ctr"/>
              <a:r>
                <a:rPr lang="en-US" sz="1200" b="1" dirty="0">
                  <a:solidFill>
                    <a:schemeClr val="bg1"/>
                  </a:solidFill>
                </a:rPr>
                <a:t>1</a:t>
              </a:r>
            </a:p>
          </p:txBody>
        </p:sp>
      </p:grpSp>
      <p:pic>
        <p:nvPicPr>
          <p:cNvPr id="13" name="Picture 12" descr="A blue and black logo&#10;&#10;Description automatically generated">
            <a:extLst>
              <a:ext uri="{FF2B5EF4-FFF2-40B4-BE49-F238E27FC236}">
                <a16:creationId xmlns:a16="http://schemas.microsoft.com/office/drawing/2014/main" id="{8F84CF46-C4BE-FBCC-E6CB-74AA63CD0DC1}"/>
              </a:ext>
            </a:extLst>
          </p:cNvPr>
          <p:cNvPicPr>
            <a:picLocks noChangeAspect="1"/>
          </p:cNvPicPr>
          <p:nvPr/>
        </p:nvPicPr>
        <p:blipFill>
          <a:blip r:embed="rId2">
            <a:clrChange>
              <a:clrFrom>
                <a:srgbClr val="FFFFFF"/>
              </a:clrFrom>
              <a:clrTo>
                <a:srgbClr val="FFFFFF">
                  <a:alpha val="0"/>
                </a:srgbClr>
              </a:clrTo>
            </a:clrChange>
            <a:lum bright="70000" contrast="-70000"/>
            <a:extLst>
              <a:ext uri="{BEBA8EAE-BF5A-486C-A8C5-ECC9F3942E4B}">
                <a14:imgProps xmlns:a14="http://schemas.microsoft.com/office/drawing/2010/main">
                  <a14:imgLayer r:embed="rId3">
                    <a14:imgEffect>
                      <a14:artisticGlowDiffused/>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247648" y="6378575"/>
            <a:ext cx="990600" cy="302394"/>
          </a:xfrm>
          <a:prstGeom prst="rect">
            <a:avLst/>
          </a:prstGeom>
        </p:spPr>
      </p:pic>
    </p:spTree>
    <p:extLst>
      <p:ext uri="{BB962C8B-B14F-4D97-AF65-F5344CB8AC3E}">
        <p14:creationId xmlns:p14="http://schemas.microsoft.com/office/powerpoint/2010/main" val="3373160406"/>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93670"/>
        </a:solidFill>
        <a:effectLst/>
      </p:bgPr>
    </p:bg>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9780BC7A-B872-732C-1A35-B519CF159CA4}"/>
              </a:ext>
            </a:extLst>
          </p:cNvPr>
          <p:cNvSpPr/>
          <p:nvPr/>
        </p:nvSpPr>
        <p:spPr>
          <a:xfrm rot="5400000">
            <a:off x="11212226" y="6716426"/>
            <a:ext cx="1168400" cy="486349"/>
          </a:xfrm>
          <a:prstGeom prst="roundRect">
            <a:avLst>
              <a:gd name="adj" fmla="val 38063"/>
            </a:avLst>
          </a:prstGeom>
          <a:solidFill>
            <a:srgbClr val="19367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9" name="TextBox 18">
            <a:extLst>
              <a:ext uri="{FF2B5EF4-FFF2-40B4-BE49-F238E27FC236}">
                <a16:creationId xmlns:a16="http://schemas.microsoft.com/office/drawing/2014/main" id="{BA9130F6-325B-3F9B-E9ED-B002798F2CAE}"/>
              </a:ext>
            </a:extLst>
          </p:cNvPr>
          <p:cNvSpPr txBox="1"/>
          <p:nvPr/>
        </p:nvSpPr>
        <p:spPr>
          <a:xfrm>
            <a:off x="11553251" y="6527800"/>
            <a:ext cx="486349" cy="276999"/>
          </a:xfrm>
          <a:prstGeom prst="rect">
            <a:avLst/>
          </a:prstGeom>
          <a:noFill/>
        </p:spPr>
        <p:txBody>
          <a:bodyPr wrap="square" rtlCol="0">
            <a:spAutoFit/>
          </a:bodyPr>
          <a:lstStyle/>
          <a:p>
            <a:pPr algn="ctr"/>
            <a:r>
              <a:rPr lang="en-US" sz="1200" b="1" dirty="0">
                <a:solidFill>
                  <a:schemeClr val="bg1"/>
                </a:solidFill>
              </a:rPr>
              <a:t>1</a:t>
            </a:r>
          </a:p>
        </p:txBody>
      </p:sp>
      <p:pic>
        <p:nvPicPr>
          <p:cNvPr id="11" name="Picture 10" descr="A blue and black logo&#10;&#10;Description automatically generated">
            <a:extLst>
              <a:ext uri="{FF2B5EF4-FFF2-40B4-BE49-F238E27FC236}">
                <a16:creationId xmlns:a16="http://schemas.microsoft.com/office/drawing/2014/main" id="{CA28F2DB-CE3E-847F-FCD4-C0D50B758008}"/>
              </a:ext>
            </a:extLst>
          </p:cNvPr>
          <p:cNvPicPr>
            <a:picLocks noChangeAspect="1"/>
          </p:cNvPicPr>
          <p:nvPr/>
        </p:nvPicPr>
        <p:blipFill>
          <a:blip r:embed="rId2">
            <a:clrChange>
              <a:clrFrom>
                <a:srgbClr val="FFFFFF"/>
              </a:clrFrom>
              <a:clrTo>
                <a:srgbClr val="FFFFFF">
                  <a:alpha val="0"/>
                </a:srgbClr>
              </a:clrTo>
            </a:clrChange>
            <a:lum bright="70000" contrast="-70000"/>
            <a:extLst>
              <a:ext uri="{BEBA8EAE-BF5A-486C-A8C5-ECC9F3942E4B}">
                <a14:imgProps xmlns:a14="http://schemas.microsoft.com/office/drawing/2010/main">
                  <a14:imgLayer r:embed="rId3">
                    <a14:imgEffect>
                      <a14:artisticGlowDiffused/>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247648" y="6378575"/>
            <a:ext cx="990600" cy="302394"/>
          </a:xfrm>
          <a:prstGeom prst="rect">
            <a:avLst/>
          </a:prstGeom>
        </p:spPr>
      </p:pic>
      <p:sp>
        <p:nvSpPr>
          <p:cNvPr id="7" name="TextBox 10">
            <a:extLst>
              <a:ext uri="{FF2B5EF4-FFF2-40B4-BE49-F238E27FC236}">
                <a16:creationId xmlns:a16="http://schemas.microsoft.com/office/drawing/2014/main" id="{AB699F6B-4B83-5973-9541-8F8BA07F9FE6}"/>
              </a:ext>
            </a:extLst>
          </p:cNvPr>
          <p:cNvSpPr txBox="1"/>
          <p:nvPr/>
        </p:nvSpPr>
        <p:spPr>
          <a:xfrm>
            <a:off x="1603358" y="675394"/>
            <a:ext cx="8985283" cy="589905"/>
          </a:xfrm>
          <a:prstGeom prst="rect">
            <a:avLst/>
          </a:prstGeom>
        </p:spPr>
        <p:txBody>
          <a:bodyPr wrap="square" lIns="0" tIns="0" rIns="0" bIns="0" rtlCol="0" anchor="t">
            <a:spAutoFit/>
          </a:bodyPr>
          <a:lstStyle/>
          <a:p>
            <a:pPr algn="ctr">
              <a:lnSpc>
                <a:spcPts val="4573"/>
              </a:lnSpc>
            </a:pPr>
            <a:r>
              <a:rPr lang="en-US" sz="4800" u="sng"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Kaizen Sust App</a:t>
            </a:r>
          </a:p>
        </p:txBody>
      </p:sp>
      <p:pic>
        <p:nvPicPr>
          <p:cNvPr id="38" name="Picture 37" descr="A screenshot of a cell phone&#10;&#10;Description automatically generated">
            <a:extLst>
              <a:ext uri="{FF2B5EF4-FFF2-40B4-BE49-F238E27FC236}">
                <a16:creationId xmlns:a16="http://schemas.microsoft.com/office/drawing/2014/main" id="{25E0C386-F527-0F4A-E326-855D1FD6C7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3745" y="2152649"/>
            <a:ext cx="1254302" cy="2714625"/>
          </a:xfrm>
          <a:prstGeom prst="rect">
            <a:avLst/>
          </a:prstGeom>
        </p:spPr>
      </p:pic>
      <p:pic>
        <p:nvPicPr>
          <p:cNvPr id="40" name="Picture 39" descr="A screenshot of a cell phone&#10;&#10;Description automatically generated">
            <a:extLst>
              <a:ext uri="{FF2B5EF4-FFF2-40B4-BE49-F238E27FC236}">
                <a16:creationId xmlns:a16="http://schemas.microsoft.com/office/drawing/2014/main" id="{5EC79CE2-847B-D2E3-3E1A-672A0BEA7E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0682" y="2152648"/>
            <a:ext cx="1254302" cy="2714625"/>
          </a:xfrm>
          <a:prstGeom prst="rect">
            <a:avLst/>
          </a:prstGeom>
        </p:spPr>
      </p:pic>
      <p:pic>
        <p:nvPicPr>
          <p:cNvPr id="42" name="Picture 41" descr="A white rectangular object with white rectangles&#10;&#10;Description automatically generated">
            <a:extLst>
              <a:ext uri="{FF2B5EF4-FFF2-40B4-BE49-F238E27FC236}">
                <a16:creationId xmlns:a16="http://schemas.microsoft.com/office/drawing/2014/main" id="{28F68F69-BDB4-5FA2-9F4D-FDDCCCCA2F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47619" y="2152648"/>
            <a:ext cx="1254302" cy="2714625"/>
          </a:xfrm>
          <a:prstGeom prst="rect">
            <a:avLst/>
          </a:prstGeom>
        </p:spPr>
      </p:pic>
      <p:pic>
        <p:nvPicPr>
          <p:cNvPr id="44" name="Picture 43" descr="A screenshot of a phone&#10;&#10;Description automatically generated">
            <a:extLst>
              <a:ext uri="{FF2B5EF4-FFF2-40B4-BE49-F238E27FC236}">
                <a16:creationId xmlns:a16="http://schemas.microsoft.com/office/drawing/2014/main" id="{DEE36686-2D67-BB9E-68CA-9D72E90244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64556" y="2152648"/>
            <a:ext cx="1254302" cy="2714625"/>
          </a:xfrm>
          <a:prstGeom prst="rect">
            <a:avLst/>
          </a:prstGeom>
        </p:spPr>
      </p:pic>
      <p:pic>
        <p:nvPicPr>
          <p:cNvPr id="46" name="Picture 45" descr="A screenshot of a person wearing glasses&#10;&#10;Description automatically generated">
            <a:extLst>
              <a:ext uri="{FF2B5EF4-FFF2-40B4-BE49-F238E27FC236}">
                <a16:creationId xmlns:a16="http://schemas.microsoft.com/office/drawing/2014/main" id="{FF80C54B-1712-A9F0-F6C0-4A111CB7B5E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81493" y="2152647"/>
            <a:ext cx="1254302" cy="2714625"/>
          </a:xfrm>
          <a:prstGeom prst="rect">
            <a:avLst/>
          </a:prstGeom>
        </p:spPr>
      </p:pic>
      <p:pic>
        <p:nvPicPr>
          <p:cNvPr id="48" name="Picture 47" descr="A screenshot of a phone&#10;&#10;Description automatically generated">
            <a:extLst>
              <a:ext uri="{FF2B5EF4-FFF2-40B4-BE49-F238E27FC236}">
                <a16:creationId xmlns:a16="http://schemas.microsoft.com/office/drawing/2014/main" id="{F37562F7-4A72-FB17-3EBB-51E702293E3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98430" y="2152647"/>
            <a:ext cx="1254302" cy="2714625"/>
          </a:xfrm>
          <a:prstGeom prst="rect">
            <a:avLst/>
          </a:prstGeom>
        </p:spPr>
      </p:pic>
    </p:spTree>
    <p:extLst>
      <p:ext uri="{BB962C8B-B14F-4D97-AF65-F5344CB8AC3E}">
        <p14:creationId xmlns:p14="http://schemas.microsoft.com/office/powerpoint/2010/main" val="27475931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93670"/>
        </a:solidFill>
        <a:effectLst/>
      </p:bgPr>
    </p:bg>
    <p:spTree>
      <p:nvGrpSpPr>
        <p:cNvPr id="1" name=""/>
        <p:cNvGrpSpPr/>
        <p:nvPr/>
      </p:nvGrpSpPr>
      <p:grpSpPr>
        <a:xfrm>
          <a:off x="0" y="0"/>
          <a:ext cx="0" cy="0"/>
          <a:chOff x="0" y="0"/>
          <a:chExt cx="0" cy="0"/>
        </a:xfrm>
      </p:grpSpPr>
      <p:sp>
        <p:nvSpPr>
          <p:cNvPr id="10" name="TextBox 10"/>
          <p:cNvSpPr txBox="1"/>
          <p:nvPr/>
        </p:nvSpPr>
        <p:spPr>
          <a:xfrm>
            <a:off x="1816067" y="3085219"/>
            <a:ext cx="8985283" cy="687561"/>
          </a:xfrm>
          <a:prstGeom prst="rect">
            <a:avLst/>
          </a:prstGeom>
        </p:spPr>
        <p:txBody>
          <a:bodyPr wrap="square" lIns="0" tIns="0" rIns="0" bIns="0" rtlCol="0" anchor="t">
            <a:spAutoFit/>
          </a:bodyPr>
          <a:lstStyle/>
          <a:p>
            <a:pPr algn="ctr">
              <a:lnSpc>
                <a:spcPts val="4573"/>
              </a:lnSpc>
            </a:pPr>
            <a:r>
              <a:rPr lang="en-US" sz="8000" u="sng"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Future Projects</a:t>
            </a:r>
          </a:p>
        </p:txBody>
      </p:sp>
      <p:grpSp>
        <p:nvGrpSpPr>
          <p:cNvPr id="24" name="Group 23">
            <a:extLst>
              <a:ext uri="{FF2B5EF4-FFF2-40B4-BE49-F238E27FC236}">
                <a16:creationId xmlns:a16="http://schemas.microsoft.com/office/drawing/2014/main" id="{75CB443D-BF3E-9BE3-713C-269BBF6F91E6}"/>
              </a:ext>
            </a:extLst>
          </p:cNvPr>
          <p:cNvGrpSpPr/>
          <p:nvPr/>
        </p:nvGrpSpPr>
        <p:grpSpPr>
          <a:xfrm>
            <a:off x="11553251" y="6342061"/>
            <a:ext cx="486349" cy="515939"/>
            <a:chOff x="11553251" y="6342061"/>
            <a:chExt cx="486349" cy="515939"/>
          </a:xfrm>
        </p:grpSpPr>
        <p:sp>
          <p:nvSpPr>
            <p:cNvPr id="22" name="Freeform: Shape 21">
              <a:extLst>
                <a:ext uri="{FF2B5EF4-FFF2-40B4-BE49-F238E27FC236}">
                  <a16:creationId xmlns:a16="http://schemas.microsoft.com/office/drawing/2014/main" id="{F394BA05-1B73-B443-9744-D926F4A63C9C}"/>
                </a:ext>
              </a:extLst>
            </p:cNvPr>
            <p:cNvSpPr/>
            <p:nvPr/>
          </p:nvSpPr>
          <p:spPr>
            <a:xfrm rot="5400000">
              <a:off x="11538456" y="6356857"/>
              <a:ext cx="515939" cy="486348"/>
            </a:xfrm>
            <a:custGeom>
              <a:avLst/>
              <a:gdLst>
                <a:gd name="connsiteX0" fmla="*/ 0 w 482599"/>
                <a:gd name="connsiteY0" fmla="*/ 301230 h 486348"/>
                <a:gd name="connsiteX1" fmla="*/ 0 w 482599"/>
                <a:gd name="connsiteY1" fmla="*/ 185118 h 486348"/>
                <a:gd name="connsiteX2" fmla="*/ 185119 w 482599"/>
                <a:gd name="connsiteY2" fmla="*/ 0 h 486348"/>
                <a:gd name="connsiteX3" fmla="*/ 482599 w 482599"/>
                <a:gd name="connsiteY3" fmla="*/ 0 h 486348"/>
                <a:gd name="connsiteX4" fmla="*/ 482599 w 482599"/>
                <a:gd name="connsiteY4" fmla="*/ 486348 h 486348"/>
                <a:gd name="connsiteX5" fmla="*/ 185119 w 482599"/>
                <a:gd name="connsiteY5" fmla="*/ 486348 h 486348"/>
                <a:gd name="connsiteX6" fmla="*/ 0 w 482599"/>
                <a:gd name="connsiteY6" fmla="*/ 301230 h 486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599" h="486348">
                  <a:moveTo>
                    <a:pt x="0" y="301230"/>
                  </a:moveTo>
                  <a:lnTo>
                    <a:pt x="0" y="185118"/>
                  </a:lnTo>
                  <a:cubicBezTo>
                    <a:pt x="0" y="82880"/>
                    <a:pt x="82881" y="0"/>
                    <a:pt x="185119" y="0"/>
                  </a:cubicBezTo>
                  <a:lnTo>
                    <a:pt x="482599" y="0"/>
                  </a:lnTo>
                  <a:lnTo>
                    <a:pt x="482599" y="486348"/>
                  </a:lnTo>
                  <a:lnTo>
                    <a:pt x="185119" y="486348"/>
                  </a:lnTo>
                  <a:cubicBezTo>
                    <a:pt x="82881" y="486348"/>
                    <a:pt x="0" y="403468"/>
                    <a:pt x="0" y="301230"/>
                  </a:cubicBezTo>
                  <a:close/>
                </a:path>
              </a:pathLst>
            </a:custGeom>
            <a:solidFill>
              <a:srgbClr val="19367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dirty="0"/>
            </a:p>
          </p:txBody>
        </p:sp>
        <p:sp>
          <p:nvSpPr>
            <p:cNvPr id="19" name="TextBox 18">
              <a:extLst>
                <a:ext uri="{FF2B5EF4-FFF2-40B4-BE49-F238E27FC236}">
                  <a16:creationId xmlns:a16="http://schemas.microsoft.com/office/drawing/2014/main" id="{BA9130F6-325B-3F9B-E9ED-B002798F2CAE}"/>
                </a:ext>
              </a:extLst>
            </p:cNvPr>
            <p:cNvSpPr txBox="1"/>
            <p:nvPr/>
          </p:nvSpPr>
          <p:spPr>
            <a:xfrm>
              <a:off x="11553251" y="6513511"/>
              <a:ext cx="486349" cy="276999"/>
            </a:xfrm>
            <a:prstGeom prst="rect">
              <a:avLst/>
            </a:prstGeom>
            <a:noFill/>
          </p:spPr>
          <p:txBody>
            <a:bodyPr wrap="square" rtlCol="0">
              <a:spAutoFit/>
            </a:bodyPr>
            <a:lstStyle/>
            <a:p>
              <a:pPr algn="ctr"/>
              <a:r>
                <a:rPr lang="en-US" sz="1200" b="1" dirty="0">
                  <a:solidFill>
                    <a:schemeClr val="bg1"/>
                  </a:solidFill>
                </a:rPr>
                <a:t>1</a:t>
              </a:r>
            </a:p>
          </p:txBody>
        </p:sp>
      </p:grpSp>
      <p:pic>
        <p:nvPicPr>
          <p:cNvPr id="13" name="Picture 12" descr="A blue and black logo&#10;&#10;Description automatically generated">
            <a:extLst>
              <a:ext uri="{FF2B5EF4-FFF2-40B4-BE49-F238E27FC236}">
                <a16:creationId xmlns:a16="http://schemas.microsoft.com/office/drawing/2014/main" id="{8F84CF46-C4BE-FBCC-E6CB-74AA63CD0DC1}"/>
              </a:ext>
            </a:extLst>
          </p:cNvPr>
          <p:cNvPicPr>
            <a:picLocks noChangeAspect="1"/>
          </p:cNvPicPr>
          <p:nvPr/>
        </p:nvPicPr>
        <p:blipFill>
          <a:blip r:embed="rId2">
            <a:clrChange>
              <a:clrFrom>
                <a:srgbClr val="FFFFFF"/>
              </a:clrFrom>
              <a:clrTo>
                <a:srgbClr val="FFFFFF">
                  <a:alpha val="0"/>
                </a:srgbClr>
              </a:clrTo>
            </a:clrChange>
            <a:lum bright="70000" contrast="-70000"/>
            <a:extLst>
              <a:ext uri="{BEBA8EAE-BF5A-486C-A8C5-ECC9F3942E4B}">
                <a14:imgProps xmlns:a14="http://schemas.microsoft.com/office/drawing/2010/main">
                  <a14:imgLayer r:embed="rId3">
                    <a14:imgEffect>
                      <a14:artisticGlowDiffused/>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247648" y="6378575"/>
            <a:ext cx="990600" cy="302394"/>
          </a:xfrm>
          <a:prstGeom prst="rect">
            <a:avLst/>
          </a:prstGeom>
        </p:spPr>
      </p:pic>
    </p:spTree>
    <p:extLst>
      <p:ext uri="{BB962C8B-B14F-4D97-AF65-F5344CB8AC3E}">
        <p14:creationId xmlns:p14="http://schemas.microsoft.com/office/powerpoint/2010/main" val="1088362988"/>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64</TotalTime>
  <Words>169</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ADLaM Display</vt:lpstr>
      <vt:lpstr>Aptos</vt:lpstr>
      <vt:lpstr>Aptos Display</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Md.Ahsanul Alam Naiem</dc:creator>
  <cp:lastModifiedBy>Md.Ahsanul Alam Naiem</cp:lastModifiedBy>
  <cp:revision>1</cp:revision>
  <dcterms:created xsi:type="dcterms:W3CDTF">2024-05-15T04:09:00Z</dcterms:created>
  <dcterms:modified xsi:type="dcterms:W3CDTF">2024-05-15T05:13:38Z</dcterms:modified>
</cp:coreProperties>
</file>