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3" r:id="rId9"/>
    <p:sldId id="268" r:id="rId10"/>
    <p:sldId id="266" r:id="rId11"/>
    <p:sldId id="269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CDBD-1873-854B-A0D3-DF3618BAA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06EA-FC2D-254E-84FA-B0AFBF982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788-C69C-274E-B889-D6F2065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721B-E198-0D4C-BB3E-B2231EAD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5062D-5441-584C-8A1C-A712C28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DCA-F26D-114D-A130-EF599ED4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E8575-CD40-FF4A-91CE-68391EF2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7F1-87BB-3143-B834-8FC53B0E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104A-7F4E-254F-BC6B-E765D331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088C-79CF-E645-94D6-AB8AD155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46E9E-FE6D-FD4C-9381-106516CA2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1B45-387D-4A41-B331-6D4B25BD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5DB0-C041-F043-92AD-CB0A9B2F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C31D-8BB2-D448-B4EB-2D0476BD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5BE7-AAFD-7549-A580-6D3EF5A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AD8F-52BB-4048-B4D1-BEDC8741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E20D-AED1-094F-B2F1-4A99423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B8F7-7CFC-6D44-98C4-91977F63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1DF7-2927-984E-AFB3-E48362FB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ADD1-F77A-A945-A972-A157E68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B81E-EC0F-AE48-8AF8-9FEDACE1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0E7A-4920-2B43-8D6C-2EFBFD9F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BCB0-0BA3-9846-B443-1DE2B34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C272-17CF-C94A-B760-F89E875A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B508-3EE2-BF49-B87F-7DCB0461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2B5A-8B7B-DC41-8DA8-E558F29E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DE63-C00E-9F44-9193-909FCED80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37F5A-D3A2-474D-BC85-333EA273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CD82F-39E2-DC42-8568-FBD6A164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2C580-1568-9C47-9CEC-9AE8FDD7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0B19-DEFF-B14A-AB90-F72EE3C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4EEF-5D50-D44D-8231-7433B3BF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7748-AA15-9F49-B930-1EBFCA7B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6AA18-6538-EC48-A0E4-667968CC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488E-19DE-5344-AFB0-B7560A1E1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A9D73-0BB4-3D4F-9C92-62E0693D7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A982-AC6F-6647-99FC-74589ED0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710D3-1526-B749-BFAE-513B3074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D97B5-15E2-724D-80C4-D9C3ED3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EF97-26AC-1149-82F5-C4FEAD9C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34EF0-BFF7-1F43-8997-702546F7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219A3-AC4C-D14B-B2E0-600F270C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5F87-EB35-324B-AD9E-5E1EE231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A776-76FC-FD4E-B0F6-D41ABA7B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A0AA5-721A-9545-959A-F6F47B7A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A74EF-12A7-D74F-8829-A02571F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7280-3479-F149-AD8E-3CD75166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D30E-E01E-ED41-BA1D-FD0A0A6F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AC85D-3559-694E-ADAD-F4178E1FD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32650-CB5A-6B49-8E01-366E71D3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788D2-3AE8-074F-AB5D-DAAF3DD0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0A3AD-72F5-4A4D-A093-2AA20297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4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4DB0-624D-0A4D-AEEA-AA52C231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E512D-61D5-0E40-85AD-52D7172DA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44CDC-41AB-2E4E-94B6-BD1FDA4A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7A68-BA4E-494D-8C9C-C4EAADD3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3DF8D-3B95-9644-8487-8686A45D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D6E9C-379C-7D4C-9B7C-E26EF6FA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07B23-463C-FE43-88AA-B477D2E2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B0F7-5F03-404D-9CB0-AFE5882A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0188"/>
            <a:ext cx="10515600" cy="467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64A-F110-8D4E-85DF-995944E33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F4C6-D8E9-3642-AD2D-6C7BF8D7E27C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05AE-5885-C148-B6C8-D7CF134BB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13C5-4223-B14C-8959-870F81474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CF08-1AF7-AA45-B623-F5835B7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DC00-BB22-6C43-AC59-D3F1EACDF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Introduction to convolutional neural networks and image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17FCC-EE11-AA40-9CCF-3930F45B6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E7A3-F88E-D442-AADD-F43BBC92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Convolutional and pooling layer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94D063-0665-B240-B559-94A206448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94496"/>
              </p:ext>
            </p:extLst>
          </p:nvPr>
        </p:nvGraphicFramePr>
        <p:xfrm>
          <a:off x="476278" y="2619708"/>
          <a:ext cx="2538414" cy="2409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138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80316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80316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80316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4F2842-3D56-2F46-8C9E-DD8D0919B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13174"/>
              </p:ext>
            </p:extLst>
          </p:nvPr>
        </p:nvGraphicFramePr>
        <p:xfrm>
          <a:off x="3355902" y="1640882"/>
          <a:ext cx="995362" cy="95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681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</a:tblGrid>
              <a:tr h="47846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753BAF-66B0-4843-8507-F1704EF58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5285"/>
              </p:ext>
            </p:extLst>
          </p:nvPr>
        </p:nvGraphicFramePr>
        <p:xfrm>
          <a:off x="3420380" y="4831532"/>
          <a:ext cx="995362" cy="95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681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</a:tblGrid>
              <a:tr h="47846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89C257-5464-294D-84A6-E8D47427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13695"/>
              </p:ext>
            </p:extLst>
          </p:nvPr>
        </p:nvGraphicFramePr>
        <p:xfrm>
          <a:off x="5100667" y="1712613"/>
          <a:ext cx="1628776" cy="1459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</a:tblGrid>
              <a:tr h="729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729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7E495A-9C43-7949-A07A-69E1B8CAD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0908"/>
              </p:ext>
            </p:extLst>
          </p:nvPr>
        </p:nvGraphicFramePr>
        <p:xfrm>
          <a:off x="5100667" y="4179588"/>
          <a:ext cx="1628776" cy="1459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</a:tblGrid>
              <a:tr h="729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729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D71478-8227-C440-9A48-00B0FA332B2E}"/>
              </a:ext>
            </a:extLst>
          </p:cNvPr>
          <p:cNvCxnSpPr>
            <a:cxnSpLocks/>
          </p:cNvCxnSpPr>
          <p:nvPr/>
        </p:nvCxnSpPr>
        <p:spPr>
          <a:xfrm flipV="1">
            <a:off x="3071843" y="2414588"/>
            <a:ext cx="1814512" cy="112871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A3DAA-6AC2-CC40-93A6-2AA590CA4E61}"/>
              </a:ext>
            </a:extLst>
          </p:cNvPr>
          <p:cNvCxnSpPr>
            <a:cxnSpLocks/>
          </p:cNvCxnSpPr>
          <p:nvPr/>
        </p:nvCxnSpPr>
        <p:spPr>
          <a:xfrm>
            <a:off x="3071843" y="4000500"/>
            <a:ext cx="1814512" cy="8572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78AFF2-40AF-3448-A0CE-D39A6F0CF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06308"/>
              </p:ext>
            </p:extLst>
          </p:nvPr>
        </p:nvGraphicFramePr>
        <p:xfrm>
          <a:off x="521519" y="2700336"/>
          <a:ext cx="1578774" cy="14506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89387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789387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</a:tblGrid>
              <a:tr h="725338"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725338"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0B6898-F24C-8147-919C-65097AAC7D2D}"/>
              </a:ext>
            </a:extLst>
          </p:cNvPr>
          <p:cNvSpPr txBox="1"/>
          <p:nvPr/>
        </p:nvSpPr>
        <p:spPr>
          <a:xfrm>
            <a:off x="5300693" y="1832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4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5387-75A7-4F42-B4EE-813877DB50EF}"/>
              </a:ext>
            </a:extLst>
          </p:cNvPr>
          <p:cNvSpPr txBox="1"/>
          <p:nvPr/>
        </p:nvSpPr>
        <p:spPr>
          <a:xfrm>
            <a:off x="6027134" y="183232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-4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01F37-9F51-B040-B07F-1C4EA1E067EA}"/>
              </a:ext>
            </a:extLst>
          </p:cNvPr>
          <p:cNvSpPr txBox="1"/>
          <p:nvPr/>
        </p:nvSpPr>
        <p:spPr>
          <a:xfrm>
            <a:off x="5245389" y="259781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-4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584AD-E628-1641-B0F6-8A64FA23B0F7}"/>
              </a:ext>
            </a:extLst>
          </p:cNvPr>
          <p:cNvSpPr txBox="1"/>
          <p:nvPr/>
        </p:nvSpPr>
        <p:spPr>
          <a:xfrm>
            <a:off x="6137742" y="25978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4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E4CC2-05B0-CE4A-8F65-FF717BFB92AB}"/>
              </a:ext>
            </a:extLst>
          </p:cNvPr>
          <p:cNvSpPr txBox="1"/>
          <p:nvPr/>
        </p:nvSpPr>
        <p:spPr>
          <a:xfrm>
            <a:off x="5235010" y="4299805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-4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C4BCB5-610A-EB4E-B238-4E4921862A76}"/>
              </a:ext>
            </a:extLst>
          </p:cNvPr>
          <p:cNvSpPr txBox="1"/>
          <p:nvPr/>
        </p:nvSpPr>
        <p:spPr>
          <a:xfrm>
            <a:off x="6091461" y="42998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4</a:t>
            </a:r>
            <a:endParaRPr lang="en-US" sz="2800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694ADEE-3664-2B42-8C95-57D5C8643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85306"/>
              </p:ext>
            </p:extLst>
          </p:nvPr>
        </p:nvGraphicFramePr>
        <p:xfrm>
          <a:off x="521519" y="2700336"/>
          <a:ext cx="1578774" cy="14506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89387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789387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</a:tblGrid>
              <a:tr h="725338"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725338"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32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14C6DF5-D6E2-FF4D-B9B3-01568CB23F3E}"/>
              </a:ext>
            </a:extLst>
          </p:cNvPr>
          <p:cNvSpPr txBox="1"/>
          <p:nvPr/>
        </p:nvSpPr>
        <p:spPr>
          <a:xfrm>
            <a:off x="5300693" y="5029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4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240F9-F5E4-A348-9671-92C1416ED61F}"/>
              </a:ext>
            </a:extLst>
          </p:cNvPr>
          <p:cNvSpPr txBox="1"/>
          <p:nvPr/>
        </p:nvSpPr>
        <p:spPr>
          <a:xfrm>
            <a:off x="6027134" y="502920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-4</a:t>
            </a:r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23A48F-514F-734F-9ED9-DAE0293B549E}"/>
              </a:ext>
            </a:extLst>
          </p:cNvPr>
          <p:cNvGrpSpPr/>
          <p:nvPr/>
        </p:nvGrpSpPr>
        <p:grpSpPr>
          <a:xfrm>
            <a:off x="7817110" y="1657693"/>
            <a:ext cx="1609977" cy="1487787"/>
            <a:chOff x="5586698" y="1445222"/>
            <a:chExt cx="980866" cy="9768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07A2737-8194-DE47-9F34-6F82EDECD633}"/>
                </a:ext>
              </a:extLst>
            </p:cNvPr>
            <p:cNvGrpSpPr/>
            <p:nvPr/>
          </p:nvGrpSpPr>
          <p:grpSpPr>
            <a:xfrm>
              <a:off x="5586698" y="1445222"/>
              <a:ext cx="980866" cy="976849"/>
              <a:chOff x="6374231" y="4554129"/>
              <a:chExt cx="2846813" cy="150560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277D10-8B2F-EA4C-A6D0-B4B8AD16376E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B9C8D26-8C1D-9549-98AD-D9D4A834E5DB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B7537D7-D791-2C4B-9967-CCC22BCD7EDB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2CB12F-131D-AD4C-B7E5-85BB9FC79F6C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E45E5D-2D5D-F842-BB32-0EC759B3B2D5}"/>
                </a:ext>
              </a:extLst>
            </p:cNvPr>
            <p:cNvCxnSpPr>
              <a:cxnSpLocks/>
            </p:cNvCxnSpPr>
            <p:nvPr/>
          </p:nvCxnSpPr>
          <p:spPr>
            <a:xfrm>
              <a:off x="5629713" y="1490062"/>
              <a:ext cx="418066" cy="40212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DC6ED2-8881-B841-9130-9BBFAF4D547C}"/>
                </a:ext>
              </a:extLst>
            </p:cNvPr>
            <p:cNvCxnSpPr>
              <a:cxnSpLocks/>
            </p:cNvCxnSpPr>
            <p:nvPr/>
          </p:nvCxnSpPr>
          <p:spPr>
            <a:xfrm>
              <a:off x="6125351" y="2004520"/>
              <a:ext cx="411344" cy="36647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B1EB4-A0D1-6F4D-B1AF-46ADF4EC069B}"/>
              </a:ext>
            </a:extLst>
          </p:cNvPr>
          <p:cNvGrpSpPr/>
          <p:nvPr/>
        </p:nvGrpSpPr>
        <p:grpSpPr>
          <a:xfrm>
            <a:off x="7820578" y="4175460"/>
            <a:ext cx="1609977" cy="1487788"/>
            <a:chOff x="5601938" y="2834209"/>
            <a:chExt cx="980866" cy="9883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FA34262-7AAA-B64C-9D61-7D3C4D06E839}"/>
                </a:ext>
              </a:extLst>
            </p:cNvPr>
            <p:cNvGrpSpPr/>
            <p:nvPr/>
          </p:nvGrpSpPr>
          <p:grpSpPr>
            <a:xfrm>
              <a:off x="5601938" y="2834209"/>
              <a:ext cx="980866" cy="976849"/>
              <a:chOff x="6374231" y="4554129"/>
              <a:chExt cx="2846813" cy="15056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1E465C-1C81-954F-AC98-780A1FA65877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D830B1-1D34-5549-86EC-D26D4BE31875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49F7B0-1773-CC48-AE72-7D8CFC8288CD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73743CA-0FF8-414C-BCF8-7B4824F12F5F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DC3BB3-3861-A04C-9F52-AC5A7076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478" y="2864921"/>
              <a:ext cx="411344" cy="44783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05DF4F-B1A5-E84E-B293-B6EC69773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001" y="3385709"/>
              <a:ext cx="432354" cy="43685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AF8B67-8465-404E-BF7A-91ACFB971424}"/>
              </a:ext>
            </a:extLst>
          </p:cNvPr>
          <p:cNvCxnSpPr>
            <a:cxnSpLocks/>
          </p:cNvCxnSpPr>
          <p:nvPr/>
        </p:nvCxnSpPr>
        <p:spPr>
          <a:xfrm flipV="1">
            <a:off x="6874165" y="2442220"/>
            <a:ext cx="798223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E16E03-30A1-674B-9FC0-0CCF60403BD9}"/>
              </a:ext>
            </a:extLst>
          </p:cNvPr>
          <p:cNvCxnSpPr>
            <a:cxnSpLocks/>
          </p:cNvCxnSpPr>
          <p:nvPr/>
        </p:nvCxnSpPr>
        <p:spPr>
          <a:xfrm flipV="1">
            <a:off x="6874165" y="4920427"/>
            <a:ext cx="798223" cy="182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DB73AE6-23FF-5545-A136-65B0D9871609}"/>
              </a:ext>
            </a:extLst>
          </p:cNvPr>
          <p:cNvSpPr txBox="1"/>
          <p:nvPr/>
        </p:nvSpPr>
        <p:spPr>
          <a:xfrm>
            <a:off x="3071843" y="5973163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Convolutional layer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0BFD9A-E010-3F42-A40E-02A69C6EA705}"/>
              </a:ext>
            </a:extLst>
          </p:cNvPr>
          <p:cNvSpPr/>
          <p:nvPr/>
        </p:nvSpPr>
        <p:spPr>
          <a:xfrm>
            <a:off x="6579271" y="5943344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Pooling layer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CFBB84-F8C5-BB48-A9E9-B8667B940570}"/>
              </a:ext>
            </a:extLst>
          </p:cNvPr>
          <p:cNvGrpSpPr/>
          <p:nvPr/>
        </p:nvGrpSpPr>
        <p:grpSpPr>
          <a:xfrm>
            <a:off x="10263509" y="2825354"/>
            <a:ext cx="1614279" cy="1521618"/>
            <a:chOff x="5601938" y="4223196"/>
            <a:chExt cx="980866" cy="97684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5AC37C-A1C9-134A-9DF7-2B47AAE7252D}"/>
                </a:ext>
              </a:extLst>
            </p:cNvPr>
            <p:cNvGrpSpPr/>
            <p:nvPr/>
          </p:nvGrpSpPr>
          <p:grpSpPr>
            <a:xfrm>
              <a:off x="5601938" y="4223196"/>
              <a:ext cx="980866" cy="976849"/>
              <a:chOff x="6374231" y="4554129"/>
              <a:chExt cx="2846813" cy="15056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F2AB49B-679B-7247-9D66-D25B7B5547DA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938F4C6-CC9F-974F-96D8-0A15ACFDBCE9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D0682BD-6546-DD4A-A79F-C8DAE62717AF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AE226C-2C97-DE4D-B91B-0B3719CE203D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596856-29D2-824F-A9DA-0478C75165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4001" y="4255782"/>
              <a:ext cx="431017" cy="45213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227F95E-03F1-7B49-A51E-C9A200D1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478" y="4255782"/>
              <a:ext cx="444326" cy="4616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E604C6-8282-974A-AD96-F7CCAAD2F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12" y="4781653"/>
              <a:ext cx="432355" cy="39333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58E271-5F2D-DB44-B374-BEEECF38B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16" y="4774681"/>
              <a:ext cx="411906" cy="40031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7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06953 0.002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53 0.00254 L 0.03373 0.00254 C 0.01771 0.00254 -0.00195 0.03379 -0.00195 0.05972 L -0.00195 0.117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11759 L 0.06862 0.1175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06953 0.002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53 0.00254 L 0.03373 0.00254 C 0.01771 0.00254 -0.00195 0.03379 -0.00195 0.05972 L -0.00195 0.11759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11759 L 0.06862 0.1175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4" grpId="0"/>
      <p:bldP spid="25" grpId="0"/>
      <p:bldP spid="27" grpId="0"/>
      <p:bldP spid="28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C5E-B33F-614A-8C8B-BEDB063E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78"/>
            <a:ext cx="10515600" cy="1325563"/>
          </a:xfrm>
        </p:spPr>
        <p:txBody>
          <a:bodyPr/>
          <a:lstStyle/>
          <a:p>
            <a:r>
              <a:rPr lang="en-AU" dirty="0"/>
              <a:t>Fully connected layer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46B50C-D91E-E94A-A7BE-9FCD70D4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51007"/>
              </p:ext>
            </p:extLst>
          </p:nvPr>
        </p:nvGraphicFramePr>
        <p:xfrm>
          <a:off x="741168" y="4083057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8BB28C-EDCD-4C49-ADF1-80A56C86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75809"/>
              </p:ext>
            </p:extLst>
          </p:nvPr>
        </p:nvGraphicFramePr>
        <p:xfrm>
          <a:off x="741168" y="5480221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56A20FA-E67E-9345-BC1D-15932E95229F}"/>
              </a:ext>
            </a:extLst>
          </p:cNvPr>
          <p:cNvGrpSpPr/>
          <p:nvPr/>
        </p:nvGrpSpPr>
        <p:grpSpPr>
          <a:xfrm>
            <a:off x="3267808" y="4083057"/>
            <a:ext cx="980866" cy="976849"/>
            <a:chOff x="5586698" y="1445222"/>
            <a:chExt cx="980866" cy="9768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26D8B0E-DFB8-4045-B7A6-1A7E0A13D8B1}"/>
                </a:ext>
              </a:extLst>
            </p:cNvPr>
            <p:cNvGrpSpPr/>
            <p:nvPr/>
          </p:nvGrpSpPr>
          <p:grpSpPr>
            <a:xfrm>
              <a:off x="5586698" y="1445222"/>
              <a:ext cx="980866" cy="976849"/>
              <a:chOff x="6374231" y="4554129"/>
              <a:chExt cx="2846813" cy="150560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ECA230-730B-8C4D-BEEC-DBF1F775478D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DFDA1A-4C7F-1143-AB0F-389F40D29DF5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EB6771-32A2-6346-8E0D-E6B49A999D6D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82AB14-7428-6947-A378-0032E91F5FA0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6621C0-0FF7-0D49-9D5B-F4708F9CEAAF}"/>
                </a:ext>
              </a:extLst>
            </p:cNvPr>
            <p:cNvCxnSpPr>
              <a:cxnSpLocks/>
            </p:cNvCxnSpPr>
            <p:nvPr/>
          </p:nvCxnSpPr>
          <p:spPr>
            <a:xfrm>
              <a:off x="5629713" y="1490062"/>
              <a:ext cx="418066" cy="40212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0C9073-1122-B54E-B35B-CA1F45EEBF40}"/>
                </a:ext>
              </a:extLst>
            </p:cNvPr>
            <p:cNvCxnSpPr>
              <a:cxnSpLocks/>
            </p:cNvCxnSpPr>
            <p:nvPr/>
          </p:nvCxnSpPr>
          <p:spPr>
            <a:xfrm>
              <a:off x="6138478" y="2031915"/>
              <a:ext cx="411344" cy="33040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107820-FBA8-2D4C-9306-C755E2B8F029}"/>
              </a:ext>
            </a:extLst>
          </p:cNvPr>
          <p:cNvCxnSpPr>
            <a:cxnSpLocks/>
          </p:cNvCxnSpPr>
          <p:nvPr/>
        </p:nvCxnSpPr>
        <p:spPr>
          <a:xfrm>
            <a:off x="2288270" y="4635390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AA99AA-F8A9-044C-8CD0-18655D1A73BF}"/>
              </a:ext>
            </a:extLst>
          </p:cNvPr>
          <p:cNvGrpSpPr/>
          <p:nvPr/>
        </p:nvGrpSpPr>
        <p:grpSpPr>
          <a:xfrm>
            <a:off x="3267808" y="5472044"/>
            <a:ext cx="980866" cy="988354"/>
            <a:chOff x="5601938" y="2834209"/>
            <a:chExt cx="980866" cy="9883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C5638CC-E538-4742-81D8-F53A79DE2FB8}"/>
                </a:ext>
              </a:extLst>
            </p:cNvPr>
            <p:cNvGrpSpPr/>
            <p:nvPr/>
          </p:nvGrpSpPr>
          <p:grpSpPr>
            <a:xfrm>
              <a:off x="5601938" y="2834209"/>
              <a:ext cx="980866" cy="976849"/>
              <a:chOff x="6374231" y="4554129"/>
              <a:chExt cx="2846813" cy="15056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DAE1BCC-0689-3D44-95C2-41CAAB9E289D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564D896-875B-1A44-9C54-97F671F1B041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722303-D356-2947-B0EF-CF4D811B72AB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644708-AB90-2940-8942-AD149F742F82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D3DAE3-981C-F944-AC50-A15EE21C2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478" y="2864921"/>
              <a:ext cx="411344" cy="44783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F0F8DA-C659-F146-84C7-C97ED54D9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001" y="3385709"/>
              <a:ext cx="432354" cy="43685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32668AF-F35F-BE45-A34C-1B86C517E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82859"/>
              </p:ext>
            </p:extLst>
          </p:nvPr>
        </p:nvGraphicFramePr>
        <p:xfrm>
          <a:off x="5376116" y="4304700"/>
          <a:ext cx="1869388" cy="498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47">
                  <a:extLst>
                    <a:ext uri="{9D8B030D-6E8A-4147-A177-3AD203B41FA5}">
                      <a16:colId xmlns:a16="http://schemas.microsoft.com/office/drawing/2014/main" val="1882523701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568012018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228165074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3465575799"/>
                    </a:ext>
                  </a:extLst>
                </a:gridCol>
              </a:tblGrid>
              <a:tr h="498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82757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CB0735-4A4C-B64A-8EF2-1825354B3121}"/>
              </a:ext>
            </a:extLst>
          </p:cNvPr>
          <p:cNvCxnSpPr>
            <a:cxnSpLocks/>
          </p:cNvCxnSpPr>
          <p:nvPr/>
        </p:nvCxnSpPr>
        <p:spPr>
          <a:xfrm>
            <a:off x="2288270" y="6061283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1D3916-2C4B-A041-95D0-2E3F9C35204A}"/>
              </a:ext>
            </a:extLst>
          </p:cNvPr>
          <p:cNvCxnSpPr>
            <a:cxnSpLocks/>
          </p:cNvCxnSpPr>
          <p:nvPr/>
        </p:nvCxnSpPr>
        <p:spPr>
          <a:xfrm>
            <a:off x="4426633" y="4588014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6CA8DF-90D4-984B-AB87-4B303DFF2ECF}"/>
              </a:ext>
            </a:extLst>
          </p:cNvPr>
          <p:cNvCxnSpPr>
            <a:cxnSpLocks/>
          </p:cNvCxnSpPr>
          <p:nvPr/>
        </p:nvCxnSpPr>
        <p:spPr>
          <a:xfrm>
            <a:off x="4426633" y="6013907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890CDB3-C409-D347-BB48-A2EB1660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22351"/>
              </p:ext>
            </p:extLst>
          </p:nvPr>
        </p:nvGraphicFramePr>
        <p:xfrm>
          <a:off x="5376116" y="5715251"/>
          <a:ext cx="1869388" cy="498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47">
                  <a:extLst>
                    <a:ext uri="{9D8B030D-6E8A-4147-A177-3AD203B41FA5}">
                      <a16:colId xmlns:a16="http://schemas.microsoft.com/office/drawing/2014/main" val="1882523701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568012018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228165074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3465575799"/>
                    </a:ext>
                  </a:extLst>
                </a:gridCol>
              </a:tblGrid>
              <a:tr h="498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82757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966769-699F-604C-A841-E0E445E9561B}"/>
              </a:ext>
            </a:extLst>
          </p:cNvPr>
          <p:cNvCxnSpPr>
            <a:cxnSpLocks/>
          </p:cNvCxnSpPr>
          <p:nvPr/>
        </p:nvCxnSpPr>
        <p:spPr>
          <a:xfrm>
            <a:off x="7577821" y="4596523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68C53C-6AFB-F24E-BA83-FA4719E36C20}"/>
              </a:ext>
            </a:extLst>
          </p:cNvPr>
          <p:cNvCxnSpPr>
            <a:cxnSpLocks/>
          </p:cNvCxnSpPr>
          <p:nvPr/>
        </p:nvCxnSpPr>
        <p:spPr>
          <a:xfrm>
            <a:off x="7577821" y="6022416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712A743-1C79-864B-B9A9-C70A7017B4BD}"/>
              </a:ext>
            </a:extLst>
          </p:cNvPr>
          <p:cNvGrpSpPr/>
          <p:nvPr/>
        </p:nvGrpSpPr>
        <p:grpSpPr>
          <a:xfrm>
            <a:off x="5376117" y="1004590"/>
            <a:ext cx="470028" cy="499602"/>
            <a:chOff x="5414216" y="1028700"/>
            <a:chExt cx="470028" cy="53280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F0C25B4-4FAB-DF45-9972-5646A2B3BFFD}"/>
                </a:ext>
              </a:extLst>
            </p:cNvPr>
            <p:cNvSpPr txBox="1"/>
            <p:nvPr/>
          </p:nvSpPr>
          <p:spPr>
            <a:xfrm>
              <a:off x="5414216" y="1028700"/>
              <a:ext cx="470028" cy="532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C01EE4A-6622-7546-95AB-7ABCB5420954}"/>
                </a:ext>
              </a:extLst>
            </p:cNvPr>
            <p:cNvCxnSpPr>
              <a:cxnSpLocks/>
            </p:cNvCxnSpPr>
            <p:nvPr/>
          </p:nvCxnSpPr>
          <p:spPr>
            <a:xfrm>
              <a:off x="5455503" y="1143597"/>
              <a:ext cx="330935" cy="33247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CD33F485-952F-074E-8576-41ABA14B1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75957"/>
              </p:ext>
            </p:extLst>
          </p:nvPr>
        </p:nvGraphicFramePr>
        <p:xfrm>
          <a:off x="8681665" y="1512304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A6E96A-DE57-194B-8FB8-79862A2D1AB9}"/>
              </a:ext>
            </a:extLst>
          </p:cNvPr>
          <p:cNvCxnSpPr>
            <a:cxnSpLocks/>
          </p:cNvCxnSpPr>
          <p:nvPr/>
        </p:nvCxnSpPr>
        <p:spPr>
          <a:xfrm>
            <a:off x="8750245" y="1579425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BFF4FFB-B5D9-F044-955A-F12767C21787}"/>
              </a:ext>
            </a:extLst>
          </p:cNvPr>
          <p:cNvCxnSpPr>
            <a:cxnSpLocks/>
          </p:cNvCxnSpPr>
          <p:nvPr/>
        </p:nvCxnSpPr>
        <p:spPr>
          <a:xfrm flipV="1">
            <a:off x="8762945" y="1926087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ECFA4E8-6AA6-F540-B1B4-7435C1C9E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04459"/>
              </p:ext>
            </p:extLst>
          </p:nvPr>
        </p:nvGraphicFramePr>
        <p:xfrm>
          <a:off x="741169" y="1313463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14B59FBA-CDD1-BF41-B4D1-0159A3E76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44786"/>
              </p:ext>
            </p:extLst>
          </p:nvPr>
        </p:nvGraphicFramePr>
        <p:xfrm>
          <a:off x="741168" y="2710627"/>
          <a:ext cx="1339089" cy="127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pSp>
        <p:nvGrpSpPr>
          <p:cNvPr id="96" name="Group 95">
            <a:extLst>
              <a:ext uri="{FF2B5EF4-FFF2-40B4-BE49-F238E27FC236}">
                <a16:creationId xmlns:a16="http://schemas.microsoft.com/office/drawing/2014/main" id="{EBE8A178-585C-9B40-AAB1-DF0DB0F6E406}"/>
              </a:ext>
            </a:extLst>
          </p:cNvPr>
          <p:cNvGrpSpPr/>
          <p:nvPr/>
        </p:nvGrpSpPr>
        <p:grpSpPr>
          <a:xfrm>
            <a:off x="3267811" y="1297109"/>
            <a:ext cx="980866" cy="976849"/>
            <a:chOff x="5601938" y="4223196"/>
            <a:chExt cx="980866" cy="97684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1E652A9-3553-5B4F-859A-6214F07E616B}"/>
                </a:ext>
              </a:extLst>
            </p:cNvPr>
            <p:cNvGrpSpPr/>
            <p:nvPr/>
          </p:nvGrpSpPr>
          <p:grpSpPr>
            <a:xfrm>
              <a:off x="5601938" y="4223196"/>
              <a:ext cx="980866" cy="976849"/>
              <a:chOff x="6374231" y="4554129"/>
              <a:chExt cx="2846813" cy="150560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59BD8A-3C40-4140-AD58-2648E74806D6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652D570-7F59-534C-BBA4-C0BCC91AC7A2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27BACF6-4110-BF42-9FFC-F94EC3638754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028F189-2AE4-E849-BA10-BE726DB430D7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9A58FD-8732-A142-8CA4-F25B80234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4001" y="4255782"/>
              <a:ext cx="431017" cy="45213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CCD6D4-757B-044E-B95D-EB0764E6A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478" y="4255782"/>
              <a:ext cx="444326" cy="4616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618806-5712-E542-BADB-A16B2126C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12" y="4781653"/>
              <a:ext cx="432355" cy="39333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0ACA61A-0D9B-FB4E-A1F0-1116F4ADD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16" y="4774681"/>
              <a:ext cx="411906" cy="40031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5974E48-C933-7C45-9214-20CAE42E0115}"/>
              </a:ext>
            </a:extLst>
          </p:cNvPr>
          <p:cNvGrpSpPr/>
          <p:nvPr/>
        </p:nvGrpSpPr>
        <p:grpSpPr>
          <a:xfrm>
            <a:off x="3265107" y="2686095"/>
            <a:ext cx="983570" cy="993581"/>
            <a:chOff x="5601938" y="5612182"/>
            <a:chExt cx="983570" cy="99358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4AD451C-0E15-F943-A0DA-F0A8BE833D84}"/>
                </a:ext>
              </a:extLst>
            </p:cNvPr>
            <p:cNvGrpSpPr/>
            <p:nvPr/>
          </p:nvGrpSpPr>
          <p:grpSpPr>
            <a:xfrm>
              <a:off x="5601938" y="5612182"/>
              <a:ext cx="980866" cy="976849"/>
              <a:chOff x="6374231" y="4554129"/>
              <a:chExt cx="2846813" cy="1505605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BFDFB0-12F9-B14D-B207-4878E297B815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DCE7CD2-C76B-0A4D-A2B3-4676D76E11D2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F9154B5-A8C1-504E-9105-519F2C609BEE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15512A4-7FA6-8A4C-8D9C-62F239DB33E0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9849FBB-4B7C-E24D-BE33-B1293B596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045" y="5651421"/>
              <a:ext cx="444326" cy="4616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E3D09D4-378B-AC4F-9D15-D8215E791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1182" y="6144092"/>
              <a:ext cx="444326" cy="4616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CD60E6B-5319-7A4B-BE91-86E1B533CAF3}"/>
                </a:ext>
              </a:extLst>
            </p:cNvPr>
            <p:cNvCxnSpPr>
              <a:cxnSpLocks/>
            </p:cNvCxnSpPr>
            <p:nvPr/>
          </p:nvCxnSpPr>
          <p:spPr>
            <a:xfrm>
              <a:off x="6141182" y="5661501"/>
              <a:ext cx="426382" cy="44508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4D59E0-FD4D-D34A-8E8A-B461683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12" y="6142714"/>
              <a:ext cx="426382" cy="44508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59334FF-DA17-3849-AC4D-20DB3D3C3855}"/>
              </a:ext>
            </a:extLst>
          </p:cNvPr>
          <p:cNvCxnSpPr>
            <a:cxnSpLocks/>
          </p:cNvCxnSpPr>
          <p:nvPr/>
        </p:nvCxnSpPr>
        <p:spPr>
          <a:xfrm>
            <a:off x="2288273" y="1923254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62B5211-046C-D943-AEAB-87CF0B64092B}"/>
              </a:ext>
            </a:extLst>
          </p:cNvPr>
          <p:cNvCxnSpPr>
            <a:cxnSpLocks/>
          </p:cNvCxnSpPr>
          <p:nvPr/>
        </p:nvCxnSpPr>
        <p:spPr>
          <a:xfrm>
            <a:off x="2288273" y="3349147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740225-2042-3A4F-93E4-93A0ECBB5954}"/>
              </a:ext>
            </a:extLst>
          </p:cNvPr>
          <p:cNvCxnSpPr>
            <a:cxnSpLocks/>
          </p:cNvCxnSpPr>
          <p:nvPr/>
        </p:nvCxnSpPr>
        <p:spPr>
          <a:xfrm>
            <a:off x="4426636" y="1875878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5364500-E2D3-6549-83BF-6804DEB51E1B}"/>
              </a:ext>
            </a:extLst>
          </p:cNvPr>
          <p:cNvCxnSpPr>
            <a:cxnSpLocks/>
          </p:cNvCxnSpPr>
          <p:nvPr/>
        </p:nvCxnSpPr>
        <p:spPr>
          <a:xfrm>
            <a:off x="4426636" y="3301771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E00F76F7-4B72-124D-9303-5EA3AF67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13995"/>
              </p:ext>
            </p:extLst>
          </p:nvPr>
        </p:nvGraphicFramePr>
        <p:xfrm>
          <a:off x="5376119" y="1561880"/>
          <a:ext cx="1869388" cy="498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47">
                  <a:extLst>
                    <a:ext uri="{9D8B030D-6E8A-4147-A177-3AD203B41FA5}">
                      <a16:colId xmlns:a16="http://schemas.microsoft.com/office/drawing/2014/main" val="1882523701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568012018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228165074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3465575799"/>
                    </a:ext>
                  </a:extLst>
                </a:gridCol>
              </a:tblGrid>
              <a:tr h="498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82757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B8B6B4B1-F422-164B-A04F-F7AB69B84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13023"/>
              </p:ext>
            </p:extLst>
          </p:nvPr>
        </p:nvGraphicFramePr>
        <p:xfrm>
          <a:off x="5376119" y="2972431"/>
          <a:ext cx="1869388" cy="498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47">
                  <a:extLst>
                    <a:ext uri="{9D8B030D-6E8A-4147-A177-3AD203B41FA5}">
                      <a16:colId xmlns:a16="http://schemas.microsoft.com/office/drawing/2014/main" val="1882523701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568012018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1228165074"/>
                    </a:ext>
                  </a:extLst>
                </a:gridCol>
                <a:gridCol w="467347">
                  <a:extLst>
                    <a:ext uri="{9D8B030D-6E8A-4147-A177-3AD203B41FA5}">
                      <a16:colId xmlns:a16="http://schemas.microsoft.com/office/drawing/2014/main" val="3465575799"/>
                    </a:ext>
                  </a:extLst>
                </a:gridCol>
              </a:tblGrid>
              <a:tr h="498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82757"/>
                  </a:ext>
                </a:extLst>
              </a:tr>
            </a:tbl>
          </a:graphicData>
        </a:graphic>
      </p:graphicFrame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79F82B0-3038-FE45-8E01-53D8CB8B7C28}"/>
              </a:ext>
            </a:extLst>
          </p:cNvPr>
          <p:cNvCxnSpPr>
            <a:cxnSpLocks/>
          </p:cNvCxnSpPr>
          <p:nvPr/>
        </p:nvCxnSpPr>
        <p:spPr>
          <a:xfrm flipH="1">
            <a:off x="5937885" y="1622098"/>
            <a:ext cx="285525" cy="3646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0F33037-8799-E840-BD70-567FE74C3023}"/>
              </a:ext>
            </a:extLst>
          </p:cNvPr>
          <p:cNvCxnSpPr>
            <a:cxnSpLocks/>
          </p:cNvCxnSpPr>
          <p:nvPr/>
        </p:nvCxnSpPr>
        <p:spPr>
          <a:xfrm>
            <a:off x="5452216" y="1647498"/>
            <a:ext cx="283146" cy="3265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5C861C4-AED8-324A-BAEF-E3ADF93C03BF}"/>
              </a:ext>
            </a:extLst>
          </p:cNvPr>
          <p:cNvCxnSpPr>
            <a:cxnSpLocks/>
          </p:cNvCxnSpPr>
          <p:nvPr/>
        </p:nvCxnSpPr>
        <p:spPr>
          <a:xfrm>
            <a:off x="7577824" y="1884387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4ED0B1D-FD28-214F-8D37-A41359F5CB6F}"/>
              </a:ext>
            </a:extLst>
          </p:cNvPr>
          <p:cNvCxnSpPr>
            <a:cxnSpLocks/>
          </p:cNvCxnSpPr>
          <p:nvPr/>
        </p:nvCxnSpPr>
        <p:spPr>
          <a:xfrm>
            <a:off x="7577824" y="3310280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651B56-E909-1B4A-A505-641AD44D0362}"/>
              </a:ext>
            </a:extLst>
          </p:cNvPr>
          <p:cNvSpPr txBox="1"/>
          <p:nvPr/>
        </p:nvSpPr>
        <p:spPr>
          <a:xfrm>
            <a:off x="9134747" y="1511894"/>
            <a:ext cx="43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154F818-74FC-5A4F-8109-23809DCD1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84562"/>
              </p:ext>
            </p:extLst>
          </p:nvPr>
        </p:nvGraphicFramePr>
        <p:xfrm>
          <a:off x="8681665" y="2925107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A52E7DB-23F7-324F-A519-8C439B427686}"/>
              </a:ext>
            </a:extLst>
          </p:cNvPr>
          <p:cNvCxnSpPr>
            <a:cxnSpLocks/>
          </p:cNvCxnSpPr>
          <p:nvPr/>
        </p:nvCxnSpPr>
        <p:spPr>
          <a:xfrm>
            <a:off x="8750245" y="2992228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A4270E5-048C-914D-8EC6-1E567BA4F8A9}"/>
              </a:ext>
            </a:extLst>
          </p:cNvPr>
          <p:cNvCxnSpPr>
            <a:cxnSpLocks/>
          </p:cNvCxnSpPr>
          <p:nvPr/>
        </p:nvCxnSpPr>
        <p:spPr>
          <a:xfrm flipV="1">
            <a:off x="8762945" y="3338890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64A1404C-6F43-BB47-B955-7D941304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14581"/>
              </p:ext>
            </p:extLst>
          </p:nvPr>
        </p:nvGraphicFramePr>
        <p:xfrm>
          <a:off x="8681665" y="4161725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E726D03-3CF7-F14B-84E7-7E7E735C61BD}"/>
              </a:ext>
            </a:extLst>
          </p:cNvPr>
          <p:cNvCxnSpPr>
            <a:cxnSpLocks/>
          </p:cNvCxnSpPr>
          <p:nvPr/>
        </p:nvCxnSpPr>
        <p:spPr>
          <a:xfrm>
            <a:off x="8750245" y="4228846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D8D8A1F-7036-F647-98C6-0333AC42943E}"/>
              </a:ext>
            </a:extLst>
          </p:cNvPr>
          <p:cNvCxnSpPr>
            <a:cxnSpLocks/>
          </p:cNvCxnSpPr>
          <p:nvPr/>
        </p:nvCxnSpPr>
        <p:spPr>
          <a:xfrm flipV="1">
            <a:off x="8762945" y="4575508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CB4FCE2F-D22A-3948-AB71-AE2EA42DA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22281"/>
              </p:ext>
            </p:extLst>
          </p:nvPr>
        </p:nvGraphicFramePr>
        <p:xfrm>
          <a:off x="8681665" y="5574528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C2D8767-BF2E-064F-8380-9AF899168524}"/>
              </a:ext>
            </a:extLst>
          </p:cNvPr>
          <p:cNvCxnSpPr>
            <a:cxnSpLocks/>
          </p:cNvCxnSpPr>
          <p:nvPr/>
        </p:nvCxnSpPr>
        <p:spPr>
          <a:xfrm>
            <a:off x="8750245" y="5641649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4D7D3A7-6E4C-3C48-9EE5-D44FE74B7555}"/>
              </a:ext>
            </a:extLst>
          </p:cNvPr>
          <p:cNvCxnSpPr>
            <a:cxnSpLocks/>
          </p:cNvCxnSpPr>
          <p:nvPr/>
        </p:nvCxnSpPr>
        <p:spPr>
          <a:xfrm flipV="1">
            <a:off x="8762945" y="5988311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DF20DFE-CEBF-2D47-8C99-50F8AF022881}"/>
              </a:ext>
            </a:extLst>
          </p:cNvPr>
          <p:cNvCxnSpPr>
            <a:cxnSpLocks/>
          </p:cNvCxnSpPr>
          <p:nvPr/>
        </p:nvCxnSpPr>
        <p:spPr>
          <a:xfrm flipH="1">
            <a:off x="6396324" y="1647498"/>
            <a:ext cx="285525" cy="3646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A514ABA-20CE-EB4D-B457-DF931E717DA7}"/>
              </a:ext>
            </a:extLst>
          </p:cNvPr>
          <p:cNvCxnSpPr>
            <a:cxnSpLocks/>
          </p:cNvCxnSpPr>
          <p:nvPr/>
        </p:nvCxnSpPr>
        <p:spPr>
          <a:xfrm flipH="1">
            <a:off x="5452216" y="3033232"/>
            <a:ext cx="285525" cy="3646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062FAF-C10A-AC41-A0BA-ECBCA46E962C}"/>
              </a:ext>
            </a:extLst>
          </p:cNvPr>
          <p:cNvCxnSpPr>
            <a:cxnSpLocks/>
          </p:cNvCxnSpPr>
          <p:nvPr/>
        </p:nvCxnSpPr>
        <p:spPr>
          <a:xfrm flipH="1">
            <a:off x="6847672" y="3046335"/>
            <a:ext cx="285525" cy="3646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881A3D7-995D-3244-A5FB-71DBE9B8EEC4}"/>
              </a:ext>
            </a:extLst>
          </p:cNvPr>
          <p:cNvCxnSpPr>
            <a:cxnSpLocks/>
          </p:cNvCxnSpPr>
          <p:nvPr/>
        </p:nvCxnSpPr>
        <p:spPr>
          <a:xfrm flipH="1">
            <a:off x="5963376" y="5761776"/>
            <a:ext cx="285525" cy="3646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5EF8D7B-E9BB-DC47-9E7B-1D4A67261066}"/>
              </a:ext>
            </a:extLst>
          </p:cNvPr>
          <p:cNvCxnSpPr>
            <a:cxnSpLocks/>
          </p:cNvCxnSpPr>
          <p:nvPr/>
        </p:nvCxnSpPr>
        <p:spPr>
          <a:xfrm flipH="1">
            <a:off x="6405731" y="5782138"/>
            <a:ext cx="285525" cy="3646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9C3957E-EC8C-C64A-BC53-8D9C7A0A0CDC}"/>
              </a:ext>
            </a:extLst>
          </p:cNvPr>
          <p:cNvCxnSpPr>
            <a:cxnSpLocks/>
          </p:cNvCxnSpPr>
          <p:nvPr/>
        </p:nvCxnSpPr>
        <p:spPr>
          <a:xfrm>
            <a:off x="6872592" y="1660198"/>
            <a:ext cx="283146" cy="3265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30D3E7C-F063-F443-8100-13812D2554AA}"/>
              </a:ext>
            </a:extLst>
          </p:cNvPr>
          <p:cNvCxnSpPr>
            <a:cxnSpLocks/>
          </p:cNvCxnSpPr>
          <p:nvPr/>
        </p:nvCxnSpPr>
        <p:spPr>
          <a:xfrm>
            <a:off x="5923369" y="3052282"/>
            <a:ext cx="283146" cy="3265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A602B47-A8B3-8140-B9DC-ED2E786A7EB6}"/>
              </a:ext>
            </a:extLst>
          </p:cNvPr>
          <p:cNvCxnSpPr>
            <a:cxnSpLocks/>
          </p:cNvCxnSpPr>
          <p:nvPr/>
        </p:nvCxnSpPr>
        <p:spPr>
          <a:xfrm>
            <a:off x="6392143" y="3065385"/>
            <a:ext cx="283146" cy="3265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92508AE-B50F-8F40-82DA-26B93E790418}"/>
              </a:ext>
            </a:extLst>
          </p:cNvPr>
          <p:cNvCxnSpPr>
            <a:cxnSpLocks/>
          </p:cNvCxnSpPr>
          <p:nvPr/>
        </p:nvCxnSpPr>
        <p:spPr>
          <a:xfrm>
            <a:off x="5491519" y="4386744"/>
            <a:ext cx="283146" cy="3265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70568E-E125-ED43-A042-D36C526F0F91}"/>
              </a:ext>
            </a:extLst>
          </p:cNvPr>
          <p:cNvCxnSpPr>
            <a:cxnSpLocks/>
          </p:cNvCxnSpPr>
          <p:nvPr/>
        </p:nvCxnSpPr>
        <p:spPr>
          <a:xfrm>
            <a:off x="6848861" y="4412230"/>
            <a:ext cx="283146" cy="3265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63582CB-0672-6D4B-BDAB-DAC2FD71B865}"/>
              </a:ext>
            </a:extLst>
          </p:cNvPr>
          <p:cNvSpPr txBox="1"/>
          <p:nvPr/>
        </p:nvSpPr>
        <p:spPr>
          <a:xfrm>
            <a:off x="9583392" y="1873695"/>
            <a:ext cx="43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DC79304-3703-4245-93FB-3CB54577E136}"/>
              </a:ext>
            </a:extLst>
          </p:cNvPr>
          <p:cNvSpPr txBox="1"/>
          <p:nvPr/>
        </p:nvSpPr>
        <p:spPr>
          <a:xfrm>
            <a:off x="9583392" y="1511894"/>
            <a:ext cx="43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-1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D9DA6F-B1F6-1F4D-8950-81C59099B22F}"/>
              </a:ext>
            </a:extLst>
          </p:cNvPr>
          <p:cNvSpPr txBox="1"/>
          <p:nvPr/>
        </p:nvSpPr>
        <p:spPr>
          <a:xfrm>
            <a:off x="10032037" y="1511894"/>
            <a:ext cx="43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-1</a:t>
            </a:r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4AC6734-CCA0-6F42-9FDF-102D6037A443}"/>
              </a:ext>
            </a:extLst>
          </p:cNvPr>
          <p:cNvSpPr txBox="1"/>
          <p:nvPr/>
        </p:nvSpPr>
        <p:spPr>
          <a:xfrm>
            <a:off x="9134747" y="1873695"/>
            <a:ext cx="43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-1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DAF15E2-343E-224A-B8AB-504BC097B309}"/>
              </a:ext>
            </a:extLst>
          </p:cNvPr>
          <p:cNvSpPr txBox="1"/>
          <p:nvPr/>
        </p:nvSpPr>
        <p:spPr>
          <a:xfrm>
            <a:off x="10480681" y="1511894"/>
            <a:ext cx="43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F932A67-8FA5-0944-BF19-BADA69C488CB}"/>
              </a:ext>
            </a:extLst>
          </p:cNvPr>
          <p:cNvGrpSpPr/>
          <p:nvPr/>
        </p:nvGrpSpPr>
        <p:grpSpPr>
          <a:xfrm>
            <a:off x="5384439" y="1012292"/>
            <a:ext cx="470028" cy="499602"/>
            <a:chOff x="5414216" y="1028700"/>
            <a:chExt cx="470028" cy="532800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623A272-873D-5046-AC26-943E78CBF2BC}"/>
                </a:ext>
              </a:extLst>
            </p:cNvPr>
            <p:cNvSpPr txBox="1"/>
            <p:nvPr/>
          </p:nvSpPr>
          <p:spPr>
            <a:xfrm>
              <a:off x="5414216" y="1028700"/>
              <a:ext cx="470028" cy="532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0F8AE02-578C-604B-AD0B-4D3F1B5CE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5729" y="1069332"/>
              <a:ext cx="332315" cy="43425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6A0AD6B8-F580-BC4A-89EC-793F01C843DC}"/>
              </a:ext>
            </a:extLst>
          </p:cNvPr>
          <p:cNvSpPr txBox="1"/>
          <p:nvPr/>
        </p:nvSpPr>
        <p:spPr>
          <a:xfrm>
            <a:off x="10480681" y="1873695"/>
            <a:ext cx="432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-1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EC6020B-E458-0048-81F2-48FAB6CBBC61}"/>
              </a:ext>
            </a:extLst>
          </p:cNvPr>
          <p:cNvSpPr txBox="1"/>
          <p:nvPr/>
        </p:nvSpPr>
        <p:spPr>
          <a:xfrm>
            <a:off x="10032037" y="1873695"/>
            <a:ext cx="432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9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03503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02 -3.7037E-7 L 0.07148 -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48 -3.7037E-7 L 0.11497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3502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02 2.22222E-6 L 0.07148 2.22222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48 2.22222E-6 L 0.11497 2.22222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8" grpId="0" animBg="1"/>
      <p:bldP spid="1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46B50C-D91E-E94A-A7BE-9FCD70D4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43705"/>
              </p:ext>
            </p:extLst>
          </p:nvPr>
        </p:nvGraphicFramePr>
        <p:xfrm>
          <a:off x="584005" y="3854458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8BB28C-EDCD-4C49-ADF1-80A56C86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78666"/>
              </p:ext>
            </p:extLst>
          </p:nvPr>
        </p:nvGraphicFramePr>
        <p:xfrm>
          <a:off x="584005" y="5251622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966769-699F-604C-A841-E0E445E9561B}"/>
              </a:ext>
            </a:extLst>
          </p:cNvPr>
          <p:cNvCxnSpPr>
            <a:cxnSpLocks/>
          </p:cNvCxnSpPr>
          <p:nvPr/>
        </p:nvCxnSpPr>
        <p:spPr>
          <a:xfrm>
            <a:off x="2090891" y="4439362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68C53C-6AFB-F24E-BA83-FA4719E36C20}"/>
              </a:ext>
            </a:extLst>
          </p:cNvPr>
          <p:cNvCxnSpPr>
            <a:cxnSpLocks/>
          </p:cNvCxnSpPr>
          <p:nvPr/>
        </p:nvCxnSpPr>
        <p:spPr>
          <a:xfrm>
            <a:off x="2090891" y="5865255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CD33F485-952F-074E-8576-41ABA14B1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3848"/>
              </p:ext>
            </p:extLst>
          </p:nvPr>
        </p:nvGraphicFramePr>
        <p:xfrm>
          <a:off x="3194735" y="1355143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A6E96A-DE57-194B-8FB8-79862A2D1AB9}"/>
              </a:ext>
            </a:extLst>
          </p:cNvPr>
          <p:cNvCxnSpPr>
            <a:cxnSpLocks/>
          </p:cNvCxnSpPr>
          <p:nvPr/>
        </p:nvCxnSpPr>
        <p:spPr>
          <a:xfrm>
            <a:off x="3263315" y="1422264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BFF4FFB-B5D9-F044-955A-F12767C21787}"/>
              </a:ext>
            </a:extLst>
          </p:cNvPr>
          <p:cNvCxnSpPr>
            <a:cxnSpLocks/>
          </p:cNvCxnSpPr>
          <p:nvPr/>
        </p:nvCxnSpPr>
        <p:spPr>
          <a:xfrm flipV="1">
            <a:off x="3276015" y="1768926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ECFA4E8-6AA6-F540-B1B4-7435C1C9E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35547"/>
              </p:ext>
            </p:extLst>
          </p:nvPr>
        </p:nvGraphicFramePr>
        <p:xfrm>
          <a:off x="584006" y="1084864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14B59FBA-CDD1-BF41-B4D1-0159A3E76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23482"/>
              </p:ext>
            </p:extLst>
          </p:nvPr>
        </p:nvGraphicFramePr>
        <p:xfrm>
          <a:off x="584005" y="2482028"/>
          <a:ext cx="1339089" cy="127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5C861C4-AED8-324A-BAEF-E3ADF93C03BF}"/>
              </a:ext>
            </a:extLst>
          </p:cNvPr>
          <p:cNvCxnSpPr>
            <a:cxnSpLocks/>
          </p:cNvCxnSpPr>
          <p:nvPr/>
        </p:nvCxnSpPr>
        <p:spPr>
          <a:xfrm>
            <a:off x="2090894" y="1727226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4ED0B1D-FD28-214F-8D37-A41359F5CB6F}"/>
              </a:ext>
            </a:extLst>
          </p:cNvPr>
          <p:cNvCxnSpPr>
            <a:cxnSpLocks/>
          </p:cNvCxnSpPr>
          <p:nvPr/>
        </p:nvCxnSpPr>
        <p:spPr>
          <a:xfrm>
            <a:off x="2090894" y="3153119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154F818-74FC-5A4F-8109-23809DCD1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00589"/>
              </p:ext>
            </p:extLst>
          </p:nvPr>
        </p:nvGraphicFramePr>
        <p:xfrm>
          <a:off x="3194735" y="2767946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A52E7DB-23F7-324F-A519-8C439B427686}"/>
              </a:ext>
            </a:extLst>
          </p:cNvPr>
          <p:cNvCxnSpPr>
            <a:cxnSpLocks/>
          </p:cNvCxnSpPr>
          <p:nvPr/>
        </p:nvCxnSpPr>
        <p:spPr>
          <a:xfrm>
            <a:off x="3263315" y="2835067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A4270E5-048C-914D-8EC6-1E567BA4F8A9}"/>
              </a:ext>
            </a:extLst>
          </p:cNvPr>
          <p:cNvCxnSpPr>
            <a:cxnSpLocks/>
          </p:cNvCxnSpPr>
          <p:nvPr/>
        </p:nvCxnSpPr>
        <p:spPr>
          <a:xfrm flipV="1">
            <a:off x="3276015" y="3181729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64A1404C-6F43-BB47-B955-7D941304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02154"/>
              </p:ext>
            </p:extLst>
          </p:nvPr>
        </p:nvGraphicFramePr>
        <p:xfrm>
          <a:off x="3194735" y="4004564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E726D03-3CF7-F14B-84E7-7E7E735C61BD}"/>
              </a:ext>
            </a:extLst>
          </p:cNvPr>
          <p:cNvCxnSpPr>
            <a:cxnSpLocks/>
          </p:cNvCxnSpPr>
          <p:nvPr/>
        </p:nvCxnSpPr>
        <p:spPr>
          <a:xfrm>
            <a:off x="3263315" y="4071685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D8D8A1F-7036-F647-98C6-0333AC42943E}"/>
              </a:ext>
            </a:extLst>
          </p:cNvPr>
          <p:cNvCxnSpPr>
            <a:cxnSpLocks/>
          </p:cNvCxnSpPr>
          <p:nvPr/>
        </p:nvCxnSpPr>
        <p:spPr>
          <a:xfrm flipV="1">
            <a:off x="3276015" y="4418347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CB4FCE2F-D22A-3948-AB71-AE2EA42DA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97078"/>
              </p:ext>
            </p:extLst>
          </p:nvPr>
        </p:nvGraphicFramePr>
        <p:xfrm>
          <a:off x="3194735" y="5417367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C2D8767-BF2E-064F-8380-9AF899168524}"/>
              </a:ext>
            </a:extLst>
          </p:cNvPr>
          <p:cNvCxnSpPr>
            <a:cxnSpLocks/>
          </p:cNvCxnSpPr>
          <p:nvPr/>
        </p:nvCxnSpPr>
        <p:spPr>
          <a:xfrm>
            <a:off x="3263315" y="5484488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4D7D3A7-6E4C-3C48-9EE5-D44FE74B7555}"/>
              </a:ext>
            </a:extLst>
          </p:cNvPr>
          <p:cNvCxnSpPr>
            <a:cxnSpLocks/>
          </p:cNvCxnSpPr>
          <p:nvPr/>
        </p:nvCxnSpPr>
        <p:spPr>
          <a:xfrm flipV="1">
            <a:off x="3276015" y="5831150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ACE6BEED-61BA-ED48-B325-75417F14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95030"/>
              </p:ext>
            </p:extLst>
          </p:nvPr>
        </p:nvGraphicFramePr>
        <p:xfrm>
          <a:off x="6775850" y="1344340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FEED0F3D-3CEF-4341-8C6C-9B3C3ABF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47694"/>
              </p:ext>
            </p:extLst>
          </p:nvPr>
        </p:nvGraphicFramePr>
        <p:xfrm>
          <a:off x="6775850" y="2757143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4C1A860B-DC26-3B48-9842-C2E242BFD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98817"/>
              </p:ext>
            </p:extLst>
          </p:nvPr>
        </p:nvGraphicFramePr>
        <p:xfrm>
          <a:off x="6775850" y="3993761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:a16="http://schemas.microsoft.com/office/drawing/2014/main" id="{328C4A59-AB5A-4E4D-BE37-9D705FF30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21817"/>
              </p:ext>
            </p:extLst>
          </p:nvPr>
        </p:nvGraphicFramePr>
        <p:xfrm>
          <a:off x="6775850" y="5406564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46C6E2-6700-EA4B-87A4-C22D4C39285C}"/>
              </a:ext>
            </a:extLst>
          </p:cNvPr>
          <p:cNvSpPr txBox="1"/>
          <p:nvPr/>
        </p:nvSpPr>
        <p:spPr>
          <a:xfrm>
            <a:off x="6986972" y="438533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Filters</a:t>
            </a:r>
            <a:r>
              <a:rPr lang="en-AU" dirty="0"/>
              <a:t> </a:t>
            </a:r>
            <a:endParaRPr lang="en-US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A04AD01-4F87-B94D-B4F5-29E53F38118E}"/>
              </a:ext>
            </a:extLst>
          </p:cNvPr>
          <p:cNvGrpSpPr/>
          <p:nvPr/>
        </p:nvGrpSpPr>
        <p:grpSpPr>
          <a:xfrm>
            <a:off x="8899967" y="3925583"/>
            <a:ext cx="1139660" cy="1084201"/>
            <a:chOff x="10068477" y="1310090"/>
            <a:chExt cx="1139660" cy="108420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9FB16BA-FE22-7C47-9A3A-A4339E9C4833}"/>
                </a:ext>
              </a:extLst>
            </p:cNvPr>
            <p:cNvSpPr/>
            <p:nvPr/>
          </p:nvSpPr>
          <p:spPr>
            <a:xfrm>
              <a:off x="10068477" y="1310090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3038277-F4CB-6B44-9006-D380578A5507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381" y="1346469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CC63CB1-44B3-2D49-A789-438A1A11050C}"/>
              </a:ext>
            </a:extLst>
          </p:cNvPr>
          <p:cNvGrpSpPr/>
          <p:nvPr/>
        </p:nvGrpSpPr>
        <p:grpSpPr>
          <a:xfrm>
            <a:off x="8899967" y="5323154"/>
            <a:ext cx="1139660" cy="1084201"/>
            <a:chOff x="10068477" y="2797809"/>
            <a:chExt cx="1139660" cy="1084201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854FBDE-78F3-BD40-9A1A-18E9DC20E390}"/>
                </a:ext>
              </a:extLst>
            </p:cNvPr>
            <p:cNvSpPr/>
            <p:nvPr/>
          </p:nvSpPr>
          <p:spPr>
            <a:xfrm>
              <a:off x="10068477" y="279780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445A0D-EBA8-8441-AC42-736DC401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4381" y="2861364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99C7F57-BA70-1144-A340-167F3D79D54C}"/>
              </a:ext>
            </a:extLst>
          </p:cNvPr>
          <p:cNvGrpSpPr/>
          <p:nvPr/>
        </p:nvGrpSpPr>
        <p:grpSpPr>
          <a:xfrm>
            <a:off x="8899967" y="1130441"/>
            <a:ext cx="1139660" cy="1084201"/>
            <a:chOff x="10053854" y="4150579"/>
            <a:chExt cx="1139660" cy="108420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D8C119A-8B56-C34C-9AB4-37605A7EE34D}"/>
                </a:ext>
              </a:extLst>
            </p:cNvPr>
            <p:cNvSpPr/>
            <p:nvPr/>
          </p:nvSpPr>
          <p:spPr>
            <a:xfrm>
              <a:off x="10053854" y="415057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72F055B-6AA8-2943-8E1B-6576AFE2E038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758" y="4186958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908450C-C742-8244-BE5F-08A961393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8405" y="4226468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4E83C0F-EA3D-034B-B7BD-B721131E37EC}"/>
              </a:ext>
            </a:extLst>
          </p:cNvPr>
          <p:cNvGrpSpPr/>
          <p:nvPr/>
        </p:nvGrpSpPr>
        <p:grpSpPr>
          <a:xfrm>
            <a:off x="8899967" y="2528012"/>
            <a:ext cx="1139660" cy="1084201"/>
            <a:chOff x="10011608" y="5574301"/>
            <a:chExt cx="1139660" cy="108420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EAF0D08-81D5-6549-B8CF-F96865468E51}"/>
                </a:ext>
              </a:extLst>
            </p:cNvPr>
            <p:cNvSpPr/>
            <p:nvPr/>
          </p:nvSpPr>
          <p:spPr>
            <a:xfrm>
              <a:off x="10011608" y="5574301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4" name="Connector 183">
              <a:extLst>
                <a:ext uri="{FF2B5EF4-FFF2-40B4-BE49-F238E27FC236}">
                  <a16:creationId xmlns:a16="http://schemas.microsoft.com/office/drawing/2014/main" id="{F3CB7154-6FDD-C142-92D8-BCF2F9EAB542}"/>
                </a:ext>
              </a:extLst>
            </p:cNvPr>
            <p:cNvSpPr/>
            <p:nvPr/>
          </p:nvSpPr>
          <p:spPr>
            <a:xfrm>
              <a:off x="10142957" y="5674299"/>
              <a:ext cx="901282" cy="884544"/>
            </a:xfrm>
            <a:prstGeom prst="flowChartConnector">
              <a:avLst/>
            </a:prstGeom>
            <a:ln w="444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5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A1FC89-6E88-E449-9BF8-A8365535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97987"/>
              </p:ext>
            </p:extLst>
          </p:nvPr>
        </p:nvGraphicFramePr>
        <p:xfrm>
          <a:off x="541143" y="2785077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749D3D-5C75-4B46-9A47-7FF70E5C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68775"/>
              </p:ext>
            </p:extLst>
          </p:nvPr>
        </p:nvGraphicFramePr>
        <p:xfrm>
          <a:off x="3137637" y="3044553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9CCE99-E08A-794A-8C1C-4275832C8346}"/>
              </a:ext>
            </a:extLst>
          </p:cNvPr>
          <p:cNvCxnSpPr>
            <a:cxnSpLocks/>
          </p:cNvCxnSpPr>
          <p:nvPr/>
        </p:nvCxnSpPr>
        <p:spPr>
          <a:xfrm>
            <a:off x="2123172" y="3427438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86357-590C-2841-900F-70F167AE573F}"/>
              </a:ext>
            </a:extLst>
          </p:cNvPr>
          <p:cNvCxnSpPr>
            <a:cxnSpLocks/>
          </p:cNvCxnSpPr>
          <p:nvPr/>
        </p:nvCxnSpPr>
        <p:spPr>
          <a:xfrm flipV="1">
            <a:off x="5595968" y="1484040"/>
            <a:ext cx="816412" cy="177062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4092D-B394-AE4F-B2CF-4D3AA5A36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69805"/>
              </p:ext>
            </p:extLst>
          </p:nvPr>
        </p:nvGraphicFramePr>
        <p:xfrm>
          <a:off x="6568629" y="1115740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724B8B-6E0D-F04C-BA22-A4A3FE17E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52597"/>
              </p:ext>
            </p:extLst>
          </p:nvPr>
        </p:nvGraphicFramePr>
        <p:xfrm>
          <a:off x="6568629" y="2528543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D1EE9A-0CE2-144E-B455-1E26B802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15796"/>
              </p:ext>
            </p:extLst>
          </p:nvPr>
        </p:nvGraphicFramePr>
        <p:xfrm>
          <a:off x="6568629" y="3765161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B0FDD3-A59A-BC4E-B9A0-4FA2975A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66227"/>
              </p:ext>
            </p:extLst>
          </p:nvPr>
        </p:nvGraphicFramePr>
        <p:xfrm>
          <a:off x="6568629" y="5177964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7940E-09B4-D643-9FEC-B88D569E16FE}"/>
              </a:ext>
            </a:extLst>
          </p:cNvPr>
          <p:cNvGrpSpPr/>
          <p:nvPr/>
        </p:nvGrpSpPr>
        <p:grpSpPr>
          <a:xfrm>
            <a:off x="8692746" y="3696983"/>
            <a:ext cx="1139660" cy="1084201"/>
            <a:chOff x="10068477" y="1310090"/>
            <a:chExt cx="1139660" cy="10842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91B570-8C01-CE4D-A5D7-45ECF71BC3CA}"/>
                </a:ext>
              </a:extLst>
            </p:cNvPr>
            <p:cNvSpPr/>
            <p:nvPr/>
          </p:nvSpPr>
          <p:spPr>
            <a:xfrm>
              <a:off x="10068477" y="1310090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30BEBA-768A-904C-B104-09198529AA60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381" y="1346469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97D631-C2AC-4749-B5B6-D2AC1E36ECB0}"/>
              </a:ext>
            </a:extLst>
          </p:cNvPr>
          <p:cNvGrpSpPr/>
          <p:nvPr/>
        </p:nvGrpSpPr>
        <p:grpSpPr>
          <a:xfrm>
            <a:off x="8692746" y="5094554"/>
            <a:ext cx="1139660" cy="1084201"/>
            <a:chOff x="10068477" y="2797809"/>
            <a:chExt cx="1139660" cy="10842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C54212-7268-1440-BD56-14418545B269}"/>
                </a:ext>
              </a:extLst>
            </p:cNvPr>
            <p:cNvSpPr/>
            <p:nvPr/>
          </p:nvSpPr>
          <p:spPr>
            <a:xfrm>
              <a:off x="10068477" y="279780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5142D2-B666-BA47-8796-83665E914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4381" y="2861364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0AAEE7-D8F1-E543-BD69-7996D5FDF11F}"/>
              </a:ext>
            </a:extLst>
          </p:cNvPr>
          <p:cNvGrpSpPr/>
          <p:nvPr/>
        </p:nvGrpSpPr>
        <p:grpSpPr>
          <a:xfrm>
            <a:off x="8692746" y="901841"/>
            <a:ext cx="1139660" cy="1084201"/>
            <a:chOff x="10053854" y="4150579"/>
            <a:chExt cx="1139660" cy="10842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3CED46-AD91-7C4A-944A-9914D091256C}"/>
                </a:ext>
              </a:extLst>
            </p:cNvPr>
            <p:cNvSpPr/>
            <p:nvPr/>
          </p:nvSpPr>
          <p:spPr>
            <a:xfrm>
              <a:off x="10053854" y="415057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649147-5538-7A43-98B5-8A0D167D1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758" y="4186958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0A78C3-95F7-374A-B551-FDD19792C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8405" y="4226468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C627C6-2D55-884A-896B-508371204235}"/>
              </a:ext>
            </a:extLst>
          </p:cNvPr>
          <p:cNvGrpSpPr/>
          <p:nvPr/>
        </p:nvGrpSpPr>
        <p:grpSpPr>
          <a:xfrm>
            <a:off x="8692746" y="2299412"/>
            <a:ext cx="1139660" cy="1084201"/>
            <a:chOff x="10011608" y="5574301"/>
            <a:chExt cx="1139660" cy="10842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18C0EC-28DA-0D46-9859-A186C0AC0E67}"/>
                </a:ext>
              </a:extLst>
            </p:cNvPr>
            <p:cNvSpPr/>
            <p:nvPr/>
          </p:nvSpPr>
          <p:spPr>
            <a:xfrm>
              <a:off x="10011608" y="5574301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Connector 25">
              <a:extLst>
                <a:ext uri="{FF2B5EF4-FFF2-40B4-BE49-F238E27FC236}">
                  <a16:creationId xmlns:a16="http://schemas.microsoft.com/office/drawing/2014/main" id="{D56C2034-D201-6B49-A0B3-25AD45FF4E17}"/>
                </a:ext>
              </a:extLst>
            </p:cNvPr>
            <p:cNvSpPr/>
            <p:nvPr/>
          </p:nvSpPr>
          <p:spPr>
            <a:xfrm>
              <a:off x="10142957" y="5674299"/>
              <a:ext cx="901282" cy="884544"/>
            </a:xfrm>
            <a:prstGeom prst="flowChartConnector">
              <a:avLst/>
            </a:prstGeom>
            <a:ln w="444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6D353E-E3D3-684D-9729-6AA273A4BEBD}"/>
              </a:ext>
            </a:extLst>
          </p:cNvPr>
          <p:cNvCxnSpPr>
            <a:cxnSpLocks/>
          </p:cNvCxnSpPr>
          <p:nvPr/>
        </p:nvCxnSpPr>
        <p:spPr>
          <a:xfrm flipV="1">
            <a:off x="5595968" y="2869222"/>
            <a:ext cx="816412" cy="54363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D5C407-57A7-C849-8110-2CFE39DC3BBA}"/>
              </a:ext>
            </a:extLst>
          </p:cNvPr>
          <p:cNvCxnSpPr>
            <a:cxnSpLocks/>
          </p:cNvCxnSpPr>
          <p:nvPr/>
        </p:nvCxnSpPr>
        <p:spPr>
          <a:xfrm>
            <a:off x="5587914" y="3507067"/>
            <a:ext cx="827174" cy="54133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E5DA3A-B809-8944-AAB4-BFBA8497CB0E}"/>
              </a:ext>
            </a:extLst>
          </p:cNvPr>
          <p:cNvCxnSpPr>
            <a:cxnSpLocks/>
          </p:cNvCxnSpPr>
          <p:nvPr/>
        </p:nvCxnSpPr>
        <p:spPr>
          <a:xfrm>
            <a:off x="5595968" y="3579424"/>
            <a:ext cx="819120" cy="18641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896386-A3A6-7C40-9C16-D54A89F0010F}"/>
              </a:ext>
            </a:extLst>
          </p:cNvPr>
          <p:cNvSpPr txBox="1"/>
          <p:nvPr/>
        </p:nvSpPr>
        <p:spPr>
          <a:xfrm>
            <a:off x="10056676" y="11300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8</a:t>
            </a:r>
            <a:endParaRPr lang="en-US" sz="4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BB749A-9E77-654D-BFE4-8B91B92753F9}"/>
              </a:ext>
            </a:extLst>
          </p:cNvPr>
          <p:cNvSpPr txBox="1"/>
          <p:nvPr/>
        </p:nvSpPr>
        <p:spPr>
          <a:xfrm>
            <a:off x="10056676" y="2487569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-8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7608D2-5427-1546-B82C-4E56D4BFC61E}"/>
              </a:ext>
            </a:extLst>
          </p:cNvPr>
          <p:cNvSpPr txBox="1"/>
          <p:nvPr/>
        </p:nvSpPr>
        <p:spPr>
          <a:xfrm>
            <a:off x="10056676" y="38937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4</a:t>
            </a:r>
            <a:endParaRPr lang="en-US" sz="4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A8DBF-1513-114B-B778-87AEE292C6AC}"/>
              </a:ext>
            </a:extLst>
          </p:cNvPr>
          <p:cNvSpPr txBox="1"/>
          <p:nvPr/>
        </p:nvSpPr>
        <p:spPr>
          <a:xfrm>
            <a:off x="10056676" y="52790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4</a:t>
            </a:r>
            <a:endParaRPr lang="en-US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E7F8DB-CBB1-894F-BA67-D90625F5A60C}"/>
              </a:ext>
            </a:extLst>
          </p:cNvPr>
          <p:cNvSpPr txBox="1"/>
          <p:nvPr/>
        </p:nvSpPr>
        <p:spPr>
          <a:xfrm>
            <a:off x="10643731" y="115957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/>
              <a:t>🏆</a:t>
            </a:r>
            <a:endParaRPr lang="en-US" sz="5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E05BA4-54AF-1C4E-873D-548B980316B7}"/>
              </a:ext>
            </a:extLst>
          </p:cNvPr>
          <p:cNvCxnSpPr>
            <a:cxnSpLocks/>
          </p:cNvCxnSpPr>
          <p:nvPr/>
        </p:nvCxnSpPr>
        <p:spPr>
          <a:xfrm>
            <a:off x="3224078" y="3108489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550EB-8466-8C45-8D43-2E99022D2B13}"/>
              </a:ext>
            </a:extLst>
          </p:cNvPr>
          <p:cNvCxnSpPr>
            <a:cxnSpLocks/>
          </p:cNvCxnSpPr>
          <p:nvPr/>
        </p:nvCxnSpPr>
        <p:spPr>
          <a:xfrm flipV="1">
            <a:off x="3236778" y="3455151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8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9CCE99-E08A-794A-8C1C-4275832C8346}"/>
              </a:ext>
            </a:extLst>
          </p:cNvPr>
          <p:cNvCxnSpPr>
            <a:cxnSpLocks/>
          </p:cNvCxnSpPr>
          <p:nvPr/>
        </p:nvCxnSpPr>
        <p:spPr>
          <a:xfrm>
            <a:off x="2123172" y="3427438"/>
            <a:ext cx="77152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86357-590C-2841-900F-70F167AE573F}"/>
              </a:ext>
            </a:extLst>
          </p:cNvPr>
          <p:cNvCxnSpPr>
            <a:cxnSpLocks/>
          </p:cNvCxnSpPr>
          <p:nvPr/>
        </p:nvCxnSpPr>
        <p:spPr>
          <a:xfrm flipV="1">
            <a:off x="5595968" y="1484040"/>
            <a:ext cx="816412" cy="177062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4092D-B394-AE4F-B2CF-4D3AA5A369CB}"/>
              </a:ext>
            </a:extLst>
          </p:cNvPr>
          <p:cNvGraphicFramePr>
            <a:graphicFrameLocks noGrp="1"/>
          </p:cNvGraphicFramePr>
          <p:nvPr/>
        </p:nvGraphicFramePr>
        <p:xfrm>
          <a:off x="6568629" y="1115740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724B8B-6E0D-F04C-BA22-A4A3FE17E8D6}"/>
              </a:ext>
            </a:extLst>
          </p:cNvPr>
          <p:cNvGraphicFramePr>
            <a:graphicFrameLocks noGrp="1"/>
          </p:cNvGraphicFramePr>
          <p:nvPr/>
        </p:nvGraphicFramePr>
        <p:xfrm>
          <a:off x="6568629" y="2528543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D1EE9A-0CE2-144E-B455-1E26B802A017}"/>
              </a:ext>
            </a:extLst>
          </p:cNvPr>
          <p:cNvGraphicFramePr>
            <a:graphicFrameLocks noGrp="1"/>
          </p:cNvGraphicFramePr>
          <p:nvPr/>
        </p:nvGraphicFramePr>
        <p:xfrm>
          <a:off x="6568629" y="3765161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B0FDD3-A59A-BC4E-B9A0-4FA2975AF8F0}"/>
              </a:ext>
            </a:extLst>
          </p:cNvPr>
          <p:cNvGraphicFramePr>
            <a:graphicFrameLocks noGrp="1"/>
          </p:cNvGraphicFramePr>
          <p:nvPr/>
        </p:nvGraphicFramePr>
        <p:xfrm>
          <a:off x="6568629" y="5177964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7940E-09B4-D643-9FEC-B88D569E16FE}"/>
              </a:ext>
            </a:extLst>
          </p:cNvPr>
          <p:cNvGrpSpPr/>
          <p:nvPr/>
        </p:nvGrpSpPr>
        <p:grpSpPr>
          <a:xfrm>
            <a:off x="8692746" y="3696983"/>
            <a:ext cx="1139660" cy="1084201"/>
            <a:chOff x="10068477" y="1310090"/>
            <a:chExt cx="1139660" cy="10842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91B570-8C01-CE4D-A5D7-45ECF71BC3CA}"/>
                </a:ext>
              </a:extLst>
            </p:cNvPr>
            <p:cNvSpPr/>
            <p:nvPr/>
          </p:nvSpPr>
          <p:spPr>
            <a:xfrm>
              <a:off x="10068477" y="1310090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30BEBA-768A-904C-B104-09198529AA60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381" y="1346469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97D631-C2AC-4749-B5B6-D2AC1E36ECB0}"/>
              </a:ext>
            </a:extLst>
          </p:cNvPr>
          <p:cNvGrpSpPr/>
          <p:nvPr/>
        </p:nvGrpSpPr>
        <p:grpSpPr>
          <a:xfrm>
            <a:off x="8692746" y="5094554"/>
            <a:ext cx="1139660" cy="1084201"/>
            <a:chOff x="10068477" y="2797809"/>
            <a:chExt cx="1139660" cy="10842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C54212-7268-1440-BD56-14418545B269}"/>
                </a:ext>
              </a:extLst>
            </p:cNvPr>
            <p:cNvSpPr/>
            <p:nvPr/>
          </p:nvSpPr>
          <p:spPr>
            <a:xfrm>
              <a:off x="10068477" y="279780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5142D2-B666-BA47-8796-83665E914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4381" y="2861364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0AAEE7-D8F1-E543-BD69-7996D5FDF11F}"/>
              </a:ext>
            </a:extLst>
          </p:cNvPr>
          <p:cNvGrpSpPr/>
          <p:nvPr/>
        </p:nvGrpSpPr>
        <p:grpSpPr>
          <a:xfrm>
            <a:off x="8692746" y="901841"/>
            <a:ext cx="1139660" cy="1084201"/>
            <a:chOff x="10053854" y="4150579"/>
            <a:chExt cx="1139660" cy="10842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3CED46-AD91-7C4A-944A-9914D091256C}"/>
                </a:ext>
              </a:extLst>
            </p:cNvPr>
            <p:cNvSpPr/>
            <p:nvPr/>
          </p:nvSpPr>
          <p:spPr>
            <a:xfrm>
              <a:off x="10053854" y="415057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649147-5538-7A43-98B5-8A0D167D1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758" y="4186958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0A78C3-95F7-374A-B551-FDD19792C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8405" y="4226468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C627C6-2D55-884A-896B-508371204235}"/>
              </a:ext>
            </a:extLst>
          </p:cNvPr>
          <p:cNvGrpSpPr/>
          <p:nvPr/>
        </p:nvGrpSpPr>
        <p:grpSpPr>
          <a:xfrm>
            <a:off x="8692746" y="2299412"/>
            <a:ext cx="1139660" cy="1084201"/>
            <a:chOff x="10011608" y="5574301"/>
            <a:chExt cx="1139660" cy="10842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18C0EC-28DA-0D46-9859-A186C0AC0E67}"/>
                </a:ext>
              </a:extLst>
            </p:cNvPr>
            <p:cNvSpPr/>
            <p:nvPr/>
          </p:nvSpPr>
          <p:spPr>
            <a:xfrm>
              <a:off x="10011608" y="5574301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Connector 25">
              <a:extLst>
                <a:ext uri="{FF2B5EF4-FFF2-40B4-BE49-F238E27FC236}">
                  <a16:creationId xmlns:a16="http://schemas.microsoft.com/office/drawing/2014/main" id="{D56C2034-D201-6B49-A0B3-25AD45FF4E17}"/>
                </a:ext>
              </a:extLst>
            </p:cNvPr>
            <p:cNvSpPr/>
            <p:nvPr/>
          </p:nvSpPr>
          <p:spPr>
            <a:xfrm>
              <a:off x="10142957" y="5674299"/>
              <a:ext cx="901282" cy="884544"/>
            </a:xfrm>
            <a:prstGeom prst="flowChartConnector">
              <a:avLst/>
            </a:prstGeom>
            <a:ln w="444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6D353E-E3D3-684D-9729-6AA273A4BEBD}"/>
              </a:ext>
            </a:extLst>
          </p:cNvPr>
          <p:cNvCxnSpPr>
            <a:cxnSpLocks/>
          </p:cNvCxnSpPr>
          <p:nvPr/>
        </p:nvCxnSpPr>
        <p:spPr>
          <a:xfrm flipV="1">
            <a:off x="5595968" y="2869222"/>
            <a:ext cx="816412" cy="54363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D5C407-57A7-C849-8110-2CFE39DC3BBA}"/>
              </a:ext>
            </a:extLst>
          </p:cNvPr>
          <p:cNvCxnSpPr>
            <a:cxnSpLocks/>
          </p:cNvCxnSpPr>
          <p:nvPr/>
        </p:nvCxnSpPr>
        <p:spPr>
          <a:xfrm>
            <a:off x="5587914" y="3507067"/>
            <a:ext cx="827174" cy="54133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E5DA3A-B809-8944-AAB4-BFBA8497CB0E}"/>
              </a:ext>
            </a:extLst>
          </p:cNvPr>
          <p:cNvCxnSpPr>
            <a:cxnSpLocks/>
          </p:cNvCxnSpPr>
          <p:nvPr/>
        </p:nvCxnSpPr>
        <p:spPr>
          <a:xfrm>
            <a:off x="5595968" y="3579424"/>
            <a:ext cx="819120" cy="18641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896386-A3A6-7C40-9C16-D54A89F0010F}"/>
              </a:ext>
            </a:extLst>
          </p:cNvPr>
          <p:cNvSpPr txBox="1"/>
          <p:nvPr/>
        </p:nvSpPr>
        <p:spPr>
          <a:xfrm>
            <a:off x="10056676" y="1130097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-8</a:t>
            </a:r>
            <a:endParaRPr lang="en-US" sz="4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BB749A-9E77-654D-BFE4-8B91B92753F9}"/>
              </a:ext>
            </a:extLst>
          </p:cNvPr>
          <p:cNvSpPr txBox="1"/>
          <p:nvPr/>
        </p:nvSpPr>
        <p:spPr>
          <a:xfrm>
            <a:off x="10056676" y="248756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8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7608D2-5427-1546-B82C-4E56D4BFC61E}"/>
              </a:ext>
            </a:extLst>
          </p:cNvPr>
          <p:cNvSpPr txBox="1"/>
          <p:nvPr/>
        </p:nvSpPr>
        <p:spPr>
          <a:xfrm>
            <a:off x="10056676" y="3893776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-4</a:t>
            </a:r>
            <a:endParaRPr lang="en-US" sz="4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A8DBF-1513-114B-B778-87AEE292C6AC}"/>
              </a:ext>
            </a:extLst>
          </p:cNvPr>
          <p:cNvSpPr txBox="1"/>
          <p:nvPr/>
        </p:nvSpPr>
        <p:spPr>
          <a:xfrm>
            <a:off x="10056676" y="5279013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-4</a:t>
            </a:r>
            <a:endParaRPr lang="en-US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E7F8DB-CBB1-894F-BA67-D90625F5A60C}"/>
              </a:ext>
            </a:extLst>
          </p:cNvPr>
          <p:cNvSpPr txBox="1"/>
          <p:nvPr/>
        </p:nvSpPr>
        <p:spPr>
          <a:xfrm>
            <a:off x="10643731" y="2488143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/>
              <a:t>🏆</a:t>
            </a:r>
            <a:endParaRPr lang="en-US" sz="5400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00C8A67-FCC5-454A-B6C1-C2A5C7ED4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79951"/>
              </p:ext>
            </p:extLst>
          </p:nvPr>
        </p:nvGraphicFramePr>
        <p:xfrm>
          <a:off x="604004" y="2838143"/>
          <a:ext cx="1339089" cy="127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2A1115D-38F3-5647-94EC-FFD58F2D9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04304"/>
              </p:ext>
            </p:extLst>
          </p:nvPr>
        </p:nvGraphicFramePr>
        <p:xfrm>
          <a:off x="3172469" y="3059138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1D2884-71EA-794B-A6BC-2702ECB11587}"/>
              </a:ext>
            </a:extLst>
          </p:cNvPr>
          <p:cNvCxnSpPr>
            <a:cxnSpLocks/>
          </p:cNvCxnSpPr>
          <p:nvPr/>
        </p:nvCxnSpPr>
        <p:spPr>
          <a:xfrm>
            <a:off x="3224078" y="3113594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F73697-9F22-EF42-849D-35E7F5EC6014}"/>
              </a:ext>
            </a:extLst>
          </p:cNvPr>
          <p:cNvCxnSpPr>
            <a:cxnSpLocks/>
          </p:cNvCxnSpPr>
          <p:nvPr/>
        </p:nvCxnSpPr>
        <p:spPr>
          <a:xfrm flipV="1">
            <a:off x="3236778" y="3460256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0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4EF570-3EB9-8E45-9051-AE04837F4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20698"/>
              </p:ext>
            </p:extLst>
          </p:nvPr>
        </p:nvGraphicFramePr>
        <p:xfrm>
          <a:off x="141093" y="2999389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0CAB75-8C03-7E4A-9872-4A4E59AE2D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2" y="85020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E0C24C-C238-4847-BFD1-3B4E440161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3" y="937967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238D35-E90E-8C4D-A81A-4FD612B893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2" y="1790914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22E41A-BD95-2E4C-A109-2F882829A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2" y="2643861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3E0AC9-DFBC-B340-8348-17304718D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2" y="3496808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58F127-B454-5A4D-9AA6-F3273659D3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2" y="4349755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582322-ED45-224D-934C-5A92B47E64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2" y="5202702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E108EB-918E-FE40-AFF8-5682FA7CF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0862" y="6055649"/>
          <a:ext cx="6248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+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-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20140D-2DD2-6549-B5C8-E2942F32E2CE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flipV="1">
            <a:off x="810637" y="450780"/>
            <a:ext cx="1240225" cy="2548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BB33FA-1C40-4248-B56D-B1C76938000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028700" y="1303727"/>
            <a:ext cx="1022163" cy="1695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CD2C41-D3BD-5847-9163-62124304162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357313" y="2156674"/>
            <a:ext cx="693549" cy="842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930EEC-6D40-5B40-AB95-246A48F3F4E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509713" y="3009621"/>
            <a:ext cx="541149" cy="142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88C7FE-88D8-C744-905A-7C9B17A98EF4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480182" y="3638923"/>
            <a:ext cx="570680" cy="223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AE51C3-9D8F-2E46-9F51-49958A611B8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09713" y="3983995"/>
            <a:ext cx="541149" cy="731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79CBE4-98BB-1F45-A813-8668E68E467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69206" y="4293897"/>
            <a:ext cx="781656" cy="1274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CAACB9-5FB4-9F41-94F0-C49DBCE566D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10637" y="4278457"/>
            <a:ext cx="1161817" cy="2142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E33F9E1-0F4C-644D-B79C-63A50D3AAAA8}"/>
              </a:ext>
            </a:extLst>
          </p:cNvPr>
          <p:cNvGrpSpPr/>
          <p:nvPr/>
        </p:nvGrpSpPr>
        <p:grpSpPr>
          <a:xfrm>
            <a:off x="3874216" y="85020"/>
            <a:ext cx="771515" cy="731519"/>
            <a:chOff x="3874216" y="85020"/>
            <a:chExt cx="771515" cy="7315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A192A39-1F66-6546-A422-B2D0FA5CFDD0}"/>
                </a:ext>
              </a:extLst>
            </p:cNvPr>
            <p:cNvGrpSpPr/>
            <p:nvPr/>
          </p:nvGrpSpPr>
          <p:grpSpPr>
            <a:xfrm>
              <a:off x="3874216" y="85020"/>
              <a:ext cx="771515" cy="731519"/>
              <a:chOff x="6374231" y="4554129"/>
              <a:chExt cx="2846813" cy="150560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4CE857-BA5A-A845-9A6D-FA336A905ABF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A049702-6D7E-4749-8187-3FB8BEE4F1C6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2D511C0-2280-6E41-BB08-3B05B0C824FB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28F232-4EBE-E74D-BB99-10E721936051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570C411-978D-6844-BCE0-C0C22D74BF63}"/>
                </a:ext>
              </a:extLst>
            </p:cNvPr>
            <p:cNvCxnSpPr>
              <a:cxnSpLocks/>
            </p:cNvCxnSpPr>
            <p:nvPr/>
          </p:nvCxnSpPr>
          <p:spPr>
            <a:xfrm>
              <a:off x="3983838" y="200437"/>
              <a:ext cx="164850" cy="17669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923870-9E60-D140-ABB0-C50A1787B911}"/>
              </a:ext>
            </a:extLst>
          </p:cNvPr>
          <p:cNvGrpSpPr/>
          <p:nvPr/>
        </p:nvGrpSpPr>
        <p:grpSpPr>
          <a:xfrm>
            <a:off x="3874216" y="937967"/>
            <a:ext cx="771515" cy="731519"/>
            <a:chOff x="6374231" y="4554129"/>
            <a:chExt cx="2846813" cy="150560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408325-6B22-5A4F-BFF1-36C4C33CD9CE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619D3B0-FA56-5A45-8714-F8C85F9C85F8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417E97-FEC0-B146-8AA5-25FDC2C69A5C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442D7CE-D677-3C44-AE9F-9F63EAC3ACE9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B9B9A8-D217-4B4F-82E3-52BC07746C6B}"/>
              </a:ext>
            </a:extLst>
          </p:cNvPr>
          <p:cNvGrpSpPr/>
          <p:nvPr/>
        </p:nvGrpSpPr>
        <p:grpSpPr>
          <a:xfrm>
            <a:off x="3874216" y="1790914"/>
            <a:ext cx="771515" cy="731519"/>
            <a:chOff x="6374231" y="4554129"/>
            <a:chExt cx="2846813" cy="150560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5E885B-9EFC-B644-81D1-7876DFCACAF4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6C058F-2181-7C44-8246-039FE3AEA6D1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CE5264-9529-EC4A-BDF1-94A0DB68FF27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8B5F6A8-FA24-614A-92E6-5E16EBE16EAE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030E652-199B-B14D-8450-354EA618AD6D}"/>
              </a:ext>
            </a:extLst>
          </p:cNvPr>
          <p:cNvGrpSpPr/>
          <p:nvPr/>
        </p:nvGrpSpPr>
        <p:grpSpPr>
          <a:xfrm>
            <a:off x="3874216" y="2643861"/>
            <a:ext cx="771515" cy="731519"/>
            <a:chOff x="6374231" y="4554129"/>
            <a:chExt cx="2846813" cy="150560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6655E9F-9C1C-E44B-8862-EFDA6227FCA3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6CCDE43-B35E-B64A-8770-04FFAE95AD0B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9B77B04-C30E-1F41-8BFA-A46E5113551F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4B2A324-61F7-204B-901E-451C8303A408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9BA60A-B259-7D48-AC67-22523B6D3680}"/>
              </a:ext>
            </a:extLst>
          </p:cNvPr>
          <p:cNvGrpSpPr/>
          <p:nvPr/>
        </p:nvGrpSpPr>
        <p:grpSpPr>
          <a:xfrm>
            <a:off x="3874216" y="3496808"/>
            <a:ext cx="771515" cy="731519"/>
            <a:chOff x="6374231" y="4554129"/>
            <a:chExt cx="2846813" cy="150560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B323A1E-DB03-7D4C-B013-EB2CD7D45058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341075F-BD01-794E-A7AB-D733F4DB376F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A6508D6-541D-BA4D-BAAC-800902996E4B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9B3DA68-5DD4-7D43-B8A3-BB6753597410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139AE7B-4F93-5F4B-BC5B-CAEC13724A5C}"/>
              </a:ext>
            </a:extLst>
          </p:cNvPr>
          <p:cNvGrpSpPr/>
          <p:nvPr/>
        </p:nvGrpSpPr>
        <p:grpSpPr>
          <a:xfrm>
            <a:off x="3874216" y="4349755"/>
            <a:ext cx="771515" cy="731519"/>
            <a:chOff x="6374231" y="4554129"/>
            <a:chExt cx="2846813" cy="150560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9252AC0-0156-984E-B971-4EE683539F71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FB1453-6A5F-404B-A33D-ED5B1EC06BB6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FBEAC1-CFD0-5141-A886-5750B4D35E69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76FA625-474A-3E43-858B-56896212C0E9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5B35336-7D52-194A-84C5-D1949E368C61}"/>
              </a:ext>
            </a:extLst>
          </p:cNvPr>
          <p:cNvGrpSpPr/>
          <p:nvPr/>
        </p:nvGrpSpPr>
        <p:grpSpPr>
          <a:xfrm>
            <a:off x="3874216" y="5202702"/>
            <a:ext cx="771515" cy="731519"/>
            <a:chOff x="6374231" y="4554129"/>
            <a:chExt cx="2846813" cy="150560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987B5A4-96E2-9248-88CF-AD470BD4EFA4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19B0954-B9E0-3641-B65C-9E3F7123C5AA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D28AC7-10AA-AC4D-91EB-F0A7F5C617AD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93144F1-D1E6-D347-8FDE-D1FD9AFFA9B1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E2F95B8-384E-8246-A0FB-47F0C36D8FD9}"/>
              </a:ext>
            </a:extLst>
          </p:cNvPr>
          <p:cNvGrpSpPr/>
          <p:nvPr/>
        </p:nvGrpSpPr>
        <p:grpSpPr>
          <a:xfrm>
            <a:off x="3874216" y="6055649"/>
            <a:ext cx="771515" cy="731519"/>
            <a:chOff x="6374231" y="4554129"/>
            <a:chExt cx="2846813" cy="150560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EB614C-C92B-644F-9CC6-35F707C51B1E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913F0E5-A4AD-2347-B8E3-CFF083D10C83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1463AC8-34BC-D847-A8D1-EA9DDD2BFC89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5779EF9-DD61-954C-85CD-D09A690DBB4C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3580490-8828-3542-BDF7-1BDB5FBF46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675702" y="450780"/>
            <a:ext cx="1195189" cy="12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E280D39-6C81-EF49-945C-7CF372A99D04}"/>
              </a:ext>
            </a:extLst>
          </p:cNvPr>
          <p:cNvCxnSpPr>
            <a:cxnSpLocks/>
          </p:cNvCxnSpPr>
          <p:nvPr/>
        </p:nvCxnSpPr>
        <p:spPr>
          <a:xfrm>
            <a:off x="2675701" y="3022001"/>
            <a:ext cx="1195189" cy="12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D4B75B1-761B-1C48-A114-78C2648EACEF}"/>
              </a:ext>
            </a:extLst>
          </p:cNvPr>
          <p:cNvCxnSpPr>
            <a:cxnSpLocks/>
          </p:cNvCxnSpPr>
          <p:nvPr/>
        </p:nvCxnSpPr>
        <p:spPr>
          <a:xfrm>
            <a:off x="2679027" y="4711636"/>
            <a:ext cx="1195189" cy="12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7F37CA8-5BD6-BB4C-A1E0-F93EE81923BE}"/>
              </a:ext>
            </a:extLst>
          </p:cNvPr>
          <p:cNvCxnSpPr>
            <a:cxnSpLocks/>
          </p:cNvCxnSpPr>
          <p:nvPr/>
        </p:nvCxnSpPr>
        <p:spPr>
          <a:xfrm>
            <a:off x="2671299" y="5593222"/>
            <a:ext cx="1195189" cy="12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E32EF6-0CBF-1F4B-A119-DF4D56CC3E9D}"/>
              </a:ext>
            </a:extLst>
          </p:cNvPr>
          <p:cNvCxnSpPr>
            <a:cxnSpLocks/>
          </p:cNvCxnSpPr>
          <p:nvPr/>
        </p:nvCxnSpPr>
        <p:spPr>
          <a:xfrm>
            <a:off x="4326891" y="1048304"/>
            <a:ext cx="164850" cy="17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4AEFB7-1599-4D45-AC81-2BDA5CDA97F5}"/>
              </a:ext>
            </a:extLst>
          </p:cNvPr>
          <p:cNvCxnSpPr>
            <a:cxnSpLocks/>
          </p:cNvCxnSpPr>
          <p:nvPr/>
        </p:nvCxnSpPr>
        <p:spPr>
          <a:xfrm>
            <a:off x="3998411" y="2270638"/>
            <a:ext cx="164850" cy="17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D99E0D1-5D37-DD48-8BF4-7FAF7A971B1D}"/>
              </a:ext>
            </a:extLst>
          </p:cNvPr>
          <p:cNvCxnSpPr>
            <a:cxnSpLocks/>
          </p:cNvCxnSpPr>
          <p:nvPr/>
        </p:nvCxnSpPr>
        <p:spPr>
          <a:xfrm flipH="1">
            <a:off x="3983838" y="3582946"/>
            <a:ext cx="202340" cy="22152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8800DF5-2A76-B14D-BC37-E1ECFE5BCFB7}"/>
              </a:ext>
            </a:extLst>
          </p:cNvPr>
          <p:cNvCxnSpPr>
            <a:cxnSpLocks/>
          </p:cNvCxnSpPr>
          <p:nvPr/>
        </p:nvCxnSpPr>
        <p:spPr>
          <a:xfrm>
            <a:off x="4371258" y="3143300"/>
            <a:ext cx="164850" cy="17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1FC2FF-B237-F94B-92F4-BCE9A25B4B90}"/>
              </a:ext>
            </a:extLst>
          </p:cNvPr>
          <p:cNvCxnSpPr>
            <a:cxnSpLocks/>
          </p:cNvCxnSpPr>
          <p:nvPr/>
        </p:nvCxnSpPr>
        <p:spPr>
          <a:xfrm flipH="1">
            <a:off x="4352513" y="4435591"/>
            <a:ext cx="202340" cy="22152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14225B-544D-2749-9448-5995EE0F521F}"/>
              </a:ext>
            </a:extLst>
          </p:cNvPr>
          <p:cNvCxnSpPr>
            <a:cxnSpLocks/>
          </p:cNvCxnSpPr>
          <p:nvPr/>
        </p:nvCxnSpPr>
        <p:spPr>
          <a:xfrm flipH="1">
            <a:off x="3989758" y="5657908"/>
            <a:ext cx="202340" cy="22152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1F378-B2B6-A547-8C8D-009C2A29FE82}"/>
              </a:ext>
            </a:extLst>
          </p:cNvPr>
          <p:cNvCxnSpPr>
            <a:cxnSpLocks/>
          </p:cNvCxnSpPr>
          <p:nvPr/>
        </p:nvCxnSpPr>
        <p:spPr>
          <a:xfrm flipH="1">
            <a:off x="4352513" y="6502029"/>
            <a:ext cx="202340" cy="22152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7FAC228E-6F5C-E64E-97BA-F8A4FDB26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82641"/>
              </p:ext>
            </p:extLst>
          </p:nvPr>
        </p:nvGraphicFramePr>
        <p:xfrm>
          <a:off x="5749194" y="3062829"/>
          <a:ext cx="224342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1570769600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C74CDA-6D42-884E-BCB8-A2128FA4D77F}"/>
              </a:ext>
            </a:extLst>
          </p:cNvPr>
          <p:cNvCxnSpPr>
            <a:cxnSpLocks/>
          </p:cNvCxnSpPr>
          <p:nvPr/>
        </p:nvCxnSpPr>
        <p:spPr>
          <a:xfrm>
            <a:off x="5827530" y="3101530"/>
            <a:ext cx="294278" cy="2524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7086CF-6FCF-614A-9C1C-7573D82CDD9E}"/>
              </a:ext>
            </a:extLst>
          </p:cNvPr>
          <p:cNvCxnSpPr>
            <a:cxnSpLocks/>
          </p:cNvCxnSpPr>
          <p:nvPr/>
        </p:nvCxnSpPr>
        <p:spPr>
          <a:xfrm flipV="1">
            <a:off x="5840230" y="3448192"/>
            <a:ext cx="294278" cy="2731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8E2C48-0E21-8B49-B20C-16C5AD6E2E8F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4698751" y="519424"/>
            <a:ext cx="1050443" cy="2911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5CB3093-B6C4-8A42-ACF5-61EE216A1B04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4698751" y="3085617"/>
            <a:ext cx="1050443" cy="345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5BC3331-2CD6-EE48-9DA0-77F78F3D6D7C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4698751" y="3431129"/>
            <a:ext cx="1050443" cy="1301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8AEB9A1-B590-484B-A3BE-4140852E043D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4667481" y="3431129"/>
            <a:ext cx="1081713" cy="2174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BCBCD050-C436-7042-9FEB-135DF053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06533"/>
              </p:ext>
            </p:extLst>
          </p:nvPr>
        </p:nvGraphicFramePr>
        <p:xfrm>
          <a:off x="9043057" y="1091177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A4DCDB71-3456-CF42-A4C7-CF2C74A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08201"/>
              </p:ext>
            </p:extLst>
          </p:nvPr>
        </p:nvGraphicFramePr>
        <p:xfrm>
          <a:off x="9043057" y="2503980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E3CC14E8-A22B-8045-82AF-68EB15CC3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54942"/>
              </p:ext>
            </p:extLst>
          </p:nvPr>
        </p:nvGraphicFramePr>
        <p:xfrm>
          <a:off x="9043057" y="3740598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8DE3501E-7D20-0941-95A5-C0D29CA7E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01738"/>
              </p:ext>
            </p:extLst>
          </p:nvPr>
        </p:nvGraphicFramePr>
        <p:xfrm>
          <a:off x="9043057" y="5153401"/>
          <a:ext cx="179473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84">
                  <a:extLst>
                    <a:ext uri="{9D8B030D-6E8A-4147-A177-3AD203B41FA5}">
                      <a16:colId xmlns:a16="http://schemas.microsoft.com/office/drawing/2014/main" val="3631769445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4251977446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3761210167"/>
                    </a:ext>
                  </a:extLst>
                </a:gridCol>
                <a:gridCol w="448684">
                  <a:extLst>
                    <a:ext uri="{9D8B030D-6E8A-4147-A177-3AD203B41FA5}">
                      <a16:colId xmlns:a16="http://schemas.microsoft.com/office/drawing/2014/main" val="2880520942"/>
                    </a:ext>
                  </a:extLst>
                </a:gridCol>
              </a:tblGrid>
              <a:tr h="30988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89826"/>
                  </a:ext>
                </a:extLst>
              </a:tr>
            </a:tbl>
          </a:graphicData>
        </a:graphic>
      </p:graphicFrame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6AB6C38-045F-9D4A-9D03-CD2EBA47E22A}"/>
              </a:ext>
            </a:extLst>
          </p:cNvPr>
          <p:cNvGrpSpPr/>
          <p:nvPr/>
        </p:nvGrpSpPr>
        <p:grpSpPr>
          <a:xfrm>
            <a:off x="10919575" y="3886319"/>
            <a:ext cx="540000" cy="540000"/>
            <a:chOff x="10068477" y="1310090"/>
            <a:chExt cx="1139660" cy="108420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A9FD593-EB49-A340-8CFC-13B0B94A0281}"/>
                </a:ext>
              </a:extLst>
            </p:cNvPr>
            <p:cNvSpPr/>
            <p:nvPr/>
          </p:nvSpPr>
          <p:spPr>
            <a:xfrm>
              <a:off x="10068477" y="1310090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7CE9965-1A62-DC4E-B3CB-923365BD4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381" y="1346469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DAEF86B-24B1-7044-B263-F9F56D2D3B10}"/>
              </a:ext>
            </a:extLst>
          </p:cNvPr>
          <p:cNvGrpSpPr/>
          <p:nvPr/>
        </p:nvGrpSpPr>
        <p:grpSpPr>
          <a:xfrm>
            <a:off x="10919575" y="5283890"/>
            <a:ext cx="540000" cy="540000"/>
            <a:chOff x="10068477" y="2797809"/>
            <a:chExt cx="1139660" cy="108420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B2322A6-F070-7D48-B8C2-C555784614DC}"/>
                </a:ext>
              </a:extLst>
            </p:cNvPr>
            <p:cNvSpPr/>
            <p:nvPr/>
          </p:nvSpPr>
          <p:spPr>
            <a:xfrm>
              <a:off x="10068477" y="279780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6B03091-CBEA-3942-8884-B56270507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4381" y="2861364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06FEBF3-9545-D346-AD58-59189B5C9472}"/>
              </a:ext>
            </a:extLst>
          </p:cNvPr>
          <p:cNvGrpSpPr/>
          <p:nvPr/>
        </p:nvGrpSpPr>
        <p:grpSpPr>
          <a:xfrm>
            <a:off x="10919575" y="1091177"/>
            <a:ext cx="540000" cy="540000"/>
            <a:chOff x="10053854" y="4150579"/>
            <a:chExt cx="1139660" cy="1084201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AC919BA-CA1A-7F4A-8BED-26686E8734CF}"/>
                </a:ext>
              </a:extLst>
            </p:cNvPr>
            <p:cNvSpPr/>
            <p:nvPr/>
          </p:nvSpPr>
          <p:spPr>
            <a:xfrm>
              <a:off x="10053854" y="415057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876D5DA-ABA4-C44A-807D-D5135F8B96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758" y="4186958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7DAC286-17A2-5849-815E-55CDF5D3C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8405" y="4226468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34CD08D-6A38-C047-A0B7-5725C9DD9824}"/>
              </a:ext>
            </a:extLst>
          </p:cNvPr>
          <p:cNvGrpSpPr/>
          <p:nvPr/>
        </p:nvGrpSpPr>
        <p:grpSpPr>
          <a:xfrm>
            <a:off x="10919575" y="2488748"/>
            <a:ext cx="540000" cy="540000"/>
            <a:chOff x="10011608" y="5574301"/>
            <a:chExt cx="1139660" cy="108420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BDF37DE-FDBC-C247-8322-8D16893F29B6}"/>
                </a:ext>
              </a:extLst>
            </p:cNvPr>
            <p:cNvSpPr/>
            <p:nvPr/>
          </p:nvSpPr>
          <p:spPr>
            <a:xfrm>
              <a:off x="10011608" y="5574301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Connector 154">
              <a:extLst>
                <a:ext uri="{FF2B5EF4-FFF2-40B4-BE49-F238E27FC236}">
                  <a16:creationId xmlns:a16="http://schemas.microsoft.com/office/drawing/2014/main" id="{3FAEFD15-CEB2-3F4C-A91B-563E3170451D}"/>
                </a:ext>
              </a:extLst>
            </p:cNvPr>
            <p:cNvSpPr/>
            <p:nvPr/>
          </p:nvSpPr>
          <p:spPr>
            <a:xfrm>
              <a:off x="10142957" y="5674299"/>
              <a:ext cx="901282" cy="884544"/>
            </a:xfrm>
            <a:prstGeom prst="flowChartConnector">
              <a:avLst/>
            </a:prstGeom>
            <a:ln w="444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20DC7AB-D8DE-5E47-A91E-C683E760DD37}"/>
              </a:ext>
            </a:extLst>
          </p:cNvPr>
          <p:cNvCxnSpPr>
            <a:cxnSpLocks/>
            <a:stCxn id="125" idx="3"/>
            <a:endCxn id="123" idx="1"/>
          </p:cNvCxnSpPr>
          <p:nvPr/>
        </p:nvCxnSpPr>
        <p:spPr>
          <a:xfrm flipV="1">
            <a:off x="7992614" y="1459477"/>
            <a:ext cx="1050443" cy="1971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EB66316-6B0C-BC42-B0F6-2F535D6AD456}"/>
              </a:ext>
            </a:extLst>
          </p:cNvPr>
          <p:cNvCxnSpPr>
            <a:cxnSpLocks/>
            <a:stCxn id="125" idx="3"/>
            <a:endCxn id="124" idx="1"/>
          </p:cNvCxnSpPr>
          <p:nvPr/>
        </p:nvCxnSpPr>
        <p:spPr>
          <a:xfrm flipV="1">
            <a:off x="7992614" y="2872280"/>
            <a:ext cx="1050443" cy="558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CB1E89F-92FF-344F-BB71-FE0C4992106F}"/>
              </a:ext>
            </a:extLst>
          </p:cNvPr>
          <p:cNvCxnSpPr>
            <a:cxnSpLocks/>
            <a:stCxn id="125" idx="3"/>
            <a:endCxn id="137" idx="1"/>
          </p:cNvCxnSpPr>
          <p:nvPr/>
        </p:nvCxnSpPr>
        <p:spPr>
          <a:xfrm>
            <a:off x="7992614" y="3431129"/>
            <a:ext cx="1050443" cy="677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CA04B6-F453-D848-8A2D-D50F223D19E7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>
            <a:off x="7992614" y="3431129"/>
            <a:ext cx="1050443" cy="2090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20C15D4-AAAB-B449-B8AB-BD3B93F2F0B2}"/>
              </a:ext>
            </a:extLst>
          </p:cNvPr>
          <p:cNvSpPr txBox="1"/>
          <p:nvPr/>
        </p:nvSpPr>
        <p:spPr>
          <a:xfrm>
            <a:off x="11541357" y="108139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8</a:t>
            </a:r>
            <a:endParaRPr lang="en-US" sz="4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FB79CF-3762-934E-9D38-CF22DF69CD39}"/>
              </a:ext>
            </a:extLst>
          </p:cNvPr>
          <p:cNvSpPr txBox="1"/>
          <p:nvPr/>
        </p:nvSpPr>
        <p:spPr>
          <a:xfrm>
            <a:off x="11541357" y="2438863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-8</a:t>
            </a:r>
            <a:endParaRPr lang="en-US" sz="4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968AF0-02D5-D64F-85C3-69FF456329CF}"/>
              </a:ext>
            </a:extLst>
          </p:cNvPr>
          <p:cNvSpPr txBox="1"/>
          <p:nvPr/>
        </p:nvSpPr>
        <p:spPr>
          <a:xfrm>
            <a:off x="11541357" y="384507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4</a:t>
            </a:r>
            <a:endParaRPr lang="en-US" sz="4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713DECE-EC37-8D48-824A-351ACE1EE265}"/>
              </a:ext>
            </a:extLst>
          </p:cNvPr>
          <p:cNvSpPr txBox="1"/>
          <p:nvPr/>
        </p:nvSpPr>
        <p:spPr>
          <a:xfrm>
            <a:off x="11541357" y="523030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166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2" grpId="0"/>
      <p:bldP spid="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3164A8BE-66F5-AF44-BEFC-2A3FE73698EB}"/>
              </a:ext>
            </a:extLst>
          </p:cNvPr>
          <p:cNvGrpSpPr/>
          <p:nvPr/>
        </p:nvGrpSpPr>
        <p:grpSpPr>
          <a:xfrm>
            <a:off x="483563" y="2337966"/>
            <a:ext cx="3356659" cy="2829813"/>
            <a:chOff x="166702" y="2118166"/>
            <a:chExt cx="3356659" cy="28298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4C2B42-A0F2-394D-A8A9-4E14A13DF7E3}"/>
                </a:ext>
              </a:extLst>
            </p:cNvPr>
            <p:cNvSpPr/>
            <p:nvPr/>
          </p:nvSpPr>
          <p:spPr>
            <a:xfrm>
              <a:off x="317701" y="2118166"/>
              <a:ext cx="3154702" cy="177739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99AC3B5-EFCA-0D45-9C9D-C58A55BB6075}"/>
                </a:ext>
              </a:extLst>
            </p:cNvPr>
            <p:cNvSpPr/>
            <p:nvPr/>
          </p:nvSpPr>
          <p:spPr>
            <a:xfrm>
              <a:off x="166702" y="4302283"/>
              <a:ext cx="3356659" cy="645696"/>
            </a:xfrm>
            <a:prstGeom prst="parallelogram">
              <a:avLst/>
            </a:prstGeom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92F25711-857E-1C47-AD4A-2721A5E83041}"/>
                </a:ext>
              </a:extLst>
            </p:cNvPr>
            <p:cNvSpPr/>
            <p:nvPr/>
          </p:nvSpPr>
          <p:spPr>
            <a:xfrm>
              <a:off x="682039" y="4418645"/>
              <a:ext cx="974963" cy="452311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\</a:t>
              </a:r>
              <a:endParaRPr lang="en-US" sz="2800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0D42C7C-60D9-C042-B610-F7C58D60A66D}"/>
                </a:ext>
              </a:extLst>
            </p:cNvPr>
            <p:cNvSpPr/>
            <p:nvPr/>
          </p:nvSpPr>
          <p:spPr>
            <a:xfrm>
              <a:off x="1912350" y="4418646"/>
              <a:ext cx="974963" cy="452311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/</a:t>
              </a:r>
              <a:endParaRPr lang="en-US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BBA0D-B966-084A-8188-8D20F6B1FEAC}"/>
                </a:ext>
              </a:extLst>
            </p:cNvPr>
            <p:cNvSpPr/>
            <p:nvPr/>
          </p:nvSpPr>
          <p:spPr>
            <a:xfrm>
              <a:off x="409394" y="2202045"/>
              <a:ext cx="2986405" cy="160389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D1000A-8BC4-EC4C-948F-4D0039E3D8B6}"/>
                </a:ext>
              </a:extLst>
            </p:cNvPr>
            <p:cNvSpPr/>
            <p:nvPr/>
          </p:nvSpPr>
          <p:spPr>
            <a:xfrm>
              <a:off x="46726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19924-47D4-1E4E-9A95-F1FEEC3F2AC4}"/>
                </a:ext>
              </a:extLst>
            </p:cNvPr>
            <p:cNvSpPr/>
            <p:nvPr/>
          </p:nvSpPr>
          <p:spPr>
            <a:xfrm>
              <a:off x="46726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AA1420-9252-E640-AA50-9BC1559F9620}"/>
                </a:ext>
              </a:extLst>
            </p:cNvPr>
            <p:cNvSpPr/>
            <p:nvPr/>
          </p:nvSpPr>
          <p:spPr>
            <a:xfrm>
              <a:off x="189680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6797AD-2024-1643-98E2-AB9671F0A9B0}"/>
                </a:ext>
              </a:extLst>
            </p:cNvPr>
            <p:cNvSpPr/>
            <p:nvPr/>
          </p:nvSpPr>
          <p:spPr>
            <a:xfrm>
              <a:off x="189680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C7AF7064-3058-3045-8583-A1A4120EFF63}"/>
                </a:ext>
              </a:extLst>
            </p:cNvPr>
            <p:cNvSpPr/>
            <p:nvPr/>
          </p:nvSpPr>
          <p:spPr>
            <a:xfrm>
              <a:off x="1354185" y="3956677"/>
              <a:ext cx="1108322" cy="139120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03BCB-B818-354B-B3E6-C29C513BA12F}"/>
              </a:ext>
            </a:extLst>
          </p:cNvPr>
          <p:cNvGrpSpPr/>
          <p:nvPr/>
        </p:nvGrpSpPr>
        <p:grpSpPr>
          <a:xfrm>
            <a:off x="9384878" y="1853455"/>
            <a:ext cx="1968922" cy="2290611"/>
            <a:chOff x="166702" y="2118166"/>
            <a:chExt cx="3356659" cy="28298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DC8D05A-B81D-0546-AA12-3AF1AAADAB93}"/>
                </a:ext>
              </a:extLst>
            </p:cNvPr>
            <p:cNvSpPr/>
            <p:nvPr/>
          </p:nvSpPr>
          <p:spPr>
            <a:xfrm>
              <a:off x="317701" y="2118166"/>
              <a:ext cx="3154702" cy="177739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85733F36-03AA-1348-88B8-ACA4FF1EA3F3}"/>
                </a:ext>
              </a:extLst>
            </p:cNvPr>
            <p:cNvSpPr/>
            <p:nvPr/>
          </p:nvSpPr>
          <p:spPr>
            <a:xfrm>
              <a:off x="166702" y="4302283"/>
              <a:ext cx="3356659" cy="645696"/>
            </a:xfrm>
            <a:prstGeom prst="parallelogram">
              <a:avLst/>
            </a:prstGeom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32A4464F-A2C3-DE49-A440-EA6D6A745CB6}"/>
                </a:ext>
              </a:extLst>
            </p:cNvPr>
            <p:cNvSpPr/>
            <p:nvPr/>
          </p:nvSpPr>
          <p:spPr>
            <a:xfrm>
              <a:off x="682039" y="4418645"/>
              <a:ext cx="974963" cy="45231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\</a:t>
              </a:r>
              <a:endParaRPr lang="en-US" sz="2800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E170A006-3E79-8A4E-9C32-703A91B81679}"/>
                </a:ext>
              </a:extLst>
            </p:cNvPr>
            <p:cNvSpPr/>
            <p:nvPr/>
          </p:nvSpPr>
          <p:spPr>
            <a:xfrm>
              <a:off x="1912350" y="4418646"/>
              <a:ext cx="974963" cy="452311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/</a:t>
              </a:r>
              <a:endParaRPr lang="en-US" sz="28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69E09D-8B04-2F44-8807-9D847C0D716B}"/>
                </a:ext>
              </a:extLst>
            </p:cNvPr>
            <p:cNvSpPr/>
            <p:nvPr/>
          </p:nvSpPr>
          <p:spPr>
            <a:xfrm>
              <a:off x="409394" y="2202045"/>
              <a:ext cx="2986405" cy="160389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24B1B8-AC4B-3142-94DD-3B0C5B63BFF9}"/>
                </a:ext>
              </a:extLst>
            </p:cNvPr>
            <p:cNvSpPr/>
            <p:nvPr/>
          </p:nvSpPr>
          <p:spPr>
            <a:xfrm>
              <a:off x="467269" y="3022511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074079A-EFAE-FA48-867F-50C095102350}"/>
                </a:ext>
              </a:extLst>
            </p:cNvPr>
            <p:cNvSpPr/>
            <p:nvPr/>
          </p:nvSpPr>
          <p:spPr>
            <a:xfrm>
              <a:off x="46726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5A7F50-B6FC-0B4A-AD66-BA1E7D1B872C}"/>
                </a:ext>
              </a:extLst>
            </p:cNvPr>
            <p:cNvSpPr/>
            <p:nvPr/>
          </p:nvSpPr>
          <p:spPr>
            <a:xfrm>
              <a:off x="189680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79A300A-FB27-914A-8BDD-E1AB9B4D2AF7}"/>
                </a:ext>
              </a:extLst>
            </p:cNvPr>
            <p:cNvSpPr/>
            <p:nvPr/>
          </p:nvSpPr>
          <p:spPr>
            <a:xfrm>
              <a:off x="1896809" y="2234711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1A9F4CA7-4C05-AE49-A55A-33A62B55F960}"/>
                </a:ext>
              </a:extLst>
            </p:cNvPr>
            <p:cNvSpPr/>
            <p:nvPr/>
          </p:nvSpPr>
          <p:spPr>
            <a:xfrm>
              <a:off x="1354185" y="3956677"/>
              <a:ext cx="1108322" cy="139120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FB7391-3285-2548-A957-7083DA3B077C}"/>
              </a:ext>
            </a:extLst>
          </p:cNvPr>
          <p:cNvGrpSpPr/>
          <p:nvPr/>
        </p:nvGrpSpPr>
        <p:grpSpPr>
          <a:xfrm>
            <a:off x="5728243" y="1838633"/>
            <a:ext cx="1968922" cy="2354702"/>
            <a:chOff x="166702" y="2118166"/>
            <a:chExt cx="3356659" cy="282981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7FF9F2F-5D00-0446-9B96-0716BE3F3396}"/>
                </a:ext>
              </a:extLst>
            </p:cNvPr>
            <p:cNvSpPr/>
            <p:nvPr/>
          </p:nvSpPr>
          <p:spPr>
            <a:xfrm>
              <a:off x="317701" y="2118166"/>
              <a:ext cx="3154702" cy="177739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B14D7769-105C-5A44-9B47-85A584CDA200}"/>
                </a:ext>
              </a:extLst>
            </p:cNvPr>
            <p:cNvSpPr/>
            <p:nvPr/>
          </p:nvSpPr>
          <p:spPr>
            <a:xfrm>
              <a:off x="166702" y="4302283"/>
              <a:ext cx="3356659" cy="645696"/>
            </a:xfrm>
            <a:prstGeom prst="parallelogram">
              <a:avLst/>
            </a:prstGeom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B625C6D6-1727-0B4E-8A01-D38F8014A6F4}"/>
                </a:ext>
              </a:extLst>
            </p:cNvPr>
            <p:cNvSpPr/>
            <p:nvPr/>
          </p:nvSpPr>
          <p:spPr>
            <a:xfrm>
              <a:off x="682039" y="4418645"/>
              <a:ext cx="974963" cy="452311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\</a:t>
              </a:r>
              <a:endParaRPr lang="en-US" sz="2800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7E7BA4BB-208F-BD4F-AF99-2AB5FD869BB4}"/>
                </a:ext>
              </a:extLst>
            </p:cNvPr>
            <p:cNvSpPr/>
            <p:nvPr/>
          </p:nvSpPr>
          <p:spPr>
            <a:xfrm>
              <a:off x="1912350" y="4418646"/>
              <a:ext cx="974963" cy="45231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/</a:t>
              </a:r>
              <a:endParaRPr lang="en-US" sz="28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EF0F981-3527-C74F-ACD9-5C3E0B45B4D4}"/>
                </a:ext>
              </a:extLst>
            </p:cNvPr>
            <p:cNvSpPr/>
            <p:nvPr/>
          </p:nvSpPr>
          <p:spPr>
            <a:xfrm>
              <a:off x="409394" y="2202045"/>
              <a:ext cx="2986405" cy="160389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447FB5B-E60C-D140-9949-5359828A65D1}"/>
                </a:ext>
              </a:extLst>
            </p:cNvPr>
            <p:cNvSpPr/>
            <p:nvPr/>
          </p:nvSpPr>
          <p:spPr>
            <a:xfrm>
              <a:off x="46726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00A90C6-7802-0941-8100-D9782C837D5E}"/>
                </a:ext>
              </a:extLst>
            </p:cNvPr>
            <p:cNvSpPr/>
            <p:nvPr/>
          </p:nvSpPr>
          <p:spPr>
            <a:xfrm>
              <a:off x="467269" y="2234711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C015CB7-A077-1148-A618-1A90CC859083}"/>
                </a:ext>
              </a:extLst>
            </p:cNvPr>
            <p:cNvSpPr/>
            <p:nvPr/>
          </p:nvSpPr>
          <p:spPr>
            <a:xfrm>
              <a:off x="1896809" y="3022511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010AB9B-AEBB-FF45-859E-69C1EBCB115E}"/>
                </a:ext>
              </a:extLst>
            </p:cNvPr>
            <p:cNvSpPr/>
            <p:nvPr/>
          </p:nvSpPr>
          <p:spPr>
            <a:xfrm>
              <a:off x="189680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apezoid 74">
              <a:extLst>
                <a:ext uri="{FF2B5EF4-FFF2-40B4-BE49-F238E27FC236}">
                  <a16:creationId xmlns:a16="http://schemas.microsoft.com/office/drawing/2014/main" id="{7386D484-AFA8-5D41-8813-FFE94B5CE85C}"/>
                </a:ext>
              </a:extLst>
            </p:cNvPr>
            <p:cNvSpPr/>
            <p:nvPr/>
          </p:nvSpPr>
          <p:spPr>
            <a:xfrm>
              <a:off x="1354185" y="3956677"/>
              <a:ext cx="1108322" cy="139120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8EBA8E-54D7-384A-95FB-C9A26CC1FEC1}"/>
              </a:ext>
            </a:extLst>
          </p:cNvPr>
          <p:cNvGrpSpPr/>
          <p:nvPr/>
        </p:nvGrpSpPr>
        <p:grpSpPr>
          <a:xfrm>
            <a:off x="9384878" y="4356812"/>
            <a:ext cx="1966727" cy="1485087"/>
            <a:chOff x="631628" y="4445958"/>
            <a:chExt cx="2846813" cy="150560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3CB41-9CA3-7942-84C5-9F84A7932748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93750-4AF7-0C48-8040-AFCB2C451606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A2CE06-1E8B-3047-865F-9ECF4C6D4E6B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F176E8-E840-EF4C-81F2-C3BDDB9A298D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3FE470-E191-104F-86D5-F5FB1BC4DB0D}"/>
              </a:ext>
            </a:extLst>
          </p:cNvPr>
          <p:cNvGrpSpPr/>
          <p:nvPr/>
        </p:nvGrpSpPr>
        <p:grpSpPr>
          <a:xfrm>
            <a:off x="5728705" y="4565113"/>
            <a:ext cx="1968459" cy="1435710"/>
            <a:chOff x="6374231" y="4554129"/>
            <a:chExt cx="2846813" cy="150560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03913E-8ACE-FC4B-B683-43B7BABF95AE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4A5C0B-97C9-154D-81BD-7A26053635B8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AFF42F-99A7-944B-A195-748F87380201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AAFF55-0235-734C-8582-6D1F16AD7292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9D3993A-D4F2-7146-97F4-F69F2ADB5F99}"/>
              </a:ext>
            </a:extLst>
          </p:cNvPr>
          <p:cNvSpPr/>
          <p:nvPr/>
        </p:nvSpPr>
        <p:spPr>
          <a:xfrm>
            <a:off x="7885572" y="5588971"/>
            <a:ext cx="1021670" cy="1064869"/>
          </a:xfrm>
          <a:prstGeom prst="wedgeRoundRectCallout">
            <a:avLst>
              <a:gd name="adj1" fmla="val 94158"/>
              <a:gd name="adj2" fmla="val -8302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/</a:t>
            </a:r>
            <a:endParaRPr lang="en-US" sz="3600" dirty="0"/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B3B1D417-B8D4-B940-A8B4-01102FC091BC}"/>
              </a:ext>
            </a:extLst>
          </p:cNvPr>
          <p:cNvSpPr/>
          <p:nvPr/>
        </p:nvSpPr>
        <p:spPr>
          <a:xfrm>
            <a:off x="4135688" y="5539356"/>
            <a:ext cx="948053" cy="1015435"/>
          </a:xfrm>
          <a:prstGeom prst="wedgeRoundRectCallout">
            <a:avLst>
              <a:gd name="adj1" fmla="val 109086"/>
              <a:gd name="adj2" fmla="val -8668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\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293B79-647C-6747-910C-228B9C14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F88035-BF1F-DA49-BC9A-07AD01F96BFE}"/>
              </a:ext>
            </a:extLst>
          </p:cNvPr>
          <p:cNvGrpSpPr/>
          <p:nvPr/>
        </p:nvGrpSpPr>
        <p:grpSpPr>
          <a:xfrm>
            <a:off x="1289942" y="4605555"/>
            <a:ext cx="1712471" cy="1602598"/>
            <a:chOff x="631628" y="4445958"/>
            <a:chExt cx="2846813" cy="1505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D6C703-ACB3-E24B-969D-29B59B57EAEE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563BFA-2038-264D-8EA9-9CBA9BCA062E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F610A-3942-F947-B61A-2179086E54D7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D574C5-A2EE-4142-926B-0EE7528C74D0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087090-1067-EF46-95BB-29039005558C}"/>
              </a:ext>
            </a:extLst>
          </p:cNvPr>
          <p:cNvGrpSpPr/>
          <p:nvPr/>
        </p:nvGrpSpPr>
        <p:grpSpPr>
          <a:xfrm>
            <a:off x="1298391" y="1878608"/>
            <a:ext cx="1712471" cy="1607601"/>
            <a:chOff x="6374231" y="4554129"/>
            <a:chExt cx="2846813" cy="15056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90934D-9F1A-4249-B0BD-701BB75106B8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C5751D-62A5-6D41-BB32-2376335F9738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5B60A-89AF-774B-852B-F7CF415DF207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F0973-4F9E-AA4B-BA47-03CCD900B0B2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F44E84-C782-8D4A-9A08-EF229A8E5849}"/>
              </a:ext>
            </a:extLst>
          </p:cNvPr>
          <p:cNvSpPr txBox="1"/>
          <p:nvPr/>
        </p:nvSpPr>
        <p:spPr>
          <a:xfrm>
            <a:off x="594878" y="5235879"/>
            <a:ext cx="36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/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BD30F-3704-4344-ACDF-92A04FE632A2}"/>
              </a:ext>
            </a:extLst>
          </p:cNvPr>
          <p:cNvSpPr/>
          <p:nvPr/>
        </p:nvSpPr>
        <p:spPr>
          <a:xfrm>
            <a:off x="594946" y="2351985"/>
            <a:ext cx="36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\</a:t>
            </a:r>
            <a:endParaRPr lang="en-US" sz="36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8A9482-9B64-7246-B438-1ECB50AA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34290"/>
              </p:ext>
            </p:extLst>
          </p:nvPr>
        </p:nvGraphicFramePr>
        <p:xfrm>
          <a:off x="3287846" y="5103210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44684-4C86-A446-9A31-9BCA5E157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04472"/>
              </p:ext>
            </p:extLst>
          </p:nvPr>
        </p:nvGraphicFramePr>
        <p:xfrm>
          <a:off x="3233935" y="2428968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10FEAAEE-17B2-104E-B013-3220D27C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 recognition software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C4EA93F-514A-AA4D-8F29-979DE389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92469"/>
              </p:ext>
            </p:extLst>
          </p:nvPr>
        </p:nvGraphicFramePr>
        <p:xfrm>
          <a:off x="3287846" y="4496394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AE747C8-32AC-B340-B34D-284C5D1B9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98505"/>
              </p:ext>
            </p:extLst>
          </p:nvPr>
        </p:nvGraphicFramePr>
        <p:xfrm>
          <a:off x="3287846" y="5729576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0B15790-8C59-9D42-B1CA-024A71781A6F}"/>
              </a:ext>
            </a:extLst>
          </p:cNvPr>
          <p:cNvSpPr txBox="1"/>
          <p:nvPr/>
        </p:nvSpPr>
        <p:spPr>
          <a:xfrm>
            <a:off x="7143427" y="5103210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= -4</a:t>
            </a:r>
            <a:endParaRPr lang="en-US" sz="2400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BEA8CA-3466-1146-94E5-85869AC3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57909"/>
              </p:ext>
            </p:extLst>
          </p:nvPr>
        </p:nvGraphicFramePr>
        <p:xfrm>
          <a:off x="3221149" y="1822152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140B762-5E3D-EB47-A89D-C26D831F4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46202"/>
              </p:ext>
            </p:extLst>
          </p:nvPr>
        </p:nvGraphicFramePr>
        <p:xfrm>
          <a:off x="3221149" y="3055334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F427D7B-B88D-E74E-8A46-086B08C4E160}"/>
              </a:ext>
            </a:extLst>
          </p:cNvPr>
          <p:cNvSpPr txBox="1"/>
          <p:nvPr/>
        </p:nvSpPr>
        <p:spPr>
          <a:xfrm>
            <a:off x="7089516" y="24443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= 4</a:t>
            </a:r>
            <a:endParaRPr lang="en-US" sz="24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E0D5BC-CCF6-644F-8EDF-B588CFDC23AD}"/>
              </a:ext>
            </a:extLst>
          </p:cNvPr>
          <p:cNvGrpSpPr/>
          <p:nvPr/>
        </p:nvGrpSpPr>
        <p:grpSpPr>
          <a:xfrm>
            <a:off x="9286537" y="2104683"/>
            <a:ext cx="1712471" cy="1602598"/>
            <a:chOff x="631628" y="4445958"/>
            <a:chExt cx="2846813" cy="15056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E4F180-BC91-3442-96C8-8936F8690826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</a:t>
              </a:r>
              <a:endParaRPr lang="en-US" sz="2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05A10-9A7E-DB45-9D57-A06231D172D2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+</a:t>
              </a:r>
              <a:endParaRPr lang="en-US" sz="2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0986A4-4E42-BC4F-B680-B2DF28A90F83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+</a:t>
              </a:r>
              <a:endParaRPr lang="en-US" sz="2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1F0C31-7EE0-9146-84FE-A0A262F957A1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</a:t>
              </a:r>
              <a:endParaRPr lang="en-US" sz="24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0AF4677-9B12-EF44-A168-DABB7A778F57}"/>
              </a:ext>
            </a:extLst>
          </p:cNvPr>
          <p:cNvSpPr txBox="1"/>
          <p:nvPr/>
        </p:nvSpPr>
        <p:spPr>
          <a:xfrm>
            <a:off x="9286537" y="3796953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3CE99-08A6-2B47-8934-ED5BFCE96857}"/>
              </a:ext>
            </a:extLst>
          </p:cNvPr>
          <p:cNvSpPr txBox="1"/>
          <p:nvPr/>
        </p:nvSpPr>
        <p:spPr>
          <a:xfrm>
            <a:off x="9203886" y="4509942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If positive, “\”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482791-506F-9E4A-ACB0-1A08D3063771}"/>
              </a:ext>
            </a:extLst>
          </p:cNvPr>
          <p:cNvSpPr txBox="1"/>
          <p:nvPr/>
        </p:nvSpPr>
        <p:spPr>
          <a:xfrm>
            <a:off x="9203886" y="5099821"/>
            <a:ext cx="2008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If negative, “/”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5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62B1-CF40-354E-B9A3-6D46CDCA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18CCCF-AE57-4D49-8341-21F7A221EAA1}"/>
              </a:ext>
            </a:extLst>
          </p:cNvPr>
          <p:cNvGrpSpPr/>
          <p:nvPr/>
        </p:nvGrpSpPr>
        <p:grpSpPr>
          <a:xfrm>
            <a:off x="1275654" y="4719855"/>
            <a:ext cx="1712471" cy="1602598"/>
            <a:chOff x="631628" y="4445958"/>
            <a:chExt cx="2846813" cy="1505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0DFB34-18F5-D244-865C-C1D0EC7019BF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6CB384-5F98-7145-834A-7940C6D65F19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A4381B-2800-1A4E-AC08-9C9ED052F224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4F3477-BCA1-AC4C-AB6A-B894DB0F3F23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D3A2B-8C87-074F-A474-8D5CA2CF3192}"/>
              </a:ext>
            </a:extLst>
          </p:cNvPr>
          <p:cNvGrpSpPr/>
          <p:nvPr/>
        </p:nvGrpSpPr>
        <p:grpSpPr>
          <a:xfrm>
            <a:off x="1284103" y="1992908"/>
            <a:ext cx="1712471" cy="1607601"/>
            <a:chOff x="6374231" y="4554129"/>
            <a:chExt cx="2846813" cy="15056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BF3938-0F34-ED48-A757-E2CA96BE7749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35C930-37E2-BA42-B724-8C7802AAD118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6AEA50-5B7E-0045-AE40-8FFC04996FB8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DBDC42-FABD-AF4D-A2C7-F93E426CBD23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A39D27-29C1-7943-943A-E623FACD8DE2}"/>
              </a:ext>
            </a:extLst>
          </p:cNvPr>
          <p:cNvSpPr txBox="1"/>
          <p:nvPr/>
        </p:nvSpPr>
        <p:spPr>
          <a:xfrm>
            <a:off x="580590" y="5350179"/>
            <a:ext cx="36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/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3DFCDA-7075-B84E-B117-ADEA0A611C17}"/>
              </a:ext>
            </a:extLst>
          </p:cNvPr>
          <p:cNvSpPr/>
          <p:nvPr/>
        </p:nvSpPr>
        <p:spPr>
          <a:xfrm>
            <a:off x="580658" y="2466285"/>
            <a:ext cx="36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\</a:t>
            </a:r>
            <a:endParaRPr lang="en-US" sz="3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1EC1339-B6A9-DE45-9B97-75408B7E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73943"/>
              </p:ext>
            </p:extLst>
          </p:nvPr>
        </p:nvGraphicFramePr>
        <p:xfrm>
          <a:off x="3273558" y="5217510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BD5194-D38E-3E4A-84A6-930F19B76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62523"/>
              </p:ext>
            </p:extLst>
          </p:nvPr>
        </p:nvGraphicFramePr>
        <p:xfrm>
          <a:off x="3219647" y="2543268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-1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90C4A4D-5BE8-6C4E-94C2-C384CC669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07983"/>
              </p:ext>
            </p:extLst>
          </p:nvPr>
        </p:nvGraphicFramePr>
        <p:xfrm>
          <a:off x="3273558" y="4610694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C25413B-119C-B947-B563-EADA04BA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47943"/>
              </p:ext>
            </p:extLst>
          </p:nvPr>
        </p:nvGraphicFramePr>
        <p:xfrm>
          <a:off x="3273558" y="5843876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D8CF90-24B6-374F-A896-5DAC40213766}"/>
              </a:ext>
            </a:extLst>
          </p:cNvPr>
          <p:cNvSpPr txBox="1"/>
          <p:nvPr/>
        </p:nvSpPr>
        <p:spPr>
          <a:xfrm>
            <a:off x="7129139" y="5217510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= -2</a:t>
            </a:r>
            <a:endParaRPr lang="en-US" sz="2400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F05A10B-3CAC-B743-8A80-3D8BF648B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8774"/>
              </p:ext>
            </p:extLst>
          </p:nvPr>
        </p:nvGraphicFramePr>
        <p:xfrm>
          <a:off x="3206861" y="1936452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2CFA7F-3266-9340-9BCC-E59D286E6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88866"/>
              </p:ext>
            </p:extLst>
          </p:nvPr>
        </p:nvGraphicFramePr>
        <p:xfrm>
          <a:off x="3206861" y="3169634"/>
          <a:ext cx="357014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537">
                  <a:extLst>
                    <a:ext uri="{9D8B030D-6E8A-4147-A177-3AD203B41FA5}">
                      <a16:colId xmlns:a16="http://schemas.microsoft.com/office/drawing/2014/main" val="3238620129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867056408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342271967"/>
                    </a:ext>
                  </a:extLst>
                </a:gridCol>
                <a:gridCol w="892537">
                  <a:extLst>
                    <a:ext uri="{9D8B030D-6E8A-4147-A177-3AD203B41FA5}">
                      <a16:colId xmlns:a16="http://schemas.microsoft.com/office/drawing/2014/main" val="38164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+1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028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2F4F37E-10EA-A64C-B85D-EDD74BE789EC}"/>
              </a:ext>
            </a:extLst>
          </p:cNvPr>
          <p:cNvSpPr txBox="1"/>
          <p:nvPr/>
        </p:nvSpPr>
        <p:spPr>
          <a:xfrm>
            <a:off x="7075228" y="25586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=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77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ular Callout 95">
            <a:extLst>
              <a:ext uri="{FF2B5EF4-FFF2-40B4-BE49-F238E27FC236}">
                <a16:creationId xmlns:a16="http://schemas.microsoft.com/office/drawing/2014/main" id="{6BE32B17-A5B6-D241-9D20-3F83B7ED94C3}"/>
              </a:ext>
            </a:extLst>
          </p:cNvPr>
          <p:cNvSpPr/>
          <p:nvPr/>
        </p:nvSpPr>
        <p:spPr>
          <a:xfrm>
            <a:off x="3108960" y="1965960"/>
            <a:ext cx="8351520" cy="3383280"/>
          </a:xfrm>
          <a:prstGeom prst="wedgeRoundRectCallout">
            <a:avLst>
              <a:gd name="adj1" fmla="val -56234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F3246-F375-CC46-BD40-946CBAB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Brute force algorithm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01091-C88B-1B42-ADF9-AD62FDC50632}"/>
              </a:ext>
            </a:extLst>
          </p:cNvPr>
          <p:cNvGrpSpPr/>
          <p:nvPr/>
        </p:nvGrpSpPr>
        <p:grpSpPr>
          <a:xfrm>
            <a:off x="541437" y="2638908"/>
            <a:ext cx="1958696" cy="2326631"/>
            <a:chOff x="166702" y="2118166"/>
            <a:chExt cx="3356659" cy="2829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C7DFB7-0850-744F-B37C-B91211C06D46}"/>
                </a:ext>
              </a:extLst>
            </p:cNvPr>
            <p:cNvSpPr/>
            <p:nvPr/>
          </p:nvSpPr>
          <p:spPr>
            <a:xfrm>
              <a:off x="317701" y="2118166"/>
              <a:ext cx="3154702" cy="177739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9F26DF5-033B-7C4E-8A7B-FB02A7D28BB1}"/>
                </a:ext>
              </a:extLst>
            </p:cNvPr>
            <p:cNvSpPr/>
            <p:nvPr/>
          </p:nvSpPr>
          <p:spPr>
            <a:xfrm>
              <a:off x="166702" y="4302283"/>
              <a:ext cx="3356659" cy="645696"/>
            </a:xfrm>
            <a:prstGeom prst="parallelogram">
              <a:avLst/>
            </a:prstGeom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9673744-432A-A947-9BF7-26F062C2AB36}"/>
                </a:ext>
              </a:extLst>
            </p:cNvPr>
            <p:cNvSpPr/>
            <p:nvPr/>
          </p:nvSpPr>
          <p:spPr>
            <a:xfrm>
              <a:off x="682039" y="4418645"/>
              <a:ext cx="974963" cy="452311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\</a:t>
              </a:r>
              <a:endParaRPr lang="en-US" sz="2800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6A1093A9-95E8-1F4E-8D46-8F4AD89B479D}"/>
                </a:ext>
              </a:extLst>
            </p:cNvPr>
            <p:cNvSpPr/>
            <p:nvPr/>
          </p:nvSpPr>
          <p:spPr>
            <a:xfrm>
              <a:off x="1912350" y="4418646"/>
              <a:ext cx="974963" cy="452311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/</a:t>
              </a:r>
              <a:endParaRPr lang="en-US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222A26-F1D9-BC4F-BBC8-E22425BEB028}"/>
                </a:ext>
              </a:extLst>
            </p:cNvPr>
            <p:cNvSpPr/>
            <p:nvPr/>
          </p:nvSpPr>
          <p:spPr>
            <a:xfrm>
              <a:off x="409394" y="2202045"/>
              <a:ext cx="2986405" cy="160389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EE0EBA-A10B-E343-8B9A-F744B1453BA3}"/>
                </a:ext>
              </a:extLst>
            </p:cNvPr>
            <p:cNvSpPr/>
            <p:nvPr/>
          </p:nvSpPr>
          <p:spPr>
            <a:xfrm>
              <a:off x="46726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DAFF34-9F59-3E49-8614-6D51EBD2C37A}"/>
                </a:ext>
              </a:extLst>
            </p:cNvPr>
            <p:cNvSpPr/>
            <p:nvPr/>
          </p:nvSpPr>
          <p:spPr>
            <a:xfrm>
              <a:off x="46726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B50BB3-B214-0146-B597-75FA311BC713}"/>
                </a:ext>
              </a:extLst>
            </p:cNvPr>
            <p:cNvSpPr/>
            <p:nvPr/>
          </p:nvSpPr>
          <p:spPr>
            <a:xfrm>
              <a:off x="189680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D5E36D-19B8-A444-864B-DA5A7C0C1AB7}"/>
                </a:ext>
              </a:extLst>
            </p:cNvPr>
            <p:cNvSpPr/>
            <p:nvPr/>
          </p:nvSpPr>
          <p:spPr>
            <a:xfrm>
              <a:off x="189680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970E4241-D805-8849-94F3-B332EA683279}"/>
                </a:ext>
              </a:extLst>
            </p:cNvPr>
            <p:cNvSpPr/>
            <p:nvPr/>
          </p:nvSpPr>
          <p:spPr>
            <a:xfrm>
              <a:off x="1354185" y="3956677"/>
              <a:ext cx="1108322" cy="139120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5377A9-AFCB-8340-9B09-1D4DA34A6231}"/>
              </a:ext>
            </a:extLst>
          </p:cNvPr>
          <p:cNvGrpSpPr/>
          <p:nvPr/>
        </p:nvGrpSpPr>
        <p:grpSpPr>
          <a:xfrm>
            <a:off x="3490782" y="2616543"/>
            <a:ext cx="814304" cy="934189"/>
            <a:chOff x="631628" y="4445958"/>
            <a:chExt cx="2846813" cy="15056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A6DCFB-3DFA-0140-BC31-4EA0F85F4D5E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7E2816-3055-0F49-8D0F-B9CD220B9EE0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0087EA-944B-6A4D-8E7D-CFE83F1C4206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B93E2C-FDD8-9C4C-95F1-30834D214BF1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4B6513-8533-D34E-AA8D-AB7AEE4FF74F}"/>
              </a:ext>
            </a:extLst>
          </p:cNvPr>
          <p:cNvGrpSpPr/>
          <p:nvPr/>
        </p:nvGrpSpPr>
        <p:grpSpPr>
          <a:xfrm>
            <a:off x="4427158" y="2616543"/>
            <a:ext cx="814304" cy="934189"/>
            <a:chOff x="631628" y="4445958"/>
            <a:chExt cx="2846813" cy="15056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B3FEA6-4B9E-6E4D-B1B1-7DCA0F74D9EA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EB6DAC-6ADC-5441-A7E6-91FA69D2E761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7F7A43-10BA-5242-88DE-ABFF90AD7767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4D3CA6-84B3-194E-9733-AB3737B62592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65AEF3-84A4-CC4A-B2E0-1475B0878BBC}"/>
              </a:ext>
            </a:extLst>
          </p:cNvPr>
          <p:cNvGrpSpPr/>
          <p:nvPr/>
        </p:nvGrpSpPr>
        <p:grpSpPr>
          <a:xfrm>
            <a:off x="5363534" y="2616543"/>
            <a:ext cx="814304" cy="934189"/>
            <a:chOff x="631628" y="4445958"/>
            <a:chExt cx="2846813" cy="15056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A5D5B6-F7EA-164E-9B11-43F3CF9808DB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65942C-D20B-E54C-8362-A9C5ABF3FEF9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83BC72-F517-8B42-90F1-782C50632339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5DB4A3-1504-4947-85CC-550B4D9AF809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C718B9-11C2-A34E-AD13-5C188415D40C}"/>
              </a:ext>
            </a:extLst>
          </p:cNvPr>
          <p:cNvGrpSpPr/>
          <p:nvPr/>
        </p:nvGrpSpPr>
        <p:grpSpPr>
          <a:xfrm>
            <a:off x="6299910" y="2616543"/>
            <a:ext cx="814304" cy="934189"/>
            <a:chOff x="631628" y="4445958"/>
            <a:chExt cx="2846813" cy="150560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197FAF-6537-B845-81B6-BEA501969DA6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A25758-A9F2-CB45-9049-D6B86E46CD04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21EE86-ECAD-3E48-AE10-4D543A45D32E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3C8AE1-9BDD-914D-8CE7-8DBE41D1907A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009AF-4852-B24B-BB11-1902CF2AF138}"/>
              </a:ext>
            </a:extLst>
          </p:cNvPr>
          <p:cNvGrpSpPr/>
          <p:nvPr/>
        </p:nvGrpSpPr>
        <p:grpSpPr>
          <a:xfrm>
            <a:off x="7236286" y="2616543"/>
            <a:ext cx="814304" cy="934189"/>
            <a:chOff x="631628" y="4445958"/>
            <a:chExt cx="2846813" cy="150560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7F883D-45A4-8A46-B794-30D3CE9EE6E5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4E481E-B73B-4842-B7D9-F191DCC2AC4C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A56FFB-8D7B-E74C-BEDC-E5CEDED162FC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396A64-87EC-3345-9ED0-5ED99634511A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51D0B4-0DDE-C14F-9461-5BC7E6DD8F1E}"/>
              </a:ext>
            </a:extLst>
          </p:cNvPr>
          <p:cNvGrpSpPr/>
          <p:nvPr/>
        </p:nvGrpSpPr>
        <p:grpSpPr>
          <a:xfrm>
            <a:off x="8172662" y="2616543"/>
            <a:ext cx="814304" cy="934189"/>
            <a:chOff x="631628" y="4445958"/>
            <a:chExt cx="2846813" cy="150560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3E7C7A-FBF1-A84B-AA2C-83843313DA9A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B827AA-8E75-8449-A9D3-1C1A041721DF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1E8A39-E368-A446-9BDD-34D303C5E763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7AD12E-8455-7546-B8D8-0D7275E97F58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9A9475-98AC-484B-A6AF-CF595A84A3F0}"/>
              </a:ext>
            </a:extLst>
          </p:cNvPr>
          <p:cNvGrpSpPr/>
          <p:nvPr/>
        </p:nvGrpSpPr>
        <p:grpSpPr>
          <a:xfrm>
            <a:off x="9109038" y="2616543"/>
            <a:ext cx="814304" cy="934189"/>
            <a:chOff x="631628" y="4445958"/>
            <a:chExt cx="2846813" cy="150560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E1F4C4-4AA0-4D49-9D94-A6268DBA11ED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F80DF3-90B4-CF43-9F43-08EC44F10375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BFF784-C717-4343-B8BB-44F6CE498712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D71BA3-E1BD-8B40-A3D3-A9062BEF727F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37FB7A-7619-3640-845C-F4FD689E5082}"/>
              </a:ext>
            </a:extLst>
          </p:cNvPr>
          <p:cNvGrpSpPr/>
          <p:nvPr/>
        </p:nvGrpSpPr>
        <p:grpSpPr>
          <a:xfrm>
            <a:off x="10045414" y="2616543"/>
            <a:ext cx="814304" cy="934189"/>
            <a:chOff x="631628" y="4445958"/>
            <a:chExt cx="2846813" cy="150560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0BF377-BC03-6C49-B893-2C4DBC4B2053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-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C2653A-9207-EF4E-A457-8BAC6FFCD41F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+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DCABB9-6C91-AD49-92B7-45ECA26ACB98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+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9F943E1-B7DE-CA4D-9931-E49451557CC4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-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479E25-9B78-BD4D-8788-EEBB61C208BE}"/>
              </a:ext>
            </a:extLst>
          </p:cNvPr>
          <p:cNvGrpSpPr/>
          <p:nvPr/>
        </p:nvGrpSpPr>
        <p:grpSpPr>
          <a:xfrm>
            <a:off x="3489028" y="3797792"/>
            <a:ext cx="814304" cy="934189"/>
            <a:chOff x="631628" y="4445958"/>
            <a:chExt cx="2846813" cy="15056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F5F5AD-B9FD-E641-8633-96D9852735C4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+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F0FD5AC-13DF-E643-867B-FBCFD8A48C76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-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5C7C299-AA38-4A42-83C9-A49FA5FF15E3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-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A7B6E31-2F30-7E47-BA5A-54100920CBFF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00B050"/>
                  </a:solidFill>
                </a:rPr>
                <a:t>+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0DE9ED-38A8-A845-B238-BED74F7C41D2}"/>
              </a:ext>
            </a:extLst>
          </p:cNvPr>
          <p:cNvGrpSpPr/>
          <p:nvPr/>
        </p:nvGrpSpPr>
        <p:grpSpPr>
          <a:xfrm>
            <a:off x="4425404" y="3797792"/>
            <a:ext cx="814304" cy="934189"/>
            <a:chOff x="631628" y="4445958"/>
            <a:chExt cx="2846813" cy="150560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CE4454-D700-BF46-A916-69743F97899F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160CA5E-509F-BD48-9B26-FD8AAD080F28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EEAF3D-ABA0-E14A-AE09-7446DA15C7D2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57D95A-DCF7-7E40-B711-923709CA6E81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55A25-F55A-104F-90D7-7B456E2E2C85}"/>
              </a:ext>
            </a:extLst>
          </p:cNvPr>
          <p:cNvGrpSpPr/>
          <p:nvPr/>
        </p:nvGrpSpPr>
        <p:grpSpPr>
          <a:xfrm>
            <a:off x="5361780" y="3797792"/>
            <a:ext cx="814304" cy="934189"/>
            <a:chOff x="631628" y="4445958"/>
            <a:chExt cx="2846813" cy="150560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4B2606D-BC84-A247-84DF-942BCC70358E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1093114-4A96-F648-ABF0-3317AA7DD937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4BA46BF-F74A-EB4D-B378-AD3E95EBD577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57BF43-00B1-E040-AB9C-30EA99F67A67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73F263-8246-C34C-961C-563B5FFFEB68}"/>
              </a:ext>
            </a:extLst>
          </p:cNvPr>
          <p:cNvGrpSpPr/>
          <p:nvPr/>
        </p:nvGrpSpPr>
        <p:grpSpPr>
          <a:xfrm>
            <a:off x="6298156" y="3797792"/>
            <a:ext cx="814304" cy="934189"/>
            <a:chOff x="631628" y="4445958"/>
            <a:chExt cx="2846813" cy="150560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233B30-2A69-E043-B1F3-432FCEED2386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BA504E0-A9AA-E94B-B3E4-24ABDC419440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9DDCFE0-FB74-6E47-8648-19D15DA21BAB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D2E484-E272-9D40-BAB7-C155D3A45C63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B05A8C-4EE2-6B4A-A3FE-3A4873D6D505}"/>
              </a:ext>
            </a:extLst>
          </p:cNvPr>
          <p:cNvGrpSpPr/>
          <p:nvPr/>
        </p:nvGrpSpPr>
        <p:grpSpPr>
          <a:xfrm>
            <a:off x="7234532" y="3797792"/>
            <a:ext cx="814304" cy="934189"/>
            <a:chOff x="631628" y="4445958"/>
            <a:chExt cx="2846813" cy="150560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8F6B4C0-D664-FE48-9A26-871ECC70265B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5D36AE0-709A-6041-88D9-DC0A4E35FE28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0CF352-9BE1-3344-94F7-F969F48C7FF2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23F6B3-141A-664B-9381-5E7BC4611819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4ED5EA-6427-9F4C-ADD5-017503F3C8C2}"/>
              </a:ext>
            </a:extLst>
          </p:cNvPr>
          <p:cNvGrpSpPr/>
          <p:nvPr/>
        </p:nvGrpSpPr>
        <p:grpSpPr>
          <a:xfrm>
            <a:off x="8170908" y="3797792"/>
            <a:ext cx="814304" cy="934189"/>
            <a:chOff x="631628" y="4445958"/>
            <a:chExt cx="2846813" cy="150560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AA7875-1D17-484A-838E-5CC83D7DBA35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4E02D9-8956-3E45-8C29-2C55BE271DB5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FE04BB-AF85-F349-A152-EEDAD6EFCB35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0A49CE3-47F8-B64C-B4E9-DE934C5FA56D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FF19D1-1A5B-AA4F-ACDA-10AB4B6A8A8B}"/>
              </a:ext>
            </a:extLst>
          </p:cNvPr>
          <p:cNvGrpSpPr/>
          <p:nvPr/>
        </p:nvGrpSpPr>
        <p:grpSpPr>
          <a:xfrm>
            <a:off x="9107284" y="3797792"/>
            <a:ext cx="814304" cy="934189"/>
            <a:chOff x="631628" y="4445958"/>
            <a:chExt cx="2846813" cy="150560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F032317-3F01-9749-8DAA-AEE7BA2D7EA0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AEEC6BF-2FC4-A243-A861-647FC5392633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-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5632C9C-5167-8D4B-A7E2-7AE3F1A9D80C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7CCB9BC-AF7E-8D42-AA41-BF40AB821D12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B6DB86-5B14-1F44-8CC9-F6C121FE7DED}"/>
              </a:ext>
            </a:extLst>
          </p:cNvPr>
          <p:cNvGrpSpPr/>
          <p:nvPr/>
        </p:nvGrpSpPr>
        <p:grpSpPr>
          <a:xfrm>
            <a:off x="10043660" y="3797792"/>
            <a:ext cx="814304" cy="934189"/>
            <a:chOff x="631628" y="4445958"/>
            <a:chExt cx="2846813" cy="150560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53E221-A6DA-624C-B5AA-B14CC5F94F3C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1281061-D7C7-E747-8864-EDC9649D2099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B02285F-38CA-1C44-B2B3-BA2047C8CCE2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1D7982-79ED-5746-98B8-3AE852A3C58F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+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D07A-9A50-0541-9EBA-1505FD5A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Intelligence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5D3985-4724-0548-989C-F2F45E1AC1CA}"/>
              </a:ext>
            </a:extLst>
          </p:cNvPr>
          <p:cNvGrpSpPr/>
          <p:nvPr/>
        </p:nvGrpSpPr>
        <p:grpSpPr>
          <a:xfrm>
            <a:off x="282357" y="2057401"/>
            <a:ext cx="1805523" cy="1935479"/>
            <a:chOff x="166702" y="2118166"/>
            <a:chExt cx="3356659" cy="2829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6C09B0-7593-A243-BE81-6543BA0FC170}"/>
                </a:ext>
              </a:extLst>
            </p:cNvPr>
            <p:cNvSpPr/>
            <p:nvPr/>
          </p:nvSpPr>
          <p:spPr>
            <a:xfrm>
              <a:off x="317701" y="2118166"/>
              <a:ext cx="3154702" cy="177739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29ECD53-CEC8-8946-91F7-EBC5D75F0E57}"/>
                </a:ext>
              </a:extLst>
            </p:cNvPr>
            <p:cNvSpPr/>
            <p:nvPr/>
          </p:nvSpPr>
          <p:spPr>
            <a:xfrm>
              <a:off x="166702" y="4302283"/>
              <a:ext cx="3356659" cy="645696"/>
            </a:xfrm>
            <a:prstGeom prst="parallelogram">
              <a:avLst/>
            </a:prstGeom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1E57B419-AAC7-024F-BCEB-209E36143098}"/>
                </a:ext>
              </a:extLst>
            </p:cNvPr>
            <p:cNvSpPr/>
            <p:nvPr/>
          </p:nvSpPr>
          <p:spPr>
            <a:xfrm>
              <a:off x="682039" y="4418645"/>
              <a:ext cx="974963" cy="452311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\</a:t>
              </a:r>
              <a:endParaRPr lang="en-US" sz="2800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0A0A519-3437-5F49-8047-4213A84E9319}"/>
                </a:ext>
              </a:extLst>
            </p:cNvPr>
            <p:cNvSpPr/>
            <p:nvPr/>
          </p:nvSpPr>
          <p:spPr>
            <a:xfrm>
              <a:off x="1912350" y="4418646"/>
              <a:ext cx="974963" cy="452311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/</a:t>
              </a:r>
              <a:endParaRPr lang="en-US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1C6AA8-E78E-8345-9481-22F14E00E2E3}"/>
                </a:ext>
              </a:extLst>
            </p:cNvPr>
            <p:cNvSpPr/>
            <p:nvPr/>
          </p:nvSpPr>
          <p:spPr>
            <a:xfrm>
              <a:off x="409394" y="2202045"/>
              <a:ext cx="2986405" cy="160389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218C66-BDD9-3547-B99E-0770D1C34D58}"/>
                </a:ext>
              </a:extLst>
            </p:cNvPr>
            <p:cNvSpPr/>
            <p:nvPr/>
          </p:nvSpPr>
          <p:spPr>
            <a:xfrm>
              <a:off x="46726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50A987-981F-5B48-98DD-64116A091850}"/>
                </a:ext>
              </a:extLst>
            </p:cNvPr>
            <p:cNvSpPr/>
            <p:nvPr/>
          </p:nvSpPr>
          <p:spPr>
            <a:xfrm>
              <a:off x="46726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FFE4B6-8B69-A249-9A8B-1AD066A6323B}"/>
                </a:ext>
              </a:extLst>
            </p:cNvPr>
            <p:cNvSpPr/>
            <p:nvPr/>
          </p:nvSpPr>
          <p:spPr>
            <a:xfrm>
              <a:off x="1896809" y="3022511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D10C45-2B06-224E-9358-E8EA65EAC496}"/>
                </a:ext>
              </a:extLst>
            </p:cNvPr>
            <p:cNvSpPr/>
            <p:nvPr/>
          </p:nvSpPr>
          <p:spPr>
            <a:xfrm>
              <a:off x="1896809" y="2234711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D58B6A40-D822-9242-B2B9-564CFBE2FF79}"/>
                </a:ext>
              </a:extLst>
            </p:cNvPr>
            <p:cNvSpPr/>
            <p:nvPr/>
          </p:nvSpPr>
          <p:spPr>
            <a:xfrm>
              <a:off x="1354185" y="3956677"/>
              <a:ext cx="1108322" cy="139120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6DA2277-F4D3-D44E-AC04-DBAB4354ABEB}"/>
              </a:ext>
            </a:extLst>
          </p:cNvPr>
          <p:cNvSpPr/>
          <p:nvPr/>
        </p:nvSpPr>
        <p:spPr>
          <a:xfrm>
            <a:off x="2697480" y="1432560"/>
            <a:ext cx="8763000" cy="5120640"/>
          </a:xfrm>
          <a:prstGeom prst="wedgeRoundRectCallout">
            <a:avLst>
              <a:gd name="adj1" fmla="val -58789"/>
              <a:gd name="adj2" fmla="val 44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82D0FF-FD87-9A49-9A98-9900F49D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09942"/>
              </p:ext>
            </p:extLst>
          </p:nvPr>
        </p:nvGraphicFramePr>
        <p:xfrm>
          <a:off x="2943259" y="3630837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C6676F42-217A-DB49-8F8D-75F6F5F6E182}"/>
              </a:ext>
            </a:extLst>
          </p:cNvPr>
          <p:cNvSpPr/>
          <p:nvPr/>
        </p:nvSpPr>
        <p:spPr>
          <a:xfrm>
            <a:off x="5485664" y="2669427"/>
            <a:ext cx="1842236" cy="15484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9E73E4-3851-2B4F-BC30-43C7AF166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97712"/>
              </p:ext>
            </p:extLst>
          </p:nvPr>
        </p:nvGraphicFramePr>
        <p:xfrm>
          <a:off x="5802827" y="1690688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B495C6-657B-A34A-AE5D-D1876C5B9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25481"/>
              </p:ext>
            </p:extLst>
          </p:nvPr>
        </p:nvGraphicFramePr>
        <p:xfrm>
          <a:off x="5802827" y="3005196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FE01FC-D010-F346-9AF1-3D54B6CBB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0919"/>
              </p:ext>
            </p:extLst>
          </p:nvPr>
        </p:nvGraphicFramePr>
        <p:xfrm>
          <a:off x="5802827" y="4319704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613D53-12CD-294F-BE2D-CB496143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20608"/>
              </p:ext>
            </p:extLst>
          </p:nvPr>
        </p:nvGraphicFramePr>
        <p:xfrm>
          <a:off x="5802827" y="5634212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69028C-121A-474D-B0E7-1827FB85FBB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099561" y="2096056"/>
            <a:ext cx="1703266" cy="1940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F19B4-F517-514F-941F-D7F9DB0B6FC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099561" y="3410564"/>
            <a:ext cx="1703266" cy="625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4BCB1C-74FC-8A49-AACD-110B594DFD2E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099561" y="4036205"/>
            <a:ext cx="1703266" cy="688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4F0158-8E19-2240-9899-6F14B8C6875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099561" y="4036205"/>
            <a:ext cx="1703266" cy="2003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05F9A4-99BF-944D-A6D9-EE2A9B15B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18091"/>
              </p:ext>
            </p:extLst>
          </p:nvPr>
        </p:nvGraphicFramePr>
        <p:xfrm>
          <a:off x="8949756" y="1690688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1E868E-99D9-9843-89A0-A5FA4AAD4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88057"/>
              </p:ext>
            </p:extLst>
          </p:nvPr>
        </p:nvGraphicFramePr>
        <p:xfrm>
          <a:off x="8949756" y="3005196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5088607-051C-C64A-9A4D-73B058607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43648"/>
              </p:ext>
            </p:extLst>
          </p:nvPr>
        </p:nvGraphicFramePr>
        <p:xfrm>
          <a:off x="8949756" y="4319704"/>
          <a:ext cx="1156302" cy="81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51">
                  <a:extLst>
                    <a:ext uri="{9D8B030D-6E8A-4147-A177-3AD203B41FA5}">
                      <a16:colId xmlns:a16="http://schemas.microsoft.com/office/drawing/2014/main" val="1746029146"/>
                    </a:ext>
                  </a:extLst>
                </a:gridCol>
                <a:gridCol w="578151">
                  <a:extLst>
                    <a:ext uri="{9D8B030D-6E8A-4147-A177-3AD203B41FA5}">
                      <a16:colId xmlns:a16="http://schemas.microsoft.com/office/drawing/2014/main" val="2827747045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868101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9943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74E5BD-85DF-3340-9FF2-53C61E9BC50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59129" y="2057401"/>
            <a:ext cx="1880071" cy="135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F29819-3607-8541-A0DD-77F046177698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959129" y="3410564"/>
            <a:ext cx="19906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DD9572-FBDF-8C43-86CE-7B5D124557A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959129" y="3410564"/>
            <a:ext cx="1990627" cy="1314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A0FD97E-3A4D-8740-ACB0-606D0A796EB4}"/>
              </a:ext>
            </a:extLst>
          </p:cNvPr>
          <p:cNvGrpSpPr/>
          <p:nvPr/>
        </p:nvGrpSpPr>
        <p:grpSpPr>
          <a:xfrm>
            <a:off x="804412" y="2540390"/>
            <a:ext cx="3356659" cy="2829813"/>
            <a:chOff x="240776" y="2613374"/>
            <a:chExt cx="3356659" cy="28298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4C2B42-A0F2-394D-A8A9-4E14A13DF7E3}"/>
                </a:ext>
              </a:extLst>
            </p:cNvPr>
            <p:cNvSpPr/>
            <p:nvPr/>
          </p:nvSpPr>
          <p:spPr>
            <a:xfrm>
              <a:off x="391775" y="2613374"/>
              <a:ext cx="3154702" cy="177739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99AC3B5-EFCA-0D45-9C9D-C58A55BB6075}"/>
                </a:ext>
              </a:extLst>
            </p:cNvPr>
            <p:cNvSpPr/>
            <p:nvPr/>
          </p:nvSpPr>
          <p:spPr>
            <a:xfrm>
              <a:off x="240776" y="4797491"/>
              <a:ext cx="3356659" cy="645696"/>
            </a:xfrm>
            <a:prstGeom prst="parallelogram">
              <a:avLst/>
            </a:prstGeom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92F25711-857E-1C47-AD4A-2721A5E83041}"/>
                </a:ext>
              </a:extLst>
            </p:cNvPr>
            <p:cNvSpPr/>
            <p:nvPr/>
          </p:nvSpPr>
          <p:spPr>
            <a:xfrm>
              <a:off x="464005" y="4894183"/>
              <a:ext cx="672146" cy="452311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800" dirty="0"/>
                <a:t>\</a:t>
              </a:r>
              <a:endParaRPr lang="en-US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BBA0D-B966-084A-8188-8D20F6B1FEAC}"/>
                </a:ext>
              </a:extLst>
            </p:cNvPr>
            <p:cNvSpPr/>
            <p:nvPr/>
          </p:nvSpPr>
          <p:spPr>
            <a:xfrm>
              <a:off x="483468" y="2697253"/>
              <a:ext cx="2986405" cy="160389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C7AF7064-3058-3045-8583-A1A4120EFF63}"/>
                </a:ext>
              </a:extLst>
            </p:cNvPr>
            <p:cNvSpPr/>
            <p:nvPr/>
          </p:nvSpPr>
          <p:spPr>
            <a:xfrm>
              <a:off x="1428259" y="4451885"/>
              <a:ext cx="1108322" cy="139120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E9860-BC26-2A49-8B35-17FBFBA75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06753"/>
              </p:ext>
            </p:extLst>
          </p:nvPr>
        </p:nvGraphicFramePr>
        <p:xfrm>
          <a:off x="1047105" y="2638557"/>
          <a:ext cx="2986404" cy="1589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468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995468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995468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0FA65B-1E40-2C49-946F-0DA14A05E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93039"/>
              </p:ext>
            </p:extLst>
          </p:nvPr>
        </p:nvGraphicFramePr>
        <p:xfrm>
          <a:off x="5115094" y="2217226"/>
          <a:ext cx="2201841" cy="1589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947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0A8FEC-5787-0C40-A5FF-D5CBC7A6D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30697"/>
              </p:ext>
            </p:extLst>
          </p:nvPr>
        </p:nvGraphicFramePr>
        <p:xfrm>
          <a:off x="8797772" y="2217226"/>
          <a:ext cx="2201841" cy="1589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947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61031A-2A98-C145-96EC-ECA084CC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1115"/>
              </p:ext>
            </p:extLst>
          </p:nvPr>
        </p:nvGraphicFramePr>
        <p:xfrm>
          <a:off x="5115094" y="4252237"/>
          <a:ext cx="2201841" cy="1589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947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45EA59-447E-3545-8ACA-111C0EC7D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38951"/>
              </p:ext>
            </p:extLst>
          </p:nvPr>
        </p:nvGraphicFramePr>
        <p:xfrm>
          <a:off x="8797772" y="4252237"/>
          <a:ext cx="2201841" cy="1589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947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733947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7B7F6DE-BA58-134A-9C8A-574304A40348}"/>
              </a:ext>
            </a:extLst>
          </p:cNvPr>
          <p:cNvSpPr/>
          <p:nvPr/>
        </p:nvSpPr>
        <p:spPr>
          <a:xfrm>
            <a:off x="1827847" y="4821199"/>
            <a:ext cx="672146" cy="45231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/>
              <a:t>/</a:t>
            </a:r>
            <a:endParaRPr lang="en-US" sz="280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B84641C-F5B3-5E40-A18D-1294A6627F8D}"/>
              </a:ext>
            </a:extLst>
          </p:cNvPr>
          <p:cNvSpPr/>
          <p:nvPr/>
        </p:nvSpPr>
        <p:spPr>
          <a:xfrm>
            <a:off x="2639628" y="4821199"/>
            <a:ext cx="672146" cy="45231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/>
              <a:t>x</a:t>
            </a:r>
            <a:endParaRPr lang="en-US" sz="2800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1C2334A-EC15-7D40-9FCE-2676A94A477F}"/>
              </a:ext>
            </a:extLst>
          </p:cNvPr>
          <p:cNvSpPr/>
          <p:nvPr/>
        </p:nvSpPr>
        <p:spPr>
          <a:xfrm>
            <a:off x="3361363" y="4821199"/>
            <a:ext cx="672146" cy="45231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/>
              <a:t>o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DCB331-FCBE-374E-8AFC-9C1966FCA1D4}"/>
              </a:ext>
            </a:extLst>
          </p:cNvPr>
          <p:cNvSpPr/>
          <p:nvPr/>
        </p:nvSpPr>
        <p:spPr>
          <a:xfrm>
            <a:off x="7423032" y="2688862"/>
            <a:ext cx="36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\</a:t>
            </a:r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27BF5-39ED-F54B-B23D-A1473B496BB5}"/>
              </a:ext>
            </a:extLst>
          </p:cNvPr>
          <p:cNvSpPr/>
          <p:nvPr/>
        </p:nvSpPr>
        <p:spPr>
          <a:xfrm>
            <a:off x="7423032" y="4723873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x</a:t>
            </a:r>
            <a:endParaRPr lang="en-US" sz="3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6A2B53-A235-1549-999C-4E9401D7C24E}"/>
              </a:ext>
            </a:extLst>
          </p:cNvPr>
          <p:cNvSpPr/>
          <p:nvPr/>
        </p:nvSpPr>
        <p:spPr>
          <a:xfrm>
            <a:off x="11173229" y="2688861"/>
            <a:ext cx="36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/</a:t>
            </a:r>
            <a:endParaRPr lang="en-US" sz="3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4575CB-469B-4446-85E6-41549A9D0248}"/>
              </a:ext>
            </a:extLst>
          </p:cNvPr>
          <p:cNvSpPr/>
          <p:nvPr/>
        </p:nvSpPr>
        <p:spPr>
          <a:xfrm>
            <a:off x="11140368" y="4723872"/>
            <a:ext cx="428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o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9ECA7-3F60-804B-B5FB-D923701F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0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C7DA-BA96-284D-B00D-F82CB409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Previous knowledge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E412-3DEF-5A42-94F8-623065A133E6}"/>
              </a:ext>
            </a:extLst>
          </p:cNvPr>
          <p:cNvGrpSpPr/>
          <p:nvPr/>
        </p:nvGrpSpPr>
        <p:grpSpPr>
          <a:xfrm>
            <a:off x="2536692" y="3933150"/>
            <a:ext cx="1823958" cy="1582700"/>
            <a:chOff x="631628" y="4445958"/>
            <a:chExt cx="2846813" cy="1505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FE7B28-9606-EF44-BFB0-9E9F15704688}"/>
                </a:ext>
              </a:extLst>
            </p:cNvPr>
            <p:cNvSpPr/>
            <p:nvPr/>
          </p:nvSpPr>
          <p:spPr>
            <a:xfrm>
              <a:off x="631628" y="5233758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F4A5E4-FC44-AA47-BBFD-4432B6E5AD7F}"/>
                </a:ext>
              </a:extLst>
            </p:cNvPr>
            <p:cNvSpPr/>
            <p:nvPr/>
          </p:nvSpPr>
          <p:spPr>
            <a:xfrm>
              <a:off x="631628" y="4445958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B672E5-19CA-C54C-B683-E66132249FCF}"/>
                </a:ext>
              </a:extLst>
            </p:cNvPr>
            <p:cNvSpPr/>
            <p:nvPr/>
          </p:nvSpPr>
          <p:spPr>
            <a:xfrm>
              <a:off x="2061168" y="5233758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3F24C8-3066-9741-BB26-0318BA9BCF87}"/>
                </a:ext>
              </a:extLst>
            </p:cNvPr>
            <p:cNvSpPr/>
            <p:nvPr/>
          </p:nvSpPr>
          <p:spPr>
            <a:xfrm>
              <a:off x="2061168" y="4445958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143A2E-E5AD-6247-B983-65EEC952734C}"/>
              </a:ext>
            </a:extLst>
          </p:cNvPr>
          <p:cNvGrpSpPr/>
          <p:nvPr/>
        </p:nvGrpSpPr>
        <p:grpSpPr>
          <a:xfrm>
            <a:off x="2536692" y="1949938"/>
            <a:ext cx="1823958" cy="1626488"/>
            <a:chOff x="6374231" y="4554129"/>
            <a:chExt cx="2846813" cy="15056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787513-8026-A74A-96ED-70A9803107F0}"/>
                </a:ext>
              </a:extLst>
            </p:cNvPr>
            <p:cNvSpPr/>
            <p:nvPr/>
          </p:nvSpPr>
          <p:spPr>
            <a:xfrm>
              <a:off x="6374231" y="5341929"/>
              <a:ext cx="1417273" cy="7178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989C66-A319-EE47-A251-5C3AF5DBEECB}"/>
                </a:ext>
              </a:extLst>
            </p:cNvPr>
            <p:cNvSpPr/>
            <p:nvPr/>
          </p:nvSpPr>
          <p:spPr>
            <a:xfrm>
              <a:off x="6374231" y="4554129"/>
              <a:ext cx="1417273" cy="7782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E191FC-7340-FA4A-A677-7C9EBD181EAE}"/>
                </a:ext>
              </a:extLst>
            </p:cNvPr>
            <p:cNvSpPr/>
            <p:nvPr/>
          </p:nvSpPr>
          <p:spPr>
            <a:xfrm>
              <a:off x="7803771" y="5341929"/>
              <a:ext cx="1417273" cy="717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1</a:t>
              </a:r>
              <a:endParaRPr lang="en-US" sz="2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B2267-17F1-DE42-B44A-B1D559802E0E}"/>
                </a:ext>
              </a:extLst>
            </p:cNvPr>
            <p:cNvSpPr/>
            <p:nvPr/>
          </p:nvSpPr>
          <p:spPr>
            <a:xfrm>
              <a:off x="7803771" y="4554129"/>
              <a:ext cx="1417273" cy="778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-1</a:t>
              </a:r>
              <a:endParaRPr lang="en-US" sz="2400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990C1-B687-4C42-B6EE-70645BE57A42}"/>
              </a:ext>
            </a:extLst>
          </p:cNvPr>
          <p:cNvCxnSpPr/>
          <p:nvPr/>
        </p:nvCxnSpPr>
        <p:spPr>
          <a:xfrm>
            <a:off x="4739640" y="2800989"/>
            <a:ext cx="219456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CFE675-0E1C-4949-AFE7-DB7BF3B17D64}"/>
              </a:ext>
            </a:extLst>
          </p:cNvPr>
          <p:cNvCxnSpPr/>
          <p:nvPr/>
        </p:nvCxnSpPr>
        <p:spPr>
          <a:xfrm>
            <a:off x="4739640" y="4761290"/>
            <a:ext cx="219456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E2BF86-3728-1447-8558-CBABF6EFE890}"/>
              </a:ext>
            </a:extLst>
          </p:cNvPr>
          <p:cNvGrpSpPr/>
          <p:nvPr/>
        </p:nvGrpSpPr>
        <p:grpSpPr>
          <a:xfrm>
            <a:off x="7313190" y="1949938"/>
            <a:ext cx="1413132" cy="1272062"/>
            <a:chOff x="4444744" y="1472377"/>
            <a:chExt cx="488320" cy="5049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697853-2DA5-FC4F-8E89-228CA8B07ED1}"/>
                </a:ext>
              </a:extLst>
            </p:cNvPr>
            <p:cNvSpPr/>
            <p:nvPr/>
          </p:nvSpPr>
          <p:spPr>
            <a:xfrm>
              <a:off x="4444744" y="1472377"/>
              <a:ext cx="488320" cy="504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FB4A02-95CB-B649-ABB6-5267C2DCA021}"/>
                </a:ext>
              </a:extLst>
            </p:cNvPr>
            <p:cNvCxnSpPr>
              <a:cxnSpLocks/>
            </p:cNvCxnSpPr>
            <p:nvPr/>
          </p:nvCxnSpPr>
          <p:spPr>
            <a:xfrm>
              <a:off x="4459984" y="1514042"/>
              <a:ext cx="460515" cy="46329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88680F-39A2-7940-81F5-E9E74A14EF65}"/>
              </a:ext>
            </a:extLst>
          </p:cNvPr>
          <p:cNvGrpSpPr/>
          <p:nvPr/>
        </p:nvGrpSpPr>
        <p:grpSpPr>
          <a:xfrm>
            <a:off x="7313190" y="4125259"/>
            <a:ext cx="1413132" cy="1272062"/>
            <a:chOff x="4444744" y="1472377"/>
            <a:chExt cx="488320" cy="50495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84933C-79E1-9541-B334-45F3C3CDC200}"/>
                </a:ext>
              </a:extLst>
            </p:cNvPr>
            <p:cNvSpPr/>
            <p:nvPr/>
          </p:nvSpPr>
          <p:spPr>
            <a:xfrm>
              <a:off x="4444744" y="1472377"/>
              <a:ext cx="488320" cy="504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2B9A47A-D4E3-B54C-AD38-83651D533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984" y="1472377"/>
              <a:ext cx="460515" cy="50495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C7DA-BA96-284D-B00D-F82CB409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78"/>
            <a:ext cx="10515600" cy="1325563"/>
          </a:xfrm>
        </p:spPr>
        <p:txBody>
          <a:bodyPr/>
          <a:lstStyle/>
          <a:p>
            <a:r>
              <a:rPr lang="en-AU" dirty="0"/>
              <a:t>Convolutional neural network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74582D1-2DC0-F046-BDA2-C985C5235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48760"/>
              </p:ext>
            </p:extLst>
          </p:nvPr>
        </p:nvGraphicFramePr>
        <p:xfrm>
          <a:off x="924931" y="4032257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-1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  <a:endParaRPr lang="en-US" sz="1800" dirty="0"/>
                    </a:p>
                  </a:txBody>
                  <a:tcPr marL="51429" marR="51429" marT="25714" marB="2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BC89488-6AC4-BF47-943E-B8446A891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0020"/>
              </p:ext>
            </p:extLst>
          </p:nvPr>
        </p:nvGraphicFramePr>
        <p:xfrm>
          <a:off x="924931" y="5429421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B237BA1-000F-8B42-9C21-1C2D39215658}"/>
              </a:ext>
            </a:extLst>
          </p:cNvPr>
          <p:cNvGrpSpPr/>
          <p:nvPr/>
        </p:nvGrpSpPr>
        <p:grpSpPr>
          <a:xfrm>
            <a:off x="5750305" y="4137622"/>
            <a:ext cx="980866" cy="976849"/>
            <a:chOff x="5586698" y="1445222"/>
            <a:chExt cx="980866" cy="97684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D3E389E-95D0-0143-839E-E83F11856C01}"/>
                </a:ext>
              </a:extLst>
            </p:cNvPr>
            <p:cNvGrpSpPr/>
            <p:nvPr/>
          </p:nvGrpSpPr>
          <p:grpSpPr>
            <a:xfrm>
              <a:off x="5586698" y="1445222"/>
              <a:ext cx="980866" cy="976849"/>
              <a:chOff x="6374231" y="4554129"/>
              <a:chExt cx="2846813" cy="15056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76BB5F3-815E-0244-86CF-053DB0779031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38C0EC9-EE95-DB4C-970C-E7F9BF2EE6AC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AFF153-D76D-654C-ADF1-891956133E5C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B35C3C-74D3-8B40-B175-EBEB1056C8FF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86B6A2-6F9A-0E41-ABD5-C247BCA7502E}"/>
                </a:ext>
              </a:extLst>
            </p:cNvPr>
            <p:cNvCxnSpPr>
              <a:cxnSpLocks/>
            </p:cNvCxnSpPr>
            <p:nvPr/>
          </p:nvCxnSpPr>
          <p:spPr>
            <a:xfrm>
              <a:off x="5629713" y="1490062"/>
              <a:ext cx="418066" cy="40212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4B4BEA-DDF3-0149-8989-286762C2166F}"/>
                </a:ext>
              </a:extLst>
            </p:cNvPr>
            <p:cNvCxnSpPr>
              <a:cxnSpLocks/>
            </p:cNvCxnSpPr>
            <p:nvPr/>
          </p:nvCxnSpPr>
          <p:spPr>
            <a:xfrm>
              <a:off x="6138478" y="2031915"/>
              <a:ext cx="411344" cy="33040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587628-2EEA-DB4D-88E4-A5A9B9695558}"/>
              </a:ext>
            </a:extLst>
          </p:cNvPr>
          <p:cNvCxnSpPr>
            <a:cxnSpLocks/>
          </p:cNvCxnSpPr>
          <p:nvPr/>
        </p:nvCxnSpPr>
        <p:spPr>
          <a:xfrm>
            <a:off x="3160327" y="4689122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00ABF4-DC59-9D41-B582-CC2F9DA8A110}"/>
              </a:ext>
            </a:extLst>
          </p:cNvPr>
          <p:cNvCxnSpPr>
            <a:cxnSpLocks/>
          </p:cNvCxnSpPr>
          <p:nvPr/>
        </p:nvCxnSpPr>
        <p:spPr>
          <a:xfrm>
            <a:off x="3160327" y="6078109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0EBED56-32EA-914C-A279-4F1B67379803}"/>
              </a:ext>
            </a:extLst>
          </p:cNvPr>
          <p:cNvGrpSpPr/>
          <p:nvPr/>
        </p:nvGrpSpPr>
        <p:grpSpPr>
          <a:xfrm>
            <a:off x="5750305" y="5526609"/>
            <a:ext cx="980866" cy="988354"/>
            <a:chOff x="5601938" y="2834209"/>
            <a:chExt cx="980866" cy="9883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A7364A-C4E8-3B43-979E-96AA3D4E3063}"/>
                </a:ext>
              </a:extLst>
            </p:cNvPr>
            <p:cNvGrpSpPr/>
            <p:nvPr/>
          </p:nvGrpSpPr>
          <p:grpSpPr>
            <a:xfrm>
              <a:off x="5601938" y="2834209"/>
              <a:ext cx="980866" cy="976849"/>
              <a:chOff x="6374231" y="4554129"/>
              <a:chExt cx="2846813" cy="150560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A6E7CB-918C-0445-B8D1-3B98D300F87C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01A0EA7-7C27-2140-BCC0-7FADD17AE934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38CA74-9905-4942-A21B-1F42E1709B1E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3CC4D1-118E-8043-9F59-888C9B612A9A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69500E-A3F2-EB4C-91D3-9E9F404E8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478" y="2864921"/>
              <a:ext cx="411344" cy="44783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BB14E1-B828-8549-8CA8-9DC792D15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001" y="3385709"/>
              <a:ext cx="432354" cy="43685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64EDE2C-ED49-6B4F-A1F2-B9DE29C43EFE}"/>
              </a:ext>
            </a:extLst>
          </p:cNvPr>
          <p:cNvCxnSpPr>
            <a:cxnSpLocks/>
          </p:cNvCxnSpPr>
          <p:nvPr/>
        </p:nvCxnSpPr>
        <p:spPr>
          <a:xfrm>
            <a:off x="7856152" y="4605570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F0E04C-8F47-364A-9CD9-E684631BFFF2}"/>
              </a:ext>
            </a:extLst>
          </p:cNvPr>
          <p:cNvCxnSpPr>
            <a:cxnSpLocks/>
          </p:cNvCxnSpPr>
          <p:nvPr/>
        </p:nvCxnSpPr>
        <p:spPr>
          <a:xfrm>
            <a:off x="7856152" y="5994557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F0A200E-BD75-DB49-AB15-3480C8DF2934}"/>
              </a:ext>
            </a:extLst>
          </p:cNvPr>
          <p:cNvGrpSpPr/>
          <p:nvPr/>
        </p:nvGrpSpPr>
        <p:grpSpPr>
          <a:xfrm>
            <a:off x="10214140" y="4002490"/>
            <a:ext cx="1139660" cy="1084201"/>
            <a:chOff x="10068477" y="1310090"/>
            <a:chExt cx="1139660" cy="108420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3BA5B18-B539-E247-9BF7-D4A7F8EDE244}"/>
                </a:ext>
              </a:extLst>
            </p:cNvPr>
            <p:cNvSpPr/>
            <p:nvPr/>
          </p:nvSpPr>
          <p:spPr>
            <a:xfrm>
              <a:off x="10068477" y="1310090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7E7A406-9C9D-414E-88E4-785216967966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381" y="1346469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EE4386C-3B15-B549-985D-3A8A12851478}"/>
              </a:ext>
            </a:extLst>
          </p:cNvPr>
          <p:cNvGrpSpPr/>
          <p:nvPr/>
        </p:nvGrpSpPr>
        <p:grpSpPr>
          <a:xfrm>
            <a:off x="10214140" y="5423894"/>
            <a:ext cx="1139660" cy="1084201"/>
            <a:chOff x="10068477" y="2797809"/>
            <a:chExt cx="1139660" cy="108420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FA5F903-C44D-3F44-B10B-59EF0B3AE9A6}"/>
                </a:ext>
              </a:extLst>
            </p:cNvPr>
            <p:cNvSpPr/>
            <p:nvPr/>
          </p:nvSpPr>
          <p:spPr>
            <a:xfrm>
              <a:off x="10068477" y="279780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FB69E33-8502-F548-B239-DB35D1354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4381" y="2861364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38DBDD2-14DF-A444-9D87-63DE2875443B}"/>
              </a:ext>
            </a:extLst>
          </p:cNvPr>
          <p:cNvSpPr txBox="1"/>
          <p:nvPr/>
        </p:nvSpPr>
        <p:spPr>
          <a:xfrm>
            <a:off x="2992717" y="6158257"/>
            <a:ext cx="199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Convolutional layer</a:t>
            </a:r>
          </a:p>
          <a:p>
            <a:r>
              <a:rPr lang="en-AU" dirty="0"/>
              <a:t>Pooling layer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67DE96-74AA-E14A-9E36-C83089FD560A}"/>
              </a:ext>
            </a:extLst>
          </p:cNvPr>
          <p:cNvSpPr txBox="1"/>
          <p:nvPr/>
        </p:nvSpPr>
        <p:spPr>
          <a:xfrm>
            <a:off x="7636205" y="6270599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Fully connected layer</a:t>
            </a:r>
            <a:endParaRPr lang="en-US" dirty="0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F95834D-E3F8-7F4A-81A8-0C0B7148F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89907"/>
              </p:ext>
            </p:extLst>
          </p:nvPr>
        </p:nvGraphicFramePr>
        <p:xfrm>
          <a:off x="924932" y="1237972"/>
          <a:ext cx="1339089" cy="127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961EF2B-C7C3-9D43-8200-755AF1097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90665"/>
              </p:ext>
            </p:extLst>
          </p:nvPr>
        </p:nvGraphicFramePr>
        <p:xfrm>
          <a:off x="924931" y="2635136"/>
          <a:ext cx="1339089" cy="127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63">
                  <a:extLst>
                    <a:ext uri="{9D8B030D-6E8A-4147-A177-3AD203B41FA5}">
                      <a16:colId xmlns:a16="http://schemas.microsoft.com/office/drawing/2014/main" val="487935265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441429028"/>
                    </a:ext>
                  </a:extLst>
                </a:gridCol>
                <a:gridCol w="446363">
                  <a:extLst>
                    <a:ext uri="{9D8B030D-6E8A-4147-A177-3AD203B41FA5}">
                      <a16:colId xmlns:a16="http://schemas.microsoft.com/office/drawing/2014/main" val="3202269153"/>
                    </a:ext>
                  </a:extLst>
                </a:gridCol>
              </a:tblGrid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56594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63"/>
                  </a:ext>
                </a:extLst>
              </a:tr>
              <a:tr h="4256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01525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B97D23-7A98-784B-9DCF-2BC1091ADB0C}"/>
              </a:ext>
            </a:extLst>
          </p:cNvPr>
          <p:cNvCxnSpPr>
            <a:cxnSpLocks/>
          </p:cNvCxnSpPr>
          <p:nvPr/>
        </p:nvCxnSpPr>
        <p:spPr>
          <a:xfrm>
            <a:off x="3160330" y="1878483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771020-605D-3B4E-8C10-6AFA3727B33B}"/>
              </a:ext>
            </a:extLst>
          </p:cNvPr>
          <p:cNvCxnSpPr>
            <a:cxnSpLocks/>
          </p:cNvCxnSpPr>
          <p:nvPr/>
        </p:nvCxnSpPr>
        <p:spPr>
          <a:xfrm>
            <a:off x="3160330" y="3267469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032B1F-F4E4-394C-92D1-9D017FA6ACC4}"/>
              </a:ext>
            </a:extLst>
          </p:cNvPr>
          <p:cNvGrpSpPr/>
          <p:nvPr/>
        </p:nvGrpSpPr>
        <p:grpSpPr>
          <a:xfrm>
            <a:off x="5750308" y="1326983"/>
            <a:ext cx="980866" cy="976849"/>
            <a:chOff x="5601938" y="4223196"/>
            <a:chExt cx="980866" cy="97684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2FFEE9F-FA8B-7548-AC1B-2CA85E934E0D}"/>
                </a:ext>
              </a:extLst>
            </p:cNvPr>
            <p:cNvGrpSpPr/>
            <p:nvPr/>
          </p:nvGrpSpPr>
          <p:grpSpPr>
            <a:xfrm>
              <a:off x="5601938" y="4223196"/>
              <a:ext cx="980866" cy="976849"/>
              <a:chOff x="6374231" y="4554129"/>
              <a:chExt cx="2846813" cy="150560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FAE391D-12BE-3741-9E5D-A70444FCFD25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E30CB71-E90B-5240-87D1-B7FD3818E4F4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F114D7-FF99-C849-93D2-024982E55B78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19DB478-BE6B-9846-8103-72A7E3CEAEBE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D7636B1-6DBA-8444-B77F-0DEED0A98C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4001" y="4255782"/>
              <a:ext cx="431017" cy="45213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264A042-78DB-5A40-B0A7-DB936AABC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478" y="4255782"/>
              <a:ext cx="444326" cy="4616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5FDE7DF-251A-4449-A0FE-BE7FFD003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12" y="4781653"/>
              <a:ext cx="432355" cy="39333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104CC2-6B98-FD49-AABF-FD4691F624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16" y="4774681"/>
              <a:ext cx="411906" cy="40031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0D8A3D4-9F2D-BE41-8AE4-111B791138F4}"/>
              </a:ext>
            </a:extLst>
          </p:cNvPr>
          <p:cNvGrpSpPr/>
          <p:nvPr/>
        </p:nvGrpSpPr>
        <p:grpSpPr>
          <a:xfrm>
            <a:off x="5747604" y="2715969"/>
            <a:ext cx="983570" cy="993581"/>
            <a:chOff x="5601938" y="5612182"/>
            <a:chExt cx="983570" cy="99358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5923880-18D1-5540-BEF0-F99A941A11EF}"/>
                </a:ext>
              </a:extLst>
            </p:cNvPr>
            <p:cNvGrpSpPr/>
            <p:nvPr/>
          </p:nvGrpSpPr>
          <p:grpSpPr>
            <a:xfrm>
              <a:off x="5601938" y="5612182"/>
              <a:ext cx="980866" cy="976849"/>
              <a:chOff x="6374231" y="4554129"/>
              <a:chExt cx="2846813" cy="1505605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8D4F17-BC0C-9F42-87DC-B3CC40DA44B6}"/>
                  </a:ext>
                </a:extLst>
              </p:cNvPr>
              <p:cNvSpPr/>
              <p:nvPr/>
            </p:nvSpPr>
            <p:spPr>
              <a:xfrm>
                <a:off x="6374231" y="5341929"/>
                <a:ext cx="1417273" cy="7178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522E8A2-C62B-824B-AD1B-9066953A6B3D}"/>
                  </a:ext>
                </a:extLst>
              </p:cNvPr>
              <p:cNvSpPr/>
              <p:nvPr/>
            </p:nvSpPr>
            <p:spPr>
              <a:xfrm>
                <a:off x="6374231" y="4554129"/>
                <a:ext cx="1417273" cy="7782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A860572-5B00-7148-AFCA-C17553575936}"/>
                  </a:ext>
                </a:extLst>
              </p:cNvPr>
              <p:cNvSpPr/>
              <p:nvPr/>
            </p:nvSpPr>
            <p:spPr>
              <a:xfrm>
                <a:off x="7803771" y="5341929"/>
                <a:ext cx="1417273" cy="717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E31B778-F3AB-4747-A805-B81D9E3BADDF}"/>
                  </a:ext>
                </a:extLst>
              </p:cNvPr>
              <p:cNvSpPr/>
              <p:nvPr/>
            </p:nvSpPr>
            <p:spPr>
              <a:xfrm>
                <a:off x="7803771" y="4554129"/>
                <a:ext cx="1417273" cy="7782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0D509F7-64E5-9B4B-97F0-6EF9D4EA8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045" y="5651421"/>
              <a:ext cx="444326" cy="4616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A5B43-A1BC-844E-8FD2-CCF53F5D5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1182" y="6144092"/>
              <a:ext cx="444326" cy="4616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466523-B991-0C4F-A587-571B43471C2E}"/>
                </a:ext>
              </a:extLst>
            </p:cNvPr>
            <p:cNvCxnSpPr>
              <a:cxnSpLocks/>
            </p:cNvCxnSpPr>
            <p:nvPr/>
          </p:nvCxnSpPr>
          <p:spPr>
            <a:xfrm>
              <a:off x="6141182" y="5661501"/>
              <a:ext cx="426382" cy="44508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6AE5D88-1125-6C44-A8B0-592CD20A6890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12" y="6142714"/>
              <a:ext cx="426382" cy="44508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1DC857-1B90-2448-8896-5BB44917888A}"/>
              </a:ext>
            </a:extLst>
          </p:cNvPr>
          <p:cNvCxnSpPr>
            <a:cxnSpLocks/>
          </p:cNvCxnSpPr>
          <p:nvPr/>
        </p:nvCxnSpPr>
        <p:spPr>
          <a:xfrm>
            <a:off x="7856155" y="1794931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DF1A257-3564-1941-B18D-B2527E5FBD7B}"/>
              </a:ext>
            </a:extLst>
          </p:cNvPr>
          <p:cNvCxnSpPr>
            <a:cxnSpLocks/>
          </p:cNvCxnSpPr>
          <p:nvPr/>
        </p:nvCxnSpPr>
        <p:spPr>
          <a:xfrm>
            <a:off x="7856155" y="3183917"/>
            <a:ext cx="15430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C0BB23-81DF-2941-828D-DA8C1384030A}"/>
              </a:ext>
            </a:extLst>
          </p:cNvPr>
          <p:cNvGrpSpPr/>
          <p:nvPr/>
        </p:nvGrpSpPr>
        <p:grpSpPr>
          <a:xfrm>
            <a:off x="10214143" y="1256685"/>
            <a:ext cx="1139660" cy="1084201"/>
            <a:chOff x="10053854" y="4150579"/>
            <a:chExt cx="1139660" cy="108420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FF78887-559A-F244-A3F5-1ABFA811CC5E}"/>
                </a:ext>
              </a:extLst>
            </p:cNvPr>
            <p:cNvSpPr/>
            <p:nvPr/>
          </p:nvSpPr>
          <p:spPr>
            <a:xfrm>
              <a:off x="10053854" y="4150579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BF4C9C4-528C-0941-ACA3-C6C3943C534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758" y="4186958"/>
              <a:ext cx="1065180" cy="10287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64F3610-6B2B-3E46-8493-3B2CB47F3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8405" y="4226468"/>
              <a:ext cx="1050557" cy="9496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A7E8A0-EFDA-5149-8BE4-C70A4C6C8355}"/>
              </a:ext>
            </a:extLst>
          </p:cNvPr>
          <p:cNvGrpSpPr/>
          <p:nvPr/>
        </p:nvGrpSpPr>
        <p:grpSpPr>
          <a:xfrm>
            <a:off x="10214143" y="2678088"/>
            <a:ext cx="1139660" cy="1084201"/>
            <a:chOff x="10011608" y="5574301"/>
            <a:chExt cx="1139660" cy="108420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E68FBC-DC07-EA4B-B3E0-CCCB34436E3B}"/>
                </a:ext>
              </a:extLst>
            </p:cNvPr>
            <p:cNvSpPr/>
            <p:nvPr/>
          </p:nvSpPr>
          <p:spPr>
            <a:xfrm>
              <a:off x="10011608" y="5574301"/>
              <a:ext cx="1139660" cy="10842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4" name="Connector 133">
              <a:extLst>
                <a:ext uri="{FF2B5EF4-FFF2-40B4-BE49-F238E27FC236}">
                  <a16:creationId xmlns:a16="http://schemas.microsoft.com/office/drawing/2014/main" id="{428DEDD5-2F20-1C47-8645-97867A1D3EEE}"/>
                </a:ext>
              </a:extLst>
            </p:cNvPr>
            <p:cNvSpPr/>
            <p:nvPr/>
          </p:nvSpPr>
          <p:spPr>
            <a:xfrm>
              <a:off x="10142957" y="5674299"/>
              <a:ext cx="901282" cy="884544"/>
            </a:xfrm>
            <a:prstGeom prst="flowChartConnector">
              <a:avLst/>
            </a:prstGeom>
            <a:ln w="444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63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79A06124F3548AC8F40A08A82B115" ma:contentTypeVersion="0" ma:contentTypeDescription="Create a new document." ma:contentTypeScope="" ma:versionID="c84b46d2cb8042fd35be2ca39466d5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E1CBEB-315A-40A0-AD60-E1B5529CE57C}"/>
</file>

<file path=customXml/itemProps2.xml><?xml version="1.0" encoding="utf-8"?>
<ds:datastoreItem xmlns:ds="http://schemas.openxmlformats.org/officeDocument/2006/customXml" ds:itemID="{4F9A3807-2E21-4A8E-9485-B66AF2B6B49F}"/>
</file>

<file path=customXml/itemProps3.xml><?xml version="1.0" encoding="utf-8"?>
<ds:datastoreItem xmlns:ds="http://schemas.openxmlformats.org/officeDocument/2006/customXml" ds:itemID="{62109798-96D3-4912-8974-4E3C9A3B44C2}"/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924</Words>
  <Application>Microsoft Macintosh PowerPoint</Application>
  <PresentationFormat>Widescreen</PresentationFormat>
  <Paragraphs>686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Introduction to convolutional neural networks and image recognition</vt:lpstr>
      <vt:lpstr>Simple world</vt:lpstr>
      <vt:lpstr>Image recognition software</vt:lpstr>
      <vt:lpstr>Robustness </vt:lpstr>
      <vt:lpstr>Brute force algorithm</vt:lpstr>
      <vt:lpstr>Artificial Intelligence</vt:lpstr>
      <vt:lpstr>Complex world</vt:lpstr>
      <vt:lpstr>Previous knowledge</vt:lpstr>
      <vt:lpstr>Convolutional neural network</vt:lpstr>
      <vt:lpstr>Convolutional and pooling layer</vt:lpstr>
      <vt:lpstr>Fully connected layer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Debajyoti Karmaker</dc:creator>
  <cp:lastModifiedBy>Debajyoti Karmaker</cp:lastModifiedBy>
  <cp:revision>91</cp:revision>
  <dcterms:created xsi:type="dcterms:W3CDTF">2018-01-30T07:38:08Z</dcterms:created>
  <dcterms:modified xsi:type="dcterms:W3CDTF">2018-02-26T03:19:38Z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0x0101001FB79A06124F3548AC8F40A08A82B115</vt:lpwstr>
  </property>
</Properties>
</file>