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56" r:id="rId2"/>
    <p:sldId id="263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3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8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07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06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87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1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50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58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0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8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3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4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78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8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9283-01AD-4770-83A1-3887156EA4ED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4605-DC83-4E34-B577-E10894CA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3A432C-68E5-461B-A76B-403CC4F0BC48}"/>
              </a:ext>
            </a:extLst>
          </p:cNvPr>
          <p:cNvSpPr/>
          <p:nvPr/>
        </p:nvSpPr>
        <p:spPr>
          <a:xfrm>
            <a:off x="0" y="4042785"/>
            <a:ext cx="12192000" cy="2815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1B0CC91-9263-4C0C-B992-ADB239FC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284" y="3064674"/>
            <a:ext cx="9217432" cy="97811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Проектирование информационной системы для автоматизации офиса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329A8-64FC-4463-ABFD-F4804E9F6C7B}"/>
              </a:ext>
            </a:extLst>
          </p:cNvPr>
          <p:cNvSpPr txBox="1"/>
          <p:nvPr/>
        </p:nvSpPr>
        <p:spPr>
          <a:xfrm>
            <a:off x="8310966" y="5199712"/>
            <a:ext cx="368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И-2-19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Ситжалилов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Л.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преподователь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Сейдаметов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 С.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50B20-8C9D-42B0-BC22-1AAC34882D2A}"/>
              </a:ext>
            </a:extLst>
          </p:cNvPr>
          <p:cNvSpPr txBox="1"/>
          <p:nvPr/>
        </p:nvSpPr>
        <p:spPr>
          <a:xfrm>
            <a:off x="2995172" y="1813154"/>
            <a:ext cx="6201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8000" b="1" dirty="0" err="1">
                <a:solidFill>
                  <a:srgbClr val="0337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endParaRPr lang="ru-RU" sz="8000" b="1" dirty="0">
              <a:solidFill>
                <a:srgbClr val="0337F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A844F-D5B5-4267-8A86-44D502774971}"/>
              </a:ext>
            </a:extLst>
          </p:cNvPr>
          <p:cNvSpPr txBox="1"/>
          <p:nvPr/>
        </p:nvSpPr>
        <p:spPr>
          <a:xfrm>
            <a:off x="5565227" y="6353503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г.</a:t>
            </a:r>
          </a:p>
        </p:txBody>
      </p:sp>
    </p:spTree>
    <p:extLst>
      <p:ext uri="{BB962C8B-B14F-4D97-AF65-F5344CB8AC3E}">
        <p14:creationId xmlns:p14="http://schemas.microsoft.com/office/powerpoint/2010/main" val="418241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09ADB-B9B5-4427-A745-25E0FDA0182A}"/>
              </a:ext>
            </a:extLst>
          </p:cNvPr>
          <p:cNvSpPr txBox="1"/>
          <p:nvPr/>
        </p:nvSpPr>
        <p:spPr>
          <a:xfrm>
            <a:off x="504496" y="1948226"/>
            <a:ext cx="108887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  <a:p>
            <a:pPr lvl="1"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офисы</a:t>
            </a:r>
          </a:p>
          <a:p>
            <a:pPr lvl="1"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компаний и организаций</a:t>
            </a:r>
          </a:p>
        </p:txBody>
      </p:sp>
    </p:spTree>
    <p:extLst>
      <p:ext uri="{BB962C8B-B14F-4D97-AF65-F5344CB8AC3E}">
        <p14:creationId xmlns:p14="http://schemas.microsoft.com/office/powerpoint/2010/main" val="112490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C170-98A5-4CED-856C-1991D4E5950F}"/>
              </a:ext>
            </a:extLst>
          </p:cNvPr>
          <p:cNvSpPr txBox="1"/>
          <p:nvPr/>
        </p:nvSpPr>
        <p:spPr>
          <a:xfrm>
            <a:off x="2006885" y="2828835"/>
            <a:ext cx="817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Сосредоточьте все свои мысли о работе.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Солнечные лучи не жгут, пока не сфокусированы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одной точке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4663A-C9E4-4757-90DD-E212448043C6}"/>
              </a:ext>
            </a:extLst>
          </p:cNvPr>
          <p:cNvSpPr txBox="1"/>
          <p:nvPr/>
        </p:nvSpPr>
        <p:spPr>
          <a:xfrm>
            <a:off x="7453900" y="4143874"/>
            <a:ext cx="288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Александр Грэм Белл</a:t>
            </a:r>
          </a:p>
        </p:txBody>
      </p:sp>
    </p:spTree>
    <p:extLst>
      <p:ext uri="{BB962C8B-B14F-4D97-AF65-F5344CB8AC3E}">
        <p14:creationId xmlns:p14="http://schemas.microsoft.com/office/powerpoint/2010/main" val="265241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36BD73-7A4A-4752-9CDD-BF8D4A417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74" y="1726058"/>
            <a:ext cx="3027451" cy="3405883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AD6A195-FCC7-4DA7-9A96-E8B5522265E2}"/>
              </a:ext>
            </a:extLst>
          </p:cNvPr>
          <p:cNvSpPr/>
          <p:nvPr/>
        </p:nvSpPr>
        <p:spPr>
          <a:xfrm>
            <a:off x="7664523" y="1344199"/>
            <a:ext cx="2342508" cy="6626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0F963C2-9569-4037-998C-0CAD881F33D3}"/>
              </a:ext>
            </a:extLst>
          </p:cNvPr>
          <p:cNvSpPr/>
          <p:nvPr/>
        </p:nvSpPr>
        <p:spPr>
          <a:xfrm>
            <a:off x="8209053" y="3097656"/>
            <a:ext cx="2342508" cy="6626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Совещание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864D632-C5BE-4C0D-ADDA-851A68473D16}"/>
              </a:ext>
            </a:extLst>
          </p:cNvPr>
          <p:cNvSpPr/>
          <p:nvPr/>
        </p:nvSpPr>
        <p:spPr>
          <a:xfrm>
            <a:off x="7664523" y="4800599"/>
            <a:ext cx="2342508" cy="6626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Согласования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714F580-258A-43D1-9D49-45D78C1E1EDC}"/>
              </a:ext>
            </a:extLst>
          </p:cNvPr>
          <p:cNvSpPr/>
          <p:nvPr/>
        </p:nvSpPr>
        <p:spPr>
          <a:xfrm>
            <a:off x="2107915" y="1344199"/>
            <a:ext cx="2342508" cy="6626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Отчеты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F599E5D-D26A-44DC-B7F4-CE9CDFA99A44}"/>
              </a:ext>
            </a:extLst>
          </p:cNvPr>
          <p:cNvSpPr/>
          <p:nvPr/>
        </p:nvSpPr>
        <p:spPr>
          <a:xfrm>
            <a:off x="1640438" y="3097657"/>
            <a:ext cx="2342508" cy="6626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с клиентом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3291211-B4D1-48BA-ADCA-853D9102B239}"/>
              </a:ext>
            </a:extLst>
          </p:cNvPr>
          <p:cNvSpPr/>
          <p:nvPr/>
        </p:nvSpPr>
        <p:spPr>
          <a:xfrm>
            <a:off x="2107915" y="4851115"/>
            <a:ext cx="2342508" cy="6626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Оформление документов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6BF909B-EC88-47AB-B46B-3F705AE84971}"/>
              </a:ext>
            </a:extLst>
          </p:cNvPr>
          <p:cNvCxnSpPr>
            <a:cxnSpLocks/>
          </p:cNvCxnSpPr>
          <p:nvPr/>
        </p:nvCxnSpPr>
        <p:spPr>
          <a:xfrm flipH="1" flipV="1">
            <a:off x="4582275" y="2080518"/>
            <a:ext cx="616449" cy="48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EB399C3-22FC-4EF9-9E60-2290CDBE0AC4}"/>
              </a:ext>
            </a:extLst>
          </p:cNvPr>
          <p:cNvCxnSpPr>
            <a:cxnSpLocks/>
          </p:cNvCxnSpPr>
          <p:nvPr/>
        </p:nvCxnSpPr>
        <p:spPr>
          <a:xfrm flipH="1">
            <a:off x="4274051" y="3428997"/>
            <a:ext cx="863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3DD2631-14B9-420A-913A-C5A4D48EDBBA}"/>
              </a:ext>
            </a:extLst>
          </p:cNvPr>
          <p:cNvCxnSpPr>
            <a:cxnSpLocks/>
          </p:cNvCxnSpPr>
          <p:nvPr/>
        </p:nvCxnSpPr>
        <p:spPr>
          <a:xfrm flipH="1">
            <a:off x="4582273" y="4188437"/>
            <a:ext cx="719189" cy="66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B1FCBD7-7A3C-4502-87A4-D196365AD326}"/>
              </a:ext>
            </a:extLst>
          </p:cNvPr>
          <p:cNvCxnSpPr>
            <a:cxnSpLocks/>
          </p:cNvCxnSpPr>
          <p:nvPr/>
        </p:nvCxnSpPr>
        <p:spPr>
          <a:xfrm flipV="1">
            <a:off x="6721016" y="2006882"/>
            <a:ext cx="592473" cy="55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4AAA203-8FF2-419C-8909-BE5B056A9A45}"/>
              </a:ext>
            </a:extLst>
          </p:cNvPr>
          <p:cNvCxnSpPr>
            <a:cxnSpLocks/>
          </p:cNvCxnSpPr>
          <p:nvPr/>
        </p:nvCxnSpPr>
        <p:spPr>
          <a:xfrm>
            <a:off x="6866570" y="3428997"/>
            <a:ext cx="875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57C0FD3-5A61-4BE6-B695-820ED0DBA377}"/>
              </a:ext>
            </a:extLst>
          </p:cNvPr>
          <p:cNvCxnSpPr>
            <a:cxnSpLocks/>
          </p:cNvCxnSpPr>
          <p:nvPr/>
        </p:nvCxnSpPr>
        <p:spPr>
          <a:xfrm>
            <a:off x="6866570" y="4114800"/>
            <a:ext cx="643839" cy="56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386A9-2770-4F04-9662-572683004750}"/>
              </a:ext>
            </a:extLst>
          </p:cNvPr>
          <p:cNvSpPr txBox="1"/>
          <p:nvPr/>
        </p:nvSpPr>
        <p:spPr>
          <a:xfrm>
            <a:off x="5373975" y="1092809"/>
            <a:ext cx="4663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рамках конечного продукта предоставление общей платформы веб-сайта, которая объединяет и упрощает деятельность сотрудников офиса, позволяя сконцентрироваться на своих задачах.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EAA7F7-8734-4CB1-918B-40FD3031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5" y="3715407"/>
            <a:ext cx="3101896" cy="2468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A7894-333E-414A-B6CA-0BB4DE5D8F8C}"/>
              </a:ext>
            </a:extLst>
          </p:cNvPr>
          <p:cNvSpPr txBox="1"/>
          <p:nvPr/>
        </p:nvSpPr>
        <p:spPr>
          <a:xfrm>
            <a:off x="4808896" y="4133975"/>
            <a:ext cx="64554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Платформа позволяет: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создавать запросы на новое оборудование;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создавать запросы на отпуск;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всегда иметь актуальный график рабочих дней;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быть в курсе последних новостей и мероприятий.</a:t>
            </a:r>
          </a:p>
        </p:txBody>
      </p:sp>
    </p:spTree>
    <p:extLst>
      <p:ext uri="{BB962C8B-B14F-4D97-AF65-F5344CB8AC3E}">
        <p14:creationId xmlns:p14="http://schemas.microsoft.com/office/powerpoint/2010/main" val="355022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3C656-961D-461E-87F4-0B7D9B353835}"/>
              </a:ext>
            </a:extLst>
          </p:cNvPr>
          <p:cNvSpPr txBox="1"/>
          <p:nvPr/>
        </p:nvSpPr>
        <p:spPr>
          <a:xfrm>
            <a:off x="2926422" y="917152"/>
            <a:ext cx="6339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Использованные технологии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610F0-A6E0-4855-92DA-E68C00F1F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33" y="2316846"/>
            <a:ext cx="2336783" cy="14604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7BC0B4-6D42-4B95-B60A-64E01462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29" y="4576920"/>
            <a:ext cx="2336783" cy="14604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AAF2F9-6222-4651-A2C3-19F69E9AA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22" y="2946083"/>
            <a:ext cx="1269991" cy="12699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FAD548-06A0-4F06-82BC-930725851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30" y="4025462"/>
            <a:ext cx="1269991" cy="12699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081E60-4F74-40E7-9B12-105CA942E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4" y="4025462"/>
            <a:ext cx="1269991" cy="12699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CE91048-27EB-46FF-B0F5-CD3B4C3CB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44" y="4660459"/>
            <a:ext cx="1269991" cy="12699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FE059C-16A5-4E2E-B1BF-F67739DF4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00" y="4660458"/>
            <a:ext cx="1269991" cy="12699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1AC1C1-CE33-4008-A7AA-D25C86B44E3B}"/>
              </a:ext>
            </a:extLst>
          </p:cNvPr>
          <p:cNvSpPr txBox="1"/>
          <p:nvPr/>
        </p:nvSpPr>
        <p:spPr>
          <a:xfrm>
            <a:off x="2376322" y="231684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CC5676-8256-4651-9052-AC57A8FE04E7}"/>
              </a:ext>
            </a:extLst>
          </p:cNvPr>
          <p:cNvSpPr txBox="1"/>
          <p:nvPr/>
        </p:nvSpPr>
        <p:spPr>
          <a:xfrm>
            <a:off x="6887322" y="1922626"/>
            <a:ext cx="143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35B635-2F80-4D44-AE32-C84A9A97762B}"/>
              </a:ext>
            </a:extLst>
          </p:cNvPr>
          <p:cNvSpPr txBox="1"/>
          <p:nvPr/>
        </p:nvSpPr>
        <p:spPr>
          <a:xfrm>
            <a:off x="8335445" y="3836276"/>
            <a:ext cx="3692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</a:t>
            </a:r>
          </a:p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46050749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траж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267</TotalTime>
  <Words>129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След самолета</vt:lpstr>
      <vt:lpstr>Проектирование информационной системы для автоматизации офиса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информационной системы для автоматизации офиса</dc:title>
  <dc:creator>user</dc:creator>
  <cp:lastModifiedBy>user</cp:lastModifiedBy>
  <cp:revision>10</cp:revision>
  <dcterms:created xsi:type="dcterms:W3CDTF">2021-12-22T18:56:59Z</dcterms:created>
  <dcterms:modified xsi:type="dcterms:W3CDTF">2022-01-12T08:27:02Z</dcterms:modified>
</cp:coreProperties>
</file>