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sGmusheN06p+ZH7EAAWG2lgFu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b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b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b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b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title"/>
          </p:nvPr>
        </p:nvSpPr>
        <p:spPr>
          <a:xfrm>
            <a:off x="811988" y="18875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bn-IN">
                <a:latin typeface="Calibri"/>
                <a:ea typeface="Calibri"/>
                <a:cs typeface="Calibri"/>
                <a:sym typeface="Calibri"/>
              </a:rPr>
              <a:t>                   পাকবাহিনীর নির্বিচার গণহত্যা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bangladesh.gov.bd/sites/default/files/files/bangladesh.gov.bd/news/93da5d0e_b0db_4cfb_b4e6_958b32993388/2017-03-25_bss-26_492169.jpg"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9884"/>
            <a:ext cx="3996559" cy="2288041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sp>
        <p:nvSpPr>
          <p:cNvPr id="146" name="Google Shape;146;p1"/>
          <p:cNvSpPr txBox="1"/>
          <p:nvPr>
            <p:ph idx="1" type="body"/>
          </p:nvPr>
        </p:nvSpPr>
        <p:spPr>
          <a:xfrm>
            <a:off x="811938" y="1020616"/>
            <a:ext cx="10131300" cy="3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bn-IN" sz="2800">
                <a:latin typeface="Arial"/>
                <a:ea typeface="Arial"/>
                <a:cs typeface="Arial"/>
                <a:sym typeface="Arial"/>
              </a:rPr>
              <a:t> ২৫শে মার্চ রাতের মিলিটারি অপার</a:t>
            </a:r>
            <a:r>
              <a:rPr lang="bn-IN" sz="2800">
                <a:latin typeface="Arial"/>
                <a:ea typeface="Arial"/>
                <a:cs typeface="Arial"/>
                <a:sym typeface="Arial"/>
              </a:rPr>
              <a:t>েশন।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bn-IN" sz="2800"/>
              <a:t>১০ থেকে ১৪ ডিসেম্বর এর প্রথম শ্রেণীর সকল বুদ্ধিজীবীকে হত্যা।</a:t>
            </a:r>
            <a:endParaRPr sz="28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bn-IN" sz="2800"/>
              <a:t>নারী পুরুষ ও শিশু মিলিয়ে প্রায় ৩০ লক্ষ মানুষ</a:t>
            </a:r>
            <a:r>
              <a:rPr lang="bn-IN" sz="2800"/>
              <a:t>ের প্রাণ কেড়ে নেয়।</a:t>
            </a:r>
            <a:endParaRPr sz="2800"/>
          </a:p>
        </p:txBody>
      </p:sp>
      <p:pic>
        <p:nvPicPr>
          <p:cNvPr id="147" name="Google Shape;14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8373" y="4572877"/>
            <a:ext cx="4193627" cy="228512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pic>
        <p:nvPicPr>
          <p:cNvPr id="148" name="Google Shape;14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559" y="4569959"/>
            <a:ext cx="4001814" cy="2288041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sp>
        <p:nvSpPr>
          <p:cNvPr id="149" name="Google Shape;149;p1"/>
          <p:cNvSpPr txBox="1"/>
          <p:nvPr/>
        </p:nvSpPr>
        <p:spPr>
          <a:xfrm>
            <a:off x="10111499" y="3647644"/>
            <a:ext cx="208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b="0" i="0" lang="b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উপস্থাপনায়ঃ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-I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এহতেশাম ইবনে মোস্তফা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2022-08-05T17:45:06Z</dcterms:created>
  <dc:creator>Ahtesham Ibne Mostofa</dc:creator>
</cp:coreProperties>
</file>