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7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182-9045-4BFE-A58B-50D41CFC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5099"/>
            <a:ext cx="10131425" cy="1062446"/>
          </a:xfrm>
        </p:spPr>
        <p:txBody>
          <a:bodyPr/>
          <a:lstStyle/>
          <a:p>
            <a:r>
              <a:rPr lang="bn-IN"/>
              <a:t>           </a:t>
            </a:r>
            <a:r>
              <a:rPr lang="bn-IN" sz="4400"/>
              <a:t>মুক্তি</a:t>
            </a:r>
            <a:r>
              <a:rPr lang="bn-BD" sz="4400" dirty="0"/>
              <a:t>যুদ্ধের পটভূমি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32A0-3DEC-4ADD-825E-8DD1EEA2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9565"/>
            <a:ext cx="10131425" cy="2610516"/>
          </a:xfrm>
        </p:spPr>
        <p:txBody>
          <a:bodyPr>
            <a:normAutofit/>
          </a:bodyPr>
          <a:lstStyle/>
          <a:p>
            <a:r>
              <a:rPr lang="bn-BD" sz="2800" dirty="0"/>
              <a:t>পশ্চিম পাকিস্তা</a:t>
            </a:r>
            <a:r>
              <a:rPr lang="bn-IN" sz="2800" dirty="0"/>
              <a:t>নের নিরবিচ্ছিন্ন ভাবে বাঙালি দের অবহেলা করা।</a:t>
            </a:r>
          </a:p>
          <a:p>
            <a:r>
              <a:rPr lang="bn-IN" sz="2800" dirty="0"/>
              <a:t>পশ্চিম পাকিস্তান এর শাসকেরা তাদের ক্ষমতা হাতছারা করতে অনিচ্ছুক ছিল।</a:t>
            </a:r>
          </a:p>
          <a:p>
            <a:r>
              <a:rPr lang="bn-IN" sz="2800" dirty="0"/>
              <a:t>বঙ্গবন্ধু শেখ মুজিবর রহমান এর ৭ই মার্চ এর ঐতিহ্যবাহী ভাষণ।</a:t>
            </a:r>
          </a:p>
          <a:p>
            <a:endParaRPr lang="b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A9B4-3F53-429B-9FD4-1B31C26F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5" y="4070436"/>
            <a:ext cx="5393409" cy="2640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5364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861</TotalTime>
  <Words>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           মুক্তিযুদ্ধের পটভূমি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বাংলাদেশের মুক্তিযুদ্ধ</dc:title>
  <dc:creator>Ahtesham Ibne Mostofa</dc:creator>
  <cp:lastModifiedBy>Ahtesham Ibne Mostofa</cp:lastModifiedBy>
  <cp:revision>32</cp:revision>
  <dcterms:created xsi:type="dcterms:W3CDTF">2022-08-05T17:45:06Z</dcterms:created>
  <dcterms:modified xsi:type="dcterms:W3CDTF">2022-08-06T20:53:00Z</dcterms:modified>
</cp:coreProperties>
</file>