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iNq9i8TZdkrsvPJFyVHNyNxVLY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" name="Google Shape;1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2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bn-IN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bn-IN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bn-IN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bn-IN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16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9" name="Google Shape;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Google Shape;2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0" name="Google Shape;5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6" name="Google Shape;5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0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7.png"/><Relationship Id="rId5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type="title"/>
          </p:nvPr>
        </p:nvSpPr>
        <p:spPr>
          <a:xfrm>
            <a:off x="685800" y="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bn-IN"/>
              <a:t>          পাকবাহিনীর আত্মসমর্পণ</a:t>
            </a:r>
            <a:endParaRPr/>
          </a:p>
        </p:txBody>
      </p:sp>
      <p:sp>
        <p:nvSpPr>
          <p:cNvPr id="145" name="Google Shape;145;p1"/>
          <p:cNvSpPr txBox="1"/>
          <p:nvPr>
            <p:ph idx="1" type="body"/>
          </p:nvPr>
        </p:nvSpPr>
        <p:spPr>
          <a:xfrm>
            <a:off x="685799" y="875569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bn-IN" sz="2400"/>
              <a:t>পাকিস্তান ৩ ডিসেম্বর ভারতকে আক্রমণ করেছিল, যার কারণে ভারতও মুক্তিযোদ্ধাদের সাথে যোগ দিয়েছিল এবং তৈরি করেছিল মুক্তিবাহিনী যারা পাকিস্তান সেনাবাহিনীর আত্মসমর্পণ করতে বাধ্য করেছিল।</a:t>
            </a:r>
            <a:endParaRPr sz="2400"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bn-IN" sz="2400"/>
              <a:t>১৬ই  ডিসেম্বর রেসকোর্স ময়দানে, জেনারেল নিয়াজি আত্মসমর্পণ করেন কমান্ডার লেঃ জেনারেল জগজিৎ সিং অরোরার নেতৃত্বতে। বাকী পাকিস্তানি সৈন্যরা পুরো বাংলাদেশ জুড়ে আত্মসমর্পণ করে ২২শে ডিসেম্বর,১৯৭১ এর মধ্যে।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bn-IN" sz="2400"/>
              <a:t>জন্ম নেয় নতুন একটি স্বাধীন দেশ, যার নাম বাংলাদেশ।</a:t>
            </a:r>
            <a:endParaRPr sz="2400"/>
          </a:p>
        </p:txBody>
      </p:sp>
      <p:pic>
        <p:nvPicPr>
          <p:cNvPr descr="The 13-day war that led to birth of a nation in 1971" id="146" name="Google Shape;14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7362" y="4524703"/>
            <a:ext cx="3987362" cy="2333297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0000" rotWithShape="0" algn="tl">
              <a:srgbClr val="000000">
                <a:alpha val="40784"/>
              </a:srgbClr>
            </a:outerShdw>
          </a:effectLst>
        </p:spPr>
      </p:pic>
      <p:pic>
        <p:nvPicPr>
          <p:cNvPr descr="https://imgnew.outlookindia.com/public/uploads/articles/2021/12/15/Untitled_design_-_2021-12-15T150314.687_.png" id="147" name="Google Shape;14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24702"/>
            <a:ext cx="3987362" cy="2333298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0000" rotWithShape="0" algn="tl">
              <a:srgbClr val="000000">
                <a:alpha val="40784"/>
              </a:srgbClr>
            </a:outerShdw>
          </a:effectLst>
        </p:spPr>
      </p:pic>
      <p:pic>
        <p:nvPicPr>
          <p:cNvPr descr="Lieutenant General Jagjit Singh Aurora | Here's The Story Of Lt Gen JS  Aurora, Man Who Made 90,000 Pak Soldiers Surrender In 1971 War" id="148" name="Google Shape;14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0490" y="4524703"/>
            <a:ext cx="4201510" cy="2333297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0000" rotWithShape="0" algn="tl">
              <a:srgbClr val="000000">
                <a:alpha val="40784"/>
              </a:srgbClr>
            </a:outerShdw>
          </a:effectLst>
        </p:spPr>
      </p:pic>
      <p:sp>
        <p:nvSpPr>
          <p:cNvPr id="149" name="Google Shape;149;p1"/>
          <p:cNvSpPr txBox="1"/>
          <p:nvPr/>
        </p:nvSpPr>
        <p:spPr>
          <a:xfrm>
            <a:off x="10390790" y="3744310"/>
            <a:ext cx="15167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n-I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উপস্থাপনায়ঃ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নাইমুল ইসলাম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2022-08-05T17:45:06Z</dcterms:created>
  <dc:creator>Ahtesham Ibne Mostofa</dc:creator>
</cp:coreProperties>
</file>