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If/V9NNAVd3vRjO8hv+voKsYk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bn-IN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title"/>
          </p:nvPr>
        </p:nvSpPr>
        <p:spPr>
          <a:xfrm>
            <a:off x="0" y="0"/>
            <a:ext cx="9210980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bn-IN"/>
              <a:t>  পশ্চিম পাকিস্তানের বিরুদ্ধে বাঙ্গালিদের লড়াই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0980" y="2"/>
            <a:ext cx="2981020" cy="428194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>
            <p:ph idx="1" type="body"/>
          </p:nvPr>
        </p:nvSpPr>
        <p:spPr>
          <a:xfrm>
            <a:off x="313549" y="1330454"/>
            <a:ext cx="858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2400"/>
              <a:buFont typeface="Arial"/>
              <a:buNone/>
            </a:pPr>
            <a:r>
              <a:rPr b="0" i="0" lang="bn-IN" sz="2400" u="none" cap="none" strike="noStrike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-যুদ্ধের প্রচেষ্টাকে একীভূত করার জন্য বাংলাদেশকে </a:t>
            </a:r>
            <a:r>
              <a:rPr lang="bn-IN" sz="2400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১১</a:t>
            </a:r>
            <a:r>
              <a:rPr b="0" i="0" lang="bn-IN" sz="2400" u="none" cap="none" strike="noStrike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টি সেক্টর এবং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2400"/>
              <a:buFont typeface="Arial"/>
              <a:buNone/>
            </a:pPr>
            <a:r>
              <a:rPr lang="bn-IN" sz="2400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৬৪</a:t>
            </a:r>
            <a:r>
              <a:rPr b="0" i="0" lang="bn-IN" sz="2400" u="none" cap="none" strike="noStrike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টি সাব-সেক্টরে বিভক্ত করা হয়ে</a:t>
            </a:r>
            <a:r>
              <a:rPr lang="bn-IN" sz="2400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ছিল।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252249" y="2531310"/>
            <a:ext cx="8213834" cy="1082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AED"/>
              </a:buClr>
              <a:buSzPts val="2400"/>
              <a:buFont typeface="Arial"/>
              <a:buNone/>
            </a:pPr>
            <a:r>
              <a:rPr b="0" i="0" lang="bn-IN" sz="2400" u="none" cap="none" strike="noStrike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-বাংলাদেশ সশস্ত্র বাহিনীর সর্বাধিনায়কের পদটি দেওয়া হয় কর্নেল এম.এ.জি. ওসমানীকে।</a:t>
            </a:r>
            <a:r>
              <a:rPr b="0" i="0" lang="b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b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-সকল শ্রেণি পেশার মানুষের সতন্ত্র ভাবে মুক্তিযুদ্ধে অংশগ্রহন।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81948"/>
            <a:ext cx="3852041" cy="2576052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2041" y="4281948"/>
            <a:ext cx="4168006" cy="2576052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0046" y="4281944"/>
            <a:ext cx="4168005" cy="2576054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sp>
        <p:nvSpPr>
          <p:cNvPr id="151" name="Google Shape;151;p1"/>
          <p:cNvSpPr txBox="1"/>
          <p:nvPr/>
        </p:nvSpPr>
        <p:spPr>
          <a:xfrm>
            <a:off x="7685690" y="3613666"/>
            <a:ext cx="14237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উপস্থাপনায়ঃ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n-I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সাব্বির আহমেদ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2022-08-05T17:45:06Z</dcterms:created>
  <dc:creator>Ahtesham Ibne Mostofa</dc:creator>
</cp:coreProperties>
</file>