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ecb555a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becb555a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ecb555a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becb555a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ecb555a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ecb555a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becb555a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becb555a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ecb555a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ecb555a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83e70f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83e70f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83e70f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83e70f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c83e70f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c83e70f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83e70f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c83e70f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ecb555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ecb555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ecb555a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ecb555a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itertools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combinations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division(num1: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num2: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num1 / num2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divide_numbers(num_list: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</a:rPr>
              <a:t>list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comb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combinations(num_list,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num1, num2 = comb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f"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num1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 divided by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num2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."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res = division(num1, num2)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f"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num1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 divided by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num2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 is equal to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res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."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num_list = [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divide_numbers(num_list)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ecb555a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ecb555a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ecb555a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ecb555a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ecb555a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ecb555a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ecb555a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ecb555a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becb555a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becb555a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ecb555a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becb555a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aogaotiantian/viztrac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elgan/logur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pi.org/project/snoo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Tools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64850"/>
            <a:ext cx="7819926" cy="44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Heartrate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library offers a simple real time visualisation of the execution of a Python program: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Command to install: pip install heartrate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Website link: https://github.com/alexmojaki/heartrate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7688700" cy="3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875" y="1363175"/>
            <a:ext cx="9144000" cy="37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Pyheat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heatmap visualization, to make  the time distribution in the given program much easier and quicker.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to install: Pip Install py-heat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Website link: </a:t>
            </a:r>
            <a:r>
              <a:rPr lang="en"/>
              <a:t>https://github.com/csurfer/pyheat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5" y="1318650"/>
            <a:ext cx="7595950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914400"/>
            <a:ext cx="81248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Viztracer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VizTracer is a tool to help you understand Python code by tracing and visualizing its execution. Without making any changes to your source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to install: pip install viztracer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Website link: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https://github.com/gaogaotiantian/viztracer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00"/>
            <a:ext cx="8900501" cy="50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Transformation Tools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Def: </a:t>
            </a:r>
            <a:r>
              <a:rPr lang="en" sz="1600">
                <a:solidFill>
                  <a:srgbClr val="000000"/>
                </a:solidFill>
              </a:rPr>
              <a:t>A transformation tool converts programs between different forms of representations, usually between text and graphics.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example,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Transforming code to visual form and vice versa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Because of the impact that visual representations can have on comprehension,  use of a transformation tool can help the maintainer view and understand the system in a way that would not be possible with only source code.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Loguru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818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Loguru is a library which aims to bring enjoyable logging in Python. 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link: </a:t>
            </a:r>
            <a:r>
              <a:rPr b="1"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https://github.com/Delgan/loguru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Command to install: pip install loguru</a:t>
            </a:r>
            <a:endParaRPr b="1" sz="1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Loguru Example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itertools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combinations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division(num1: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num2: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num1 / num2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divide_numbers(num_list: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combinations(num_list,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num1, num2 = comb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f"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num1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divided by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num2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res = division(num1, num2)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f"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num1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divided by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num2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equal to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__name__ == </a:t>
            </a:r>
            <a:r>
              <a:rPr b="1" lang="en" sz="16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'__main__'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num_list = [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divide_numbers(num_list)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66850"/>
            <a:ext cx="7688700" cy="3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7763749" cy="3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7688700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Snoop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snoop is a Python package that prints the lines of code being executed along with the values of each variable by adding only one decorator.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Command to install: </a:t>
            </a:r>
            <a:r>
              <a:rPr b="1" lang="en" sz="1600">
                <a:solidFill>
                  <a:schemeClr val="dk2"/>
                </a:solidFill>
              </a:rPr>
              <a:t>pip install snoop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Website link: 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https://pypi.org/project/snoop/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25" y="1318650"/>
            <a:ext cx="4673600" cy="35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