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78" r:id="rId3"/>
    <p:sldId id="256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6267" y="1651567"/>
            <a:ext cx="7739200" cy="2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0000" y="5210617"/>
            <a:ext cx="5812000" cy="54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2226400" y="1101384"/>
            <a:ext cx="77392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80634" y="-2867063"/>
            <a:ext cx="14440545" cy="11742564"/>
            <a:chOff x="435475" y="-2150298"/>
            <a:chExt cx="10830409" cy="8806923"/>
          </a:xfrm>
        </p:grpSpPr>
        <p:grpSp>
          <p:nvGrpSpPr>
            <p:cNvPr id="13" name="Google Shape;13;p2"/>
            <p:cNvGrpSpPr/>
            <p:nvPr/>
          </p:nvGrpSpPr>
          <p:grpSpPr>
            <a:xfrm rot="-3684367">
              <a:off x="3251593" y="4411039"/>
              <a:ext cx="2180646" cy="1742523"/>
              <a:chOff x="1340325" y="4148525"/>
              <a:chExt cx="1340250" cy="10709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 rot="-4049286">
              <a:off x="9316161" y="2662425"/>
              <a:ext cx="882113" cy="2900621"/>
              <a:chOff x="6772950" y="1141500"/>
              <a:chExt cx="372575" cy="1225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 rot="-3032343" flipH="1">
              <a:off x="1067701" y="-1907126"/>
              <a:ext cx="1805221" cy="2490012"/>
              <a:chOff x="2763875" y="3698500"/>
              <a:chExt cx="1288825" cy="1777825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63" name="Google Shape;263;p2"/>
          <p:cNvGrpSpPr/>
          <p:nvPr/>
        </p:nvGrpSpPr>
        <p:grpSpPr>
          <a:xfrm>
            <a:off x="-444437" y="-2385266"/>
            <a:ext cx="12521071" cy="10585668"/>
            <a:chOff x="-333328" y="-1788950"/>
            <a:chExt cx="9390803" cy="7939251"/>
          </a:xfrm>
        </p:grpSpPr>
        <p:pic>
          <p:nvPicPr>
            <p:cNvPr id="264" name="Google Shape;26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3472336" y="-1788950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968584" flipH="1">
              <a:off x="6413667" y="2840827"/>
              <a:ext cx="1986340" cy="3011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415515">
              <a:off x="404516" y="2840819"/>
              <a:ext cx="1986338" cy="301154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403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1"/>
          <p:cNvSpPr txBox="1">
            <a:spLocks noGrp="1"/>
          </p:cNvSpPr>
          <p:nvPr>
            <p:ph type="body" idx="1"/>
          </p:nvPr>
        </p:nvSpPr>
        <p:spPr>
          <a:xfrm>
            <a:off x="960000" y="2072067"/>
            <a:ext cx="4623600" cy="4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8" name="Google Shape;1698;p11"/>
          <p:cNvSpPr txBox="1">
            <a:spLocks noGrp="1"/>
          </p:cNvSpPr>
          <p:nvPr>
            <p:ph type="title"/>
          </p:nvPr>
        </p:nvSpPr>
        <p:spPr>
          <a:xfrm>
            <a:off x="848300" y="481667"/>
            <a:ext cx="3953600" cy="1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99" name="Google Shape;1699;p11"/>
          <p:cNvGrpSpPr/>
          <p:nvPr/>
        </p:nvGrpSpPr>
        <p:grpSpPr>
          <a:xfrm>
            <a:off x="4956890" y="840616"/>
            <a:ext cx="7964804" cy="6742585"/>
            <a:chOff x="3694317" y="622686"/>
            <a:chExt cx="5973603" cy="5056939"/>
          </a:xfrm>
        </p:grpSpPr>
        <p:grpSp>
          <p:nvGrpSpPr>
            <p:cNvPr id="1700" name="Google Shape;1700;p11"/>
            <p:cNvGrpSpPr/>
            <p:nvPr/>
          </p:nvGrpSpPr>
          <p:grpSpPr>
            <a:xfrm rot="3317427">
              <a:off x="7100515" y="2818142"/>
              <a:ext cx="956536" cy="3145513"/>
              <a:chOff x="6772950" y="1141500"/>
              <a:chExt cx="372575" cy="1225125"/>
            </a:xfrm>
          </p:grpSpPr>
          <p:sp>
            <p:nvSpPr>
              <p:cNvPr id="1701" name="Google Shape;1701;p11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2" name="Google Shape;1702;p11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3" name="Google Shape;1703;p11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4" name="Google Shape;1704;p11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5" name="Google Shape;1705;p11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6" name="Google Shape;1706;p11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7" name="Google Shape;1707;p11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11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11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11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11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11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3" name="Google Shape;1713;p11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4" name="Google Shape;1714;p11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5" name="Google Shape;1715;p11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6" name="Google Shape;1716;p11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7" name="Google Shape;1717;p11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8" name="Google Shape;1718;p11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9" name="Google Shape;1719;p11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0" name="Google Shape;1720;p11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1" name="Google Shape;1721;p11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2" name="Google Shape;1722;p11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3" name="Google Shape;1723;p11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4" name="Google Shape;1724;p11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5" name="Google Shape;1725;p11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6" name="Google Shape;1726;p11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7" name="Google Shape;1727;p11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8" name="Google Shape;1728;p11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9" name="Google Shape;1729;p11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0" name="Google Shape;1730;p11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1" name="Google Shape;1731;p11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32" name="Google Shape;1732;p11"/>
            <p:cNvGrpSpPr/>
            <p:nvPr/>
          </p:nvGrpSpPr>
          <p:grpSpPr>
            <a:xfrm rot="-6299958">
              <a:off x="7344949" y="1050123"/>
              <a:ext cx="2287889" cy="1828220"/>
              <a:chOff x="1340325" y="4148525"/>
              <a:chExt cx="1340250" cy="1070975"/>
            </a:xfrm>
          </p:grpSpPr>
          <p:sp>
            <p:nvSpPr>
              <p:cNvPr id="1733" name="Google Shape;1733;p1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4" name="Google Shape;1734;p1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5" name="Google Shape;1735;p1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6" name="Google Shape;1736;p1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7" name="Google Shape;1737;p1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8" name="Google Shape;1738;p1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9" name="Google Shape;1739;p1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0" name="Google Shape;1740;p1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1" name="Google Shape;1741;p1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2" name="Google Shape;1742;p1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3" name="Google Shape;1743;p1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4" name="Google Shape;1744;p1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5" name="Google Shape;1745;p1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6" name="Google Shape;1746;p1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7" name="Google Shape;1747;p1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8" name="Google Shape;1748;p1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9" name="Google Shape;1749;p1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0" name="Google Shape;1750;p1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1" name="Google Shape;1751;p1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2" name="Google Shape;1752;p1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3" name="Google Shape;1753;p1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4" name="Google Shape;1754;p1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5" name="Google Shape;1755;p1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6" name="Google Shape;1756;p1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7" name="Google Shape;1757;p1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8" name="Google Shape;1758;p1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9" name="Google Shape;1759;p1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0" name="Google Shape;1760;p1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1" name="Google Shape;1761;p1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2" name="Google Shape;1762;p1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3" name="Google Shape;1763;p1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4" name="Google Shape;1764;p1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5" name="Google Shape;1765;p1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6" name="Google Shape;1766;p1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7" name="Google Shape;1767;p1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8" name="Google Shape;1768;p1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9" name="Google Shape;1769;p1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0" name="Google Shape;1770;p1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1" name="Google Shape;1771;p1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2" name="Google Shape;1772;p1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3" name="Google Shape;1773;p1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4" name="Google Shape;1774;p1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5" name="Google Shape;1775;p1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6" name="Google Shape;1776;p1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7" name="Google Shape;1777;p1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8" name="Google Shape;1778;p1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9" name="Google Shape;1779;p1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0" name="Google Shape;1780;p1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1" name="Google Shape;1781;p1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2" name="Google Shape;1782;p1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3" name="Google Shape;1783;p1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4" name="Google Shape;1784;p1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5" name="Google Shape;1785;p1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6" name="Google Shape;1786;p1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7" name="Google Shape;1787;p1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8" name="Google Shape;1788;p1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9" name="Google Shape;1789;p1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0" name="Google Shape;1790;p1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1" name="Google Shape;1791;p1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2" name="Google Shape;1792;p1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3" name="Google Shape;1793;p1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4" name="Google Shape;1794;p1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5" name="Google Shape;1795;p1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6" name="Google Shape;1796;p1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7" name="Google Shape;1797;p1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8" name="Google Shape;1798;p1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9" name="Google Shape;1799;p1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0" name="Google Shape;1800;p1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1" name="Google Shape;1801;p1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2" name="Google Shape;1802;p1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3" name="Google Shape;1803;p1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4" name="Google Shape;1804;p1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5" name="Google Shape;1805;p1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6" name="Google Shape;1806;p1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7" name="Google Shape;1807;p1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8" name="Google Shape;1808;p1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9" name="Google Shape;1809;p1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0" name="Google Shape;1810;p1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1" name="Google Shape;1811;p1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2" name="Google Shape;1812;p1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3" name="Google Shape;1813;p1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4" name="Google Shape;1814;p1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5" name="Google Shape;1815;p1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6" name="Google Shape;1816;p1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7" name="Google Shape;1817;p1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8" name="Google Shape;1818;p1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9" name="Google Shape;1819;p1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0" name="Google Shape;1820;p1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1" name="Google Shape;1821;p1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2" name="Google Shape;1822;p1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3" name="Google Shape;1823;p1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4" name="Google Shape;1824;p1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5" name="Google Shape;1825;p1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6" name="Google Shape;1826;p1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7" name="Google Shape;1827;p1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8" name="Google Shape;1828;p1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9" name="Google Shape;1829;p1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0" name="Google Shape;1830;p1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1" name="Google Shape;1831;p1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2" name="Google Shape;1832;p1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3" name="Google Shape;1833;p1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4" name="Google Shape;1834;p11"/>
            <p:cNvGrpSpPr/>
            <p:nvPr/>
          </p:nvGrpSpPr>
          <p:grpSpPr>
            <a:xfrm rot="6299958" flipH="1">
              <a:off x="3729399" y="3172473"/>
              <a:ext cx="2287889" cy="1828220"/>
              <a:chOff x="1340325" y="4148525"/>
              <a:chExt cx="1340250" cy="1070975"/>
            </a:xfrm>
          </p:grpSpPr>
          <p:sp>
            <p:nvSpPr>
              <p:cNvPr id="1835" name="Google Shape;1835;p1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6" name="Google Shape;1836;p1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7" name="Google Shape;1837;p1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8" name="Google Shape;1838;p1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9" name="Google Shape;1839;p1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0" name="Google Shape;1840;p1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1" name="Google Shape;1841;p1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2" name="Google Shape;1842;p1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3" name="Google Shape;1843;p1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4" name="Google Shape;1844;p1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5" name="Google Shape;1845;p1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6" name="Google Shape;1846;p1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7" name="Google Shape;1847;p1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8" name="Google Shape;1848;p1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9" name="Google Shape;1849;p1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0" name="Google Shape;1850;p1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1" name="Google Shape;1851;p1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2" name="Google Shape;1852;p1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3" name="Google Shape;1853;p1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4" name="Google Shape;1854;p1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5" name="Google Shape;1855;p1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6" name="Google Shape;1856;p1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7" name="Google Shape;1857;p1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8" name="Google Shape;1858;p1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9" name="Google Shape;1859;p1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0" name="Google Shape;1860;p1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1" name="Google Shape;1861;p1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2" name="Google Shape;1862;p1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3" name="Google Shape;1863;p1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4" name="Google Shape;1864;p1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5" name="Google Shape;1865;p1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6" name="Google Shape;1866;p1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7" name="Google Shape;1867;p1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8" name="Google Shape;1868;p1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9" name="Google Shape;1869;p1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0" name="Google Shape;1870;p1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1" name="Google Shape;1871;p1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2" name="Google Shape;1872;p1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3" name="Google Shape;1873;p1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4" name="Google Shape;1874;p1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5" name="Google Shape;1875;p1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6" name="Google Shape;1876;p1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7" name="Google Shape;1877;p1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8" name="Google Shape;1878;p1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9" name="Google Shape;1879;p1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0" name="Google Shape;1880;p1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1" name="Google Shape;1881;p1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2" name="Google Shape;1882;p1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3" name="Google Shape;1883;p1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4" name="Google Shape;1884;p1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5" name="Google Shape;1885;p1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6" name="Google Shape;1886;p1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7" name="Google Shape;1887;p1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8" name="Google Shape;1888;p1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9" name="Google Shape;1889;p1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0" name="Google Shape;1890;p1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1" name="Google Shape;1891;p1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2" name="Google Shape;1892;p1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3" name="Google Shape;1893;p1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4" name="Google Shape;1894;p1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5" name="Google Shape;1895;p1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6" name="Google Shape;1896;p1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7" name="Google Shape;1897;p1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8" name="Google Shape;1898;p1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9" name="Google Shape;1899;p1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0" name="Google Shape;1900;p1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1" name="Google Shape;1901;p1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2" name="Google Shape;1902;p1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3" name="Google Shape;1903;p1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4" name="Google Shape;1904;p1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5" name="Google Shape;1905;p1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6" name="Google Shape;1906;p1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7" name="Google Shape;1907;p1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8" name="Google Shape;1908;p1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9" name="Google Shape;1909;p1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0" name="Google Shape;1910;p1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1" name="Google Shape;1911;p1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2" name="Google Shape;1912;p1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3" name="Google Shape;1913;p1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4" name="Google Shape;1914;p1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5" name="Google Shape;1915;p1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6" name="Google Shape;1916;p1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7" name="Google Shape;1917;p1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1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1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1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1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1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1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1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1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1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1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1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1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1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1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1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1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1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1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175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2"/>
          <p:cNvSpPr txBox="1">
            <a:spLocks noGrp="1"/>
          </p:cNvSpPr>
          <p:nvPr>
            <p:ph type="title"/>
          </p:nvPr>
        </p:nvSpPr>
        <p:spPr>
          <a:xfrm>
            <a:off x="3076000" y="1141467"/>
            <a:ext cx="6040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938" name="Google Shape;193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365" y="4255767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113">
            <a:off x="1773964" y="4119568"/>
            <a:ext cx="2662603" cy="40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5478">
            <a:off x="4764698" y="4510801"/>
            <a:ext cx="2662604" cy="4036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1" name="Google Shape;1941;p12"/>
          <p:cNvGrpSpPr/>
          <p:nvPr/>
        </p:nvGrpSpPr>
        <p:grpSpPr>
          <a:xfrm rot="3045761" flipH="1">
            <a:off x="5406063" y="-1868379"/>
            <a:ext cx="2407036" cy="3320153"/>
            <a:chOff x="2763875" y="3698500"/>
            <a:chExt cx="1288825" cy="1777825"/>
          </a:xfrm>
        </p:grpSpPr>
        <p:sp>
          <p:nvSpPr>
            <p:cNvPr id="1942" name="Google Shape;1942;p12"/>
            <p:cNvSpPr/>
            <p:nvPr/>
          </p:nvSpPr>
          <p:spPr>
            <a:xfrm>
              <a:off x="2838750" y="3757250"/>
              <a:ext cx="1213950" cy="1719075"/>
            </a:xfrm>
            <a:custGeom>
              <a:avLst/>
              <a:gdLst/>
              <a:ahLst/>
              <a:cxnLst/>
              <a:rect l="l" t="t" r="r" b="b"/>
              <a:pathLst>
                <a:path w="48558" h="68763" extrusionOk="0">
                  <a:moveTo>
                    <a:pt x="13016" y="27278"/>
                  </a:moveTo>
                  <a:lnTo>
                    <a:pt x="13025" y="27287"/>
                  </a:lnTo>
                  <a:lnTo>
                    <a:pt x="13025" y="27392"/>
                  </a:lnTo>
                  <a:cubicBezTo>
                    <a:pt x="13025" y="27350"/>
                    <a:pt x="13025" y="27320"/>
                    <a:pt x="13016" y="27278"/>
                  </a:cubicBezTo>
                  <a:close/>
                  <a:moveTo>
                    <a:pt x="25890" y="29082"/>
                  </a:moveTo>
                  <a:cubicBezTo>
                    <a:pt x="25789" y="29194"/>
                    <a:pt x="25697" y="29316"/>
                    <a:pt x="25596" y="29428"/>
                  </a:cubicBezTo>
                  <a:lnTo>
                    <a:pt x="25596" y="29428"/>
                  </a:lnTo>
                  <a:cubicBezTo>
                    <a:pt x="25594" y="29225"/>
                    <a:pt x="25695" y="29125"/>
                    <a:pt x="25890" y="29082"/>
                  </a:cubicBezTo>
                  <a:close/>
                  <a:moveTo>
                    <a:pt x="37605" y="32908"/>
                  </a:moveTo>
                  <a:cubicBezTo>
                    <a:pt x="38825" y="32908"/>
                    <a:pt x="40017" y="33103"/>
                    <a:pt x="41217" y="33298"/>
                  </a:cubicBezTo>
                  <a:cubicBezTo>
                    <a:pt x="42335" y="33478"/>
                    <a:pt x="43442" y="33720"/>
                    <a:pt x="44550" y="33952"/>
                  </a:cubicBezTo>
                  <a:cubicBezTo>
                    <a:pt x="45383" y="34121"/>
                    <a:pt x="46153" y="34490"/>
                    <a:pt x="46859" y="34944"/>
                  </a:cubicBezTo>
                  <a:cubicBezTo>
                    <a:pt x="47703" y="35492"/>
                    <a:pt x="48009" y="36336"/>
                    <a:pt x="48019" y="37296"/>
                  </a:cubicBezTo>
                  <a:cubicBezTo>
                    <a:pt x="48030" y="37760"/>
                    <a:pt x="47988" y="38224"/>
                    <a:pt x="47977" y="38688"/>
                  </a:cubicBezTo>
                  <a:cubicBezTo>
                    <a:pt x="47967" y="39089"/>
                    <a:pt x="47967" y="39490"/>
                    <a:pt x="47967" y="39879"/>
                  </a:cubicBezTo>
                  <a:cubicBezTo>
                    <a:pt x="47956" y="40017"/>
                    <a:pt x="47935" y="40143"/>
                    <a:pt x="47914" y="40301"/>
                  </a:cubicBezTo>
                  <a:cubicBezTo>
                    <a:pt x="47756" y="40280"/>
                    <a:pt x="47619" y="40280"/>
                    <a:pt x="47503" y="40249"/>
                  </a:cubicBezTo>
                  <a:cubicBezTo>
                    <a:pt x="46169" y="39868"/>
                    <a:pt x="44812" y="39697"/>
                    <a:pt x="43432" y="39697"/>
                  </a:cubicBezTo>
                  <a:cubicBezTo>
                    <a:pt x="43207" y="39697"/>
                    <a:pt x="42983" y="39702"/>
                    <a:pt x="42757" y="39711"/>
                  </a:cubicBezTo>
                  <a:cubicBezTo>
                    <a:pt x="42567" y="39722"/>
                    <a:pt x="42366" y="39743"/>
                    <a:pt x="42166" y="39785"/>
                  </a:cubicBezTo>
                  <a:cubicBezTo>
                    <a:pt x="42124" y="39795"/>
                    <a:pt x="42092" y="39869"/>
                    <a:pt x="42061" y="39911"/>
                  </a:cubicBezTo>
                  <a:cubicBezTo>
                    <a:pt x="42113" y="39943"/>
                    <a:pt x="42155" y="39975"/>
                    <a:pt x="42198" y="39975"/>
                  </a:cubicBezTo>
                  <a:cubicBezTo>
                    <a:pt x="42583" y="39921"/>
                    <a:pt x="42969" y="39898"/>
                    <a:pt x="43355" y="39898"/>
                  </a:cubicBezTo>
                  <a:cubicBezTo>
                    <a:pt x="44182" y="39898"/>
                    <a:pt x="45009" y="40003"/>
                    <a:pt x="45837" y="40132"/>
                  </a:cubicBezTo>
                  <a:cubicBezTo>
                    <a:pt x="46406" y="40217"/>
                    <a:pt x="46965" y="40365"/>
                    <a:pt x="47524" y="40502"/>
                  </a:cubicBezTo>
                  <a:cubicBezTo>
                    <a:pt x="47651" y="40523"/>
                    <a:pt x="47777" y="40586"/>
                    <a:pt x="47883" y="40650"/>
                  </a:cubicBezTo>
                  <a:cubicBezTo>
                    <a:pt x="47925" y="40671"/>
                    <a:pt x="47967" y="40765"/>
                    <a:pt x="47956" y="40818"/>
                  </a:cubicBezTo>
                  <a:cubicBezTo>
                    <a:pt x="47946" y="40861"/>
                    <a:pt x="47883" y="40945"/>
                    <a:pt x="47840" y="40945"/>
                  </a:cubicBezTo>
                  <a:cubicBezTo>
                    <a:pt x="47804" y="40948"/>
                    <a:pt x="47768" y="40949"/>
                    <a:pt x="47733" y="40949"/>
                  </a:cubicBezTo>
                  <a:cubicBezTo>
                    <a:pt x="47635" y="40949"/>
                    <a:pt x="47540" y="40939"/>
                    <a:pt x="47440" y="40924"/>
                  </a:cubicBezTo>
                  <a:cubicBezTo>
                    <a:pt x="46965" y="40850"/>
                    <a:pt x="46479" y="40765"/>
                    <a:pt x="45994" y="40692"/>
                  </a:cubicBezTo>
                  <a:cubicBezTo>
                    <a:pt x="45970" y="40688"/>
                    <a:pt x="45944" y="40687"/>
                    <a:pt x="45918" y="40687"/>
                  </a:cubicBezTo>
                  <a:cubicBezTo>
                    <a:pt x="45866" y="40687"/>
                    <a:pt x="45812" y="40692"/>
                    <a:pt x="45762" y="40692"/>
                  </a:cubicBezTo>
                  <a:cubicBezTo>
                    <a:pt x="45731" y="40850"/>
                    <a:pt x="45826" y="40861"/>
                    <a:pt x="45910" y="40882"/>
                  </a:cubicBezTo>
                  <a:cubicBezTo>
                    <a:pt x="46479" y="40976"/>
                    <a:pt x="47039" y="41082"/>
                    <a:pt x="47608" y="41198"/>
                  </a:cubicBezTo>
                  <a:cubicBezTo>
                    <a:pt x="48040" y="41283"/>
                    <a:pt x="48072" y="41377"/>
                    <a:pt x="47883" y="41862"/>
                  </a:cubicBezTo>
                  <a:cubicBezTo>
                    <a:pt x="47651" y="41820"/>
                    <a:pt x="47419" y="41789"/>
                    <a:pt x="47091" y="41736"/>
                  </a:cubicBezTo>
                  <a:lnTo>
                    <a:pt x="47091" y="41736"/>
                  </a:lnTo>
                  <a:cubicBezTo>
                    <a:pt x="47344" y="42094"/>
                    <a:pt x="47724" y="41979"/>
                    <a:pt x="47977" y="42221"/>
                  </a:cubicBezTo>
                  <a:cubicBezTo>
                    <a:pt x="48083" y="42569"/>
                    <a:pt x="48019" y="42970"/>
                    <a:pt x="47925" y="43350"/>
                  </a:cubicBezTo>
                  <a:cubicBezTo>
                    <a:pt x="47714" y="44215"/>
                    <a:pt x="47440" y="45068"/>
                    <a:pt x="47007" y="45839"/>
                  </a:cubicBezTo>
                  <a:cubicBezTo>
                    <a:pt x="46395" y="46936"/>
                    <a:pt x="45478" y="47663"/>
                    <a:pt x="44286" y="48054"/>
                  </a:cubicBezTo>
                  <a:cubicBezTo>
                    <a:pt x="43369" y="48359"/>
                    <a:pt x="42419" y="48475"/>
                    <a:pt x="41470" y="48539"/>
                  </a:cubicBezTo>
                  <a:cubicBezTo>
                    <a:pt x="40616" y="48602"/>
                    <a:pt x="39751" y="48581"/>
                    <a:pt x="38886" y="48591"/>
                  </a:cubicBezTo>
                  <a:cubicBezTo>
                    <a:pt x="38548" y="48085"/>
                    <a:pt x="38496" y="47969"/>
                    <a:pt x="38412" y="47421"/>
                  </a:cubicBezTo>
                  <a:cubicBezTo>
                    <a:pt x="38577" y="47414"/>
                    <a:pt x="38743" y="47411"/>
                    <a:pt x="38908" y="47411"/>
                  </a:cubicBezTo>
                  <a:cubicBezTo>
                    <a:pt x="39803" y="47411"/>
                    <a:pt x="40697" y="47498"/>
                    <a:pt x="41603" y="47498"/>
                  </a:cubicBezTo>
                  <a:cubicBezTo>
                    <a:pt x="41797" y="47498"/>
                    <a:pt x="41992" y="47494"/>
                    <a:pt x="42187" y="47484"/>
                  </a:cubicBezTo>
                  <a:cubicBezTo>
                    <a:pt x="42090" y="47321"/>
                    <a:pt x="41973" y="47303"/>
                    <a:pt x="41857" y="47303"/>
                  </a:cubicBezTo>
                  <a:cubicBezTo>
                    <a:pt x="41823" y="47303"/>
                    <a:pt x="41788" y="47304"/>
                    <a:pt x="41755" y="47304"/>
                  </a:cubicBezTo>
                  <a:cubicBezTo>
                    <a:pt x="40753" y="47262"/>
                    <a:pt x="39762" y="47220"/>
                    <a:pt x="38770" y="47178"/>
                  </a:cubicBezTo>
                  <a:cubicBezTo>
                    <a:pt x="38569" y="47168"/>
                    <a:pt x="38380" y="47136"/>
                    <a:pt x="38190" y="47114"/>
                  </a:cubicBezTo>
                  <a:cubicBezTo>
                    <a:pt x="37726" y="46313"/>
                    <a:pt x="37273" y="45554"/>
                    <a:pt x="36851" y="44773"/>
                  </a:cubicBezTo>
                  <a:cubicBezTo>
                    <a:pt x="36028" y="43265"/>
                    <a:pt x="34878" y="42042"/>
                    <a:pt x="33645" y="40892"/>
                  </a:cubicBezTo>
                  <a:lnTo>
                    <a:pt x="33202" y="40481"/>
                  </a:lnTo>
                  <a:cubicBezTo>
                    <a:pt x="33191" y="40470"/>
                    <a:pt x="33191" y="40439"/>
                    <a:pt x="33191" y="40418"/>
                  </a:cubicBezTo>
                  <a:cubicBezTo>
                    <a:pt x="33220" y="40314"/>
                    <a:pt x="33292" y="40298"/>
                    <a:pt x="33368" y="40298"/>
                  </a:cubicBezTo>
                  <a:cubicBezTo>
                    <a:pt x="33400" y="40298"/>
                    <a:pt x="33434" y="40301"/>
                    <a:pt x="33465" y="40301"/>
                  </a:cubicBezTo>
                  <a:cubicBezTo>
                    <a:pt x="33887" y="40322"/>
                    <a:pt x="34298" y="40354"/>
                    <a:pt x="34720" y="40375"/>
                  </a:cubicBezTo>
                  <a:cubicBezTo>
                    <a:pt x="34805" y="40375"/>
                    <a:pt x="34878" y="40365"/>
                    <a:pt x="35058" y="40343"/>
                  </a:cubicBezTo>
                  <a:cubicBezTo>
                    <a:pt x="34920" y="40259"/>
                    <a:pt x="34878" y="40196"/>
                    <a:pt x="34826" y="40196"/>
                  </a:cubicBezTo>
                  <a:cubicBezTo>
                    <a:pt x="34214" y="40154"/>
                    <a:pt x="33591" y="40101"/>
                    <a:pt x="32970" y="40080"/>
                  </a:cubicBezTo>
                  <a:cubicBezTo>
                    <a:pt x="32642" y="40069"/>
                    <a:pt x="32379" y="39975"/>
                    <a:pt x="32147" y="39732"/>
                  </a:cubicBezTo>
                  <a:cubicBezTo>
                    <a:pt x="32280" y="39647"/>
                    <a:pt x="32419" y="39627"/>
                    <a:pt x="32559" y="39627"/>
                  </a:cubicBezTo>
                  <a:cubicBezTo>
                    <a:pt x="32686" y="39627"/>
                    <a:pt x="32814" y="39644"/>
                    <a:pt x="32937" y="39644"/>
                  </a:cubicBezTo>
                  <a:cubicBezTo>
                    <a:pt x="33063" y="39644"/>
                    <a:pt x="33185" y="39626"/>
                    <a:pt x="33296" y="39553"/>
                  </a:cubicBezTo>
                  <a:cubicBezTo>
                    <a:pt x="33278" y="39413"/>
                    <a:pt x="33194" y="39405"/>
                    <a:pt x="33124" y="39405"/>
                  </a:cubicBezTo>
                  <a:cubicBezTo>
                    <a:pt x="33114" y="39405"/>
                    <a:pt x="33105" y="39405"/>
                    <a:pt x="33096" y="39405"/>
                  </a:cubicBezTo>
                  <a:cubicBezTo>
                    <a:pt x="32801" y="39405"/>
                    <a:pt x="32516" y="39405"/>
                    <a:pt x="32231" y="39415"/>
                  </a:cubicBezTo>
                  <a:cubicBezTo>
                    <a:pt x="32205" y="39416"/>
                    <a:pt x="32179" y="39417"/>
                    <a:pt x="32153" y="39417"/>
                  </a:cubicBezTo>
                  <a:cubicBezTo>
                    <a:pt x="31562" y="39417"/>
                    <a:pt x="31038" y="39191"/>
                    <a:pt x="30544" y="38878"/>
                  </a:cubicBezTo>
                  <a:cubicBezTo>
                    <a:pt x="30512" y="38857"/>
                    <a:pt x="30512" y="38804"/>
                    <a:pt x="30481" y="38740"/>
                  </a:cubicBezTo>
                  <a:cubicBezTo>
                    <a:pt x="30667" y="38697"/>
                    <a:pt x="30856" y="38685"/>
                    <a:pt x="31045" y="38685"/>
                  </a:cubicBezTo>
                  <a:cubicBezTo>
                    <a:pt x="31272" y="38685"/>
                    <a:pt x="31500" y="38703"/>
                    <a:pt x="31725" y="38709"/>
                  </a:cubicBezTo>
                  <a:cubicBezTo>
                    <a:pt x="32115" y="38709"/>
                    <a:pt x="32516" y="38740"/>
                    <a:pt x="32916" y="38761"/>
                  </a:cubicBezTo>
                  <a:cubicBezTo>
                    <a:pt x="33284" y="38781"/>
                    <a:pt x="33514" y="38794"/>
                    <a:pt x="33669" y="38794"/>
                  </a:cubicBezTo>
                  <a:cubicBezTo>
                    <a:pt x="33927" y="38794"/>
                    <a:pt x="33977" y="38759"/>
                    <a:pt x="34109" y="38667"/>
                  </a:cubicBezTo>
                  <a:cubicBezTo>
                    <a:pt x="34045" y="38635"/>
                    <a:pt x="33992" y="38593"/>
                    <a:pt x="33929" y="38593"/>
                  </a:cubicBezTo>
                  <a:cubicBezTo>
                    <a:pt x="32579" y="38529"/>
                    <a:pt x="31229" y="38456"/>
                    <a:pt x="29879" y="38414"/>
                  </a:cubicBezTo>
                  <a:cubicBezTo>
                    <a:pt x="29605" y="38403"/>
                    <a:pt x="29363" y="38361"/>
                    <a:pt x="29110" y="38245"/>
                  </a:cubicBezTo>
                  <a:cubicBezTo>
                    <a:pt x="28740" y="38086"/>
                    <a:pt x="28371" y="37939"/>
                    <a:pt x="28002" y="37781"/>
                  </a:cubicBezTo>
                  <a:cubicBezTo>
                    <a:pt x="27127" y="37401"/>
                    <a:pt x="26220" y="37106"/>
                    <a:pt x="25281" y="36926"/>
                  </a:cubicBezTo>
                  <a:cubicBezTo>
                    <a:pt x="25154" y="36905"/>
                    <a:pt x="25028" y="36863"/>
                    <a:pt x="24743" y="36800"/>
                  </a:cubicBezTo>
                  <a:cubicBezTo>
                    <a:pt x="25386" y="36642"/>
                    <a:pt x="25913" y="36779"/>
                    <a:pt x="26473" y="36600"/>
                  </a:cubicBezTo>
                  <a:cubicBezTo>
                    <a:pt x="26359" y="36486"/>
                    <a:pt x="26260" y="36463"/>
                    <a:pt x="26168" y="36463"/>
                  </a:cubicBezTo>
                  <a:cubicBezTo>
                    <a:pt x="26106" y="36463"/>
                    <a:pt x="26047" y="36473"/>
                    <a:pt x="25988" y="36473"/>
                  </a:cubicBezTo>
                  <a:cubicBezTo>
                    <a:pt x="25840" y="36473"/>
                    <a:pt x="25681" y="36462"/>
                    <a:pt x="25524" y="36462"/>
                  </a:cubicBezTo>
                  <a:cubicBezTo>
                    <a:pt x="25376" y="36462"/>
                    <a:pt x="25217" y="36462"/>
                    <a:pt x="25060" y="36473"/>
                  </a:cubicBezTo>
                  <a:cubicBezTo>
                    <a:pt x="24912" y="36473"/>
                    <a:pt x="24753" y="36483"/>
                    <a:pt x="24596" y="36483"/>
                  </a:cubicBezTo>
                  <a:cubicBezTo>
                    <a:pt x="24469" y="36473"/>
                    <a:pt x="24331" y="36462"/>
                    <a:pt x="24195" y="36452"/>
                  </a:cubicBezTo>
                  <a:cubicBezTo>
                    <a:pt x="24047" y="36452"/>
                    <a:pt x="23888" y="36452"/>
                    <a:pt x="23731" y="36441"/>
                  </a:cubicBezTo>
                  <a:cubicBezTo>
                    <a:pt x="23583" y="36441"/>
                    <a:pt x="23424" y="36431"/>
                    <a:pt x="23267" y="36431"/>
                  </a:cubicBezTo>
                  <a:cubicBezTo>
                    <a:pt x="23108" y="36420"/>
                    <a:pt x="22960" y="36431"/>
                    <a:pt x="22803" y="36399"/>
                  </a:cubicBezTo>
                  <a:cubicBezTo>
                    <a:pt x="22789" y="36397"/>
                    <a:pt x="22774" y="36396"/>
                    <a:pt x="22759" y="36396"/>
                  </a:cubicBezTo>
                  <a:cubicBezTo>
                    <a:pt x="22708" y="36396"/>
                    <a:pt x="22653" y="36406"/>
                    <a:pt x="22598" y="36406"/>
                  </a:cubicBezTo>
                  <a:cubicBezTo>
                    <a:pt x="22515" y="36406"/>
                    <a:pt x="22433" y="36382"/>
                    <a:pt x="22370" y="36262"/>
                  </a:cubicBezTo>
                  <a:cubicBezTo>
                    <a:pt x="22623" y="36115"/>
                    <a:pt x="22897" y="36083"/>
                    <a:pt x="23171" y="36019"/>
                  </a:cubicBezTo>
                  <a:cubicBezTo>
                    <a:pt x="23467" y="35956"/>
                    <a:pt x="23783" y="35914"/>
                    <a:pt x="24089" y="35851"/>
                  </a:cubicBezTo>
                  <a:cubicBezTo>
                    <a:pt x="24374" y="35808"/>
                    <a:pt x="24648" y="35756"/>
                    <a:pt x="24933" y="35703"/>
                  </a:cubicBezTo>
                  <a:cubicBezTo>
                    <a:pt x="25217" y="35661"/>
                    <a:pt x="25513" y="35618"/>
                    <a:pt x="25798" y="35587"/>
                  </a:cubicBezTo>
                  <a:cubicBezTo>
                    <a:pt x="26082" y="35555"/>
                    <a:pt x="26367" y="35524"/>
                    <a:pt x="26652" y="35503"/>
                  </a:cubicBezTo>
                  <a:cubicBezTo>
                    <a:pt x="26968" y="35482"/>
                    <a:pt x="27274" y="35471"/>
                    <a:pt x="27580" y="35461"/>
                  </a:cubicBezTo>
                  <a:cubicBezTo>
                    <a:pt x="27599" y="35460"/>
                    <a:pt x="27617" y="35460"/>
                    <a:pt x="27636" y="35460"/>
                  </a:cubicBezTo>
                  <a:cubicBezTo>
                    <a:pt x="27750" y="35460"/>
                    <a:pt x="27862" y="35471"/>
                    <a:pt x="27978" y="35471"/>
                  </a:cubicBezTo>
                  <a:cubicBezTo>
                    <a:pt x="28132" y="35471"/>
                    <a:pt x="28291" y="35451"/>
                    <a:pt x="28466" y="35355"/>
                  </a:cubicBezTo>
                  <a:cubicBezTo>
                    <a:pt x="28402" y="35334"/>
                    <a:pt x="28339" y="35313"/>
                    <a:pt x="28276" y="35302"/>
                  </a:cubicBezTo>
                  <a:cubicBezTo>
                    <a:pt x="28013" y="35271"/>
                    <a:pt x="27749" y="35229"/>
                    <a:pt x="27485" y="35229"/>
                  </a:cubicBezTo>
                  <a:cubicBezTo>
                    <a:pt x="26705" y="35250"/>
                    <a:pt x="25935" y="35260"/>
                    <a:pt x="25165" y="35397"/>
                  </a:cubicBezTo>
                  <a:cubicBezTo>
                    <a:pt x="24469" y="35524"/>
                    <a:pt x="23762" y="35597"/>
                    <a:pt x="22981" y="35703"/>
                  </a:cubicBezTo>
                  <a:cubicBezTo>
                    <a:pt x="23045" y="35576"/>
                    <a:pt x="23056" y="35482"/>
                    <a:pt x="23108" y="35450"/>
                  </a:cubicBezTo>
                  <a:cubicBezTo>
                    <a:pt x="23382" y="35250"/>
                    <a:pt x="23656" y="35060"/>
                    <a:pt x="23931" y="34880"/>
                  </a:cubicBezTo>
                  <a:cubicBezTo>
                    <a:pt x="23991" y="34846"/>
                    <a:pt x="24079" y="34811"/>
                    <a:pt x="24144" y="34811"/>
                  </a:cubicBezTo>
                  <a:cubicBezTo>
                    <a:pt x="24159" y="34811"/>
                    <a:pt x="24172" y="34813"/>
                    <a:pt x="24184" y="34817"/>
                  </a:cubicBezTo>
                  <a:cubicBezTo>
                    <a:pt x="24251" y="34842"/>
                    <a:pt x="24316" y="34852"/>
                    <a:pt x="24381" y="34852"/>
                  </a:cubicBezTo>
                  <a:cubicBezTo>
                    <a:pt x="24560" y="34852"/>
                    <a:pt x="24730" y="34777"/>
                    <a:pt x="24901" y="34754"/>
                  </a:cubicBezTo>
                  <a:cubicBezTo>
                    <a:pt x="26145" y="34575"/>
                    <a:pt x="27401" y="34385"/>
                    <a:pt x="28634" y="34153"/>
                  </a:cubicBezTo>
                  <a:cubicBezTo>
                    <a:pt x="30017" y="33900"/>
                    <a:pt x="31377" y="33604"/>
                    <a:pt x="32748" y="33319"/>
                  </a:cubicBezTo>
                  <a:cubicBezTo>
                    <a:pt x="34193" y="33024"/>
                    <a:pt x="35648" y="32993"/>
                    <a:pt x="37114" y="32919"/>
                  </a:cubicBezTo>
                  <a:cubicBezTo>
                    <a:pt x="37278" y="32911"/>
                    <a:pt x="37442" y="32908"/>
                    <a:pt x="37605" y="32908"/>
                  </a:cubicBezTo>
                  <a:close/>
                  <a:moveTo>
                    <a:pt x="31841" y="53949"/>
                  </a:moveTo>
                  <a:cubicBezTo>
                    <a:pt x="31841" y="53981"/>
                    <a:pt x="31852" y="54023"/>
                    <a:pt x="31862" y="54054"/>
                  </a:cubicBezTo>
                  <a:cubicBezTo>
                    <a:pt x="31894" y="54075"/>
                    <a:pt x="31936" y="54086"/>
                    <a:pt x="31967" y="54107"/>
                  </a:cubicBezTo>
                  <a:cubicBezTo>
                    <a:pt x="31978" y="54117"/>
                    <a:pt x="31988" y="54139"/>
                    <a:pt x="31999" y="54160"/>
                  </a:cubicBezTo>
                  <a:cubicBezTo>
                    <a:pt x="31978" y="54150"/>
                    <a:pt x="31946" y="54160"/>
                    <a:pt x="31925" y="54139"/>
                  </a:cubicBezTo>
                  <a:cubicBezTo>
                    <a:pt x="31904" y="54117"/>
                    <a:pt x="31883" y="54086"/>
                    <a:pt x="31852" y="54054"/>
                  </a:cubicBezTo>
                  <a:cubicBezTo>
                    <a:pt x="31852" y="54012"/>
                    <a:pt x="31841" y="53981"/>
                    <a:pt x="31831" y="53949"/>
                  </a:cubicBezTo>
                  <a:close/>
                  <a:moveTo>
                    <a:pt x="32241" y="54666"/>
                  </a:moveTo>
                  <a:cubicBezTo>
                    <a:pt x="32252" y="54687"/>
                    <a:pt x="32263" y="54698"/>
                    <a:pt x="32274" y="54719"/>
                  </a:cubicBezTo>
                  <a:lnTo>
                    <a:pt x="32320" y="54788"/>
                  </a:lnTo>
                  <a:lnTo>
                    <a:pt x="32320" y="54788"/>
                  </a:lnTo>
                  <a:cubicBezTo>
                    <a:pt x="32294" y="54776"/>
                    <a:pt x="32265" y="54766"/>
                    <a:pt x="32241" y="54750"/>
                  </a:cubicBezTo>
                  <a:cubicBezTo>
                    <a:pt x="32231" y="54740"/>
                    <a:pt x="32241" y="54698"/>
                    <a:pt x="32241" y="54666"/>
                  </a:cubicBezTo>
                  <a:close/>
                  <a:moveTo>
                    <a:pt x="32347" y="54830"/>
                  </a:moveTo>
                  <a:lnTo>
                    <a:pt x="32347" y="54830"/>
                  </a:lnTo>
                  <a:cubicBezTo>
                    <a:pt x="32365" y="54859"/>
                    <a:pt x="32382" y="54895"/>
                    <a:pt x="32400" y="54930"/>
                  </a:cubicBezTo>
                  <a:cubicBezTo>
                    <a:pt x="32410" y="54940"/>
                    <a:pt x="32410" y="54961"/>
                    <a:pt x="32410" y="54982"/>
                  </a:cubicBezTo>
                  <a:cubicBezTo>
                    <a:pt x="32389" y="54961"/>
                    <a:pt x="32358" y="54951"/>
                    <a:pt x="32358" y="54930"/>
                  </a:cubicBezTo>
                  <a:cubicBezTo>
                    <a:pt x="32349" y="54897"/>
                    <a:pt x="32347" y="54863"/>
                    <a:pt x="32347" y="54830"/>
                  </a:cubicBezTo>
                  <a:close/>
                  <a:moveTo>
                    <a:pt x="32642" y="55457"/>
                  </a:moveTo>
                  <a:cubicBezTo>
                    <a:pt x="32653" y="55467"/>
                    <a:pt x="32663" y="55489"/>
                    <a:pt x="32663" y="55500"/>
                  </a:cubicBezTo>
                  <a:cubicBezTo>
                    <a:pt x="32663" y="55510"/>
                    <a:pt x="32642" y="55510"/>
                    <a:pt x="32632" y="55521"/>
                  </a:cubicBezTo>
                  <a:cubicBezTo>
                    <a:pt x="32621" y="55510"/>
                    <a:pt x="32611" y="55489"/>
                    <a:pt x="32611" y="55478"/>
                  </a:cubicBezTo>
                  <a:cubicBezTo>
                    <a:pt x="32621" y="55467"/>
                    <a:pt x="32632" y="55467"/>
                    <a:pt x="32642" y="55457"/>
                  </a:cubicBezTo>
                  <a:close/>
                  <a:moveTo>
                    <a:pt x="32822" y="55921"/>
                  </a:moveTo>
                  <a:cubicBezTo>
                    <a:pt x="32843" y="55931"/>
                    <a:pt x="32885" y="55931"/>
                    <a:pt x="32895" y="55953"/>
                  </a:cubicBezTo>
                  <a:cubicBezTo>
                    <a:pt x="32912" y="56003"/>
                    <a:pt x="32916" y="56054"/>
                    <a:pt x="32922" y="56105"/>
                  </a:cubicBezTo>
                  <a:lnTo>
                    <a:pt x="32922" y="56105"/>
                  </a:lnTo>
                  <a:cubicBezTo>
                    <a:pt x="32887" y="56066"/>
                    <a:pt x="32859" y="56020"/>
                    <a:pt x="32822" y="55974"/>
                  </a:cubicBezTo>
                  <a:cubicBezTo>
                    <a:pt x="32811" y="55964"/>
                    <a:pt x="32822" y="55931"/>
                    <a:pt x="32822" y="55921"/>
                  </a:cubicBezTo>
                  <a:close/>
                  <a:moveTo>
                    <a:pt x="14797" y="56238"/>
                  </a:moveTo>
                  <a:cubicBezTo>
                    <a:pt x="14779" y="56300"/>
                    <a:pt x="14769" y="56354"/>
                    <a:pt x="14754" y="56408"/>
                  </a:cubicBezTo>
                  <a:lnTo>
                    <a:pt x="14754" y="56408"/>
                  </a:lnTo>
                  <a:cubicBezTo>
                    <a:pt x="14740" y="56355"/>
                    <a:pt x="14732" y="56296"/>
                    <a:pt x="14724" y="56238"/>
                  </a:cubicBezTo>
                  <a:close/>
                  <a:moveTo>
                    <a:pt x="46849" y="47114"/>
                  </a:moveTo>
                  <a:cubicBezTo>
                    <a:pt x="47176" y="47800"/>
                    <a:pt x="47229" y="49266"/>
                    <a:pt x="46965" y="50068"/>
                  </a:cubicBezTo>
                  <a:cubicBezTo>
                    <a:pt x="46934" y="50070"/>
                    <a:pt x="46904" y="50072"/>
                    <a:pt x="46874" y="50072"/>
                  </a:cubicBezTo>
                  <a:cubicBezTo>
                    <a:pt x="46552" y="50072"/>
                    <a:pt x="46261" y="49924"/>
                    <a:pt x="45952" y="49846"/>
                  </a:cubicBezTo>
                  <a:cubicBezTo>
                    <a:pt x="45583" y="49762"/>
                    <a:pt x="45214" y="49667"/>
                    <a:pt x="44845" y="49582"/>
                  </a:cubicBezTo>
                  <a:cubicBezTo>
                    <a:pt x="44508" y="49498"/>
                    <a:pt x="44180" y="49403"/>
                    <a:pt x="43801" y="49371"/>
                  </a:cubicBezTo>
                  <a:lnTo>
                    <a:pt x="43801" y="49371"/>
                  </a:lnTo>
                  <a:cubicBezTo>
                    <a:pt x="43875" y="49636"/>
                    <a:pt x="44054" y="49614"/>
                    <a:pt x="44191" y="49646"/>
                  </a:cubicBezTo>
                  <a:cubicBezTo>
                    <a:pt x="44930" y="49835"/>
                    <a:pt x="45657" y="50015"/>
                    <a:pt x="46385" y="50205"/>
                  </a:cubicBezTo>
                  <a:cubicBezTo>
                    <a:pt x="46554" y="50247"/>
                    <a:pt x="46722" y="50311"/>
                    <a:pt x="46880" y="50395"/>
                  </a:cubicBezTo>
                  <a:cubicBezTo>
                    <a:pt x="46933" y="50426"/>
                    <a:pt x="46955" y="50543"/>
                    <a:pt x="46944" y="50627"/>
                  </a:cubicBezTo>
                  <a:cubicBezTo>
                    <a:pt x="46933" y="50669"/>
                    <a:pt x="46849" y="50732"/>
                    <a:pt x="46796" y="50743"/>
                  </a:cubicBezTo>
                  <a:cubicBezTo>
                    <a:pt x="46767" y="50745"/>
                    <a:pt x="46738" y="50747"/>
                    <a:pt x="46709" y="50747"/>
                  </a:cubicBezTo>
                  <a:cubicBezTo>
                    <a:pt x="46629" y="50747"/>
                    <a:pt x="46546" y="50737"/>
                    <a:pt x="46469" y="50721"/>
                  </a:cubicBezTo>
                  <a:cubicBezTo>
                    <a:pt x="46100" y="50648"/>
                    <a:pt x="45731" y="50564"/>
                    <a:pt x="45362" y="50489"/>
                  </a:cubicBezTo>
                  <a:cubicBezTo>
                    <a:pt x="45256" y="50468"/>
                    <a:pt x="45151" y="50479"/>
                    <a:pt x="45056" y="50468"/>
                  </a:cubicBezTo>
                  <a:lnTo>
                    <a:pt x="45056" y="50468"/>
                  </a:lnTo>
                  <a:cubicBezTo>
                    <a:pt x="45024" y="50637"/>
                    <a:pt x="45130" y="50648"/>
                    <a:pt x="45204" y="50658"/>
                  </a:cubicBezTo>
                  <a:cubicBezTo>
                    <a:pt x="45551" y="50743"/>
                    <a:pt x="45900" y="50806"/>
                    <a:pt x="46237" y="50890"/>
                  </a:cubicBezTo>
                  <a:cubicBezTo>
                    <a:pt x="46427" y="50932"/>
                    <a:pt x="46648" y="50932"/>
                    <a:pt x="46786" y="51101"/>
                  </a:cubicBezTo>
                  <a:cubicBezTo>
                    <a:pt x="46690" y="52156"/>
                    <a:pt x="45235" y="53791"/>
                    <a:pt x="43854" y="54792"/>
                  </a:cubicBezTo>
                  <a:cubicBezTo>
                    <a:pt x="43484" y="54687"/>
                    <a:pt x="43168" y="54434"/>
                    <a:pt x="42830" y="54234"/>
                  </a:cubicBezTo>
                  <a:cubicBezTo>
                    <a:pt x="42504" y="54023"/>
                    <a:pt x="42230" y="53738"/>
                    <a:pt x="41744" y="53517"/>
                  </a:cubicBezTo>
                  <a:lnTo>
                    <a:pt x="41744" y="53517"/>
                  </a:lnTo>
                  <a:cubicBezTo>
                    <a:pt x="41902" y="53896"/>
                    <a:pt x="42145" y="53970"/>
                    <a:pt x="42324" y="54107"/>
                  </a:cubicBezTo>
                  <a:cubicBezTo>
                    <a:pt x="42535" y="54276"/>
                    <a:pt x="42767" y="54413"/>
                    <a:pt x="42978" y="54571"/>
                  </a:cubicBezTo>
                  <a:cubicBezTo>
                    <a:pt x="43168" y="54719"/>
                    <a:pt x="43390" y="54814"/>
                    <a:pt x="43548" y="55067"/>
                  </a:cubicBezTo>
                  <a:cubicBezTo>
                    <a:pt x="43488" y="55088"/>
                    <a:pt x="43434" y="55098"/>
                    <a:pt x="43384" y="55098"/>
                  </a:cubicBezTo>
                  <a:cubicBezTo>
                    <a:pt x="43167" y="55098"/>
                    <a:pt x="43025" y="54924"/>
                    <a:pt x="42862" y="54856"/>
                  </a:cubicBezTo>
                  <a:cubicBezTo>
                    <a:pt x="42662" y="54771"/>
                    <a:pt x="42483" y="54677"/>
                    <a:pt x="42240" y="54666"/>
                  </a:cubicBezTo>
                  <a:lnTo>
                    <a:pt x="42240" y="54666"/>
                  </a:lnTo>
                  <a:cubicBezTo>
                    <a:pt x="42387" y="54782"/>
                    <a:pt x="42525" y="54909"/>
                    <a:pt x="42683" y="55014"/>
                  </a:cubicBezTo>
                  <a:cubicBezTo>
                    <a:pt x="42841" y="55130"/>
                    <a:pt x="43010" y="55225"/>
                    <a:pt x="43158" y="55320"/>
                  </a:cubicBezTo>
                  <a:cubicBezTo>
                    <a:pt x="43135" y="55424"/>
                    <a:pt x="43091" y="55466"/>
                    <a:pt x="43034" y="55466"/>
                  </a:cubicBezTo>
                  <a:cubicBezTo>
                    <a:pt x="43011" y="55466"/>
                    <a:pt x="42985" y="55459"/>
                    <a:pt x="42957" y="55446"/>
                  </a:cubicBezTo>
                  <a:cubicBezTo>
                    <a:pt x="42673" y="55341"/>
                    <a:pt x="42387" y="55214"/>
                    <a:pt x="42103" y="55099"/>
                  </a:cubicBezTo>
                  <a:cubicBezTo>
                    <a:pt x="42071" y="55141"/>
                    <a:pt x="42050" y="55172"/>
                    <a:pt x="42019" y="55214"/>
                  </a:cubicBezTo>
                  <a:cubicBezTo>
                    <a:pt x="42293" y="55373"/>
                    <a:pt x="42577" y="55531"/>
                    <a:pt x="42851" y="55699"/>
                  </a:cubicBezTo>
                  <a:cubicBezTo>
                    <a:pt x="42525" y="56121"/>
                    <a:pt x="41944" y="56617"/>
                    <a:pt x="41428" y="56913"/>
                  </a:cubicBezTo>
                  <a:cubicBezTo>
                    <a:pt x="40901" y="56828"/>
                    <a:pt x="40648" y="56501"/>
                    <a:pt x="40531" y="55985"/>
                  </a:cubicBezTo>
                  <a:cubicBezTo>
                    <a:pt x="40331" y="55099"/>
                    <a:pt x="40236" y="54192"/>
                    <a:pt x="40205" y="53285"/>
                  </a:cubicBezTo>
                  <a:cubicBezTo>
                    <a:pt x="40184" y="52683"/>
                    <a:pt x="40173" y="52092"/>
                    <a:pt x="40151" y="51450"/>
                  </a:cubicBezTo>
                  <a:lnTo>
                    <a:pt x="40151" y="51450"/>
                  </a:lnTo>
                  <a:cubicBezTo>
                    <a:pt x="40247" y="51460"/>
                    <a:pt x="40352" y="51471"/>
                    <a:pt x="40447" y="51502"/>
                  </a:cubicBezTo>
                  <a:cubicBezTo>
                    <a:pt x="40588" y="51564"/>
                    <a:pt x="40707" y="51699"/>
                    <a:pt x="40920" y="51699"/>
                  </a:cubicBezTo>
                  <a:cubicBezTo>
                    <a:pt x="40962" y="51699"/>
                    <a:pt x="41008" y="51694"/>
                    <a:pt x="41058" y="51682"/>
                  </a:cubicBezTo>
                  <a:cubicBezTo>
                    <a:pt x="40901" y="51565"/>
                    <a:pt x="40805" y="51481"/>
                    <a:pt x="40711" y="51417"/>
                  </a:cubicBezTo>
                  <a:cubicBezTo>
                    <a:pt x="40468" y="51260"/>
                    <a:pt x="40215" y="51112"/>
                    <a:pt x="39983" y="50943"/>
                  </a:cubicBezTo>
                  <a:cubicBezTo>
                    <a:pt x="39835" y="50827"/>
                    <a:pt x="39698" y="50669"/>
                    <a:pt x="39783" y="50395"/>
                  </a:cubicBezTo>
                  <a:lnTo>
                    <a:pt x="39783" y="50395"/>
                  </a:lnTo>
                  <a:cubicBezTo>
                    <a:pt x="40416" y="50606"/>
                    <a:pt x="40911" y="51091"/>
                    <a:pt x="41544" y="51228"/>
                  </a:cubicBezTo>
                  <a:cubicBezTo>
                    <a:pt x="41628" y="51070"/>
                    <a:pt x="41523" y="51049"/>
                    <a:pt x="41459" y="51007"/>
                  </a:cubicBezTo>
                  <a:cubicBezTo>
                    <a:pt x="40922" y="50690"/>
                    <a:pt x="40373" y="50395"/>
                    <a:pt x="39835" y="50078"/>
                  </a:cubicBezTo>
                  <a:cubicBezTo>
                    <a:pt x="39698" y="49994"/>
                    <a:pt x="39530" y="49931"/>
                    <a:pt x="39455" y="49678"/>
                  </a:cubicBezTo>
                  <a:lnTo>
                    <a:pt x="39455" y="49678"/>
                  </a:lnTo>
                  <a:cubicBezTo>
                    <a:pt x="40184" y="49889"/>
                    <a:pt x="40795" y="50247"/>
                    <a:pt x="41438" y="50521"/>
                  </a:cubicBezTo>
                  <a:cubicBezTo>
                    <a:pt x="42061" y="50785"/>
                    <a:pt x="42651" y="51122"/>
                    <a:pt x="43305" y="51354"/>
                  </a:cubicBezTo>
                  <a:cubicBezTo>
                    <a:pt x="43390" y="51175"/>
                    <a:pt x="43252" y="51143"/>
                    <a:pt x="43168" y="51101"/>
                  </a:cubicBezTo>
                  <a:cubicBezTo>
                    <a:pt x="42187" y="50637"/>
                    <a:pt x="41206" y="50173"/>
                    <a:pt x="40215" y="49709"/>
                  </a:cubicBezTo>
                  <a:cubicBezTo>
                    <a:pt x="40025" y="49614"/>
                    <a:pt x="39825" y="49519"/>
                    <a:pt x="39645" y="49435"/>
                  </a:cubicBezTo>
                  <a:cubicBezTo>
                    <a:pt x="39593" y="49193"/>
                    <a:pt x="39741" y="49097"/>
                    <a:pt x="39888" y="49076"/>
                  </a:cubicBezTo>
                  <a:cubicBezTo>
                    <a:pt x="40101" y="49053"/>
                    <a:pt x="40319" y="49041"/>
                    <a:pt x="40535" y="49041"/>
                  </a:cubicBezTo>
                  <a:cubicBezTo>
                    <a:pt x="40608" y="49041"/>
                    <a:pt x="40681" y="49042"/>
                    <a:pt x="40753" y="49045"/>
                  </a:cubicBezTo>
                  <a:cubicBezTo>
                    <a:pt x="40900" y="49052"/>
                    <a:pt x="41046" y="49056"/>
                    <a:pt x="41193" y="49056"/>
                  </a:cubicBezTo>
                  <a:cubicBezTo>
                    <a:pt x="42066" y="49056"/>
                    <a:pt x="42932" y="48927"/>
                    <a:pt x="43790" y="48729"/>
                  </a:cubicBezTo>
                  <a:cubicBezTo>
                    <a:pt x="44318" y="48602"/>
                    <a:pt x="44834" y="48380"/>
                    <a:pt x="45362" y="48190"/>
                  </a:cubicBezTo>
                  <a:cubicBezTo>
                    <a:pt x="45720" y="48054"/>
                    <a:pt x="45994" y="47789"/>
                    <a:pt x="46269" y="47536"/>
                  </a:cubicBezTo>
                  <a:cubicBezTo>
                    <a:pt x="46448" y="47379"/>
                    <a:pt x="46596" y="47168"/>
                    <a:pt x="46849" y="47114"/>
                  </a:cubicBezTo>
                  <a:close/>
                  <a:moveTo>
                    <a:pt x="2764" y="56428"/>
                  </a:moveTo>
                  <a:cubicBezTo>
                    <a:pt x="2795" y="56543"/>
                    <a:pt x="2869" y="56670"/>
                    <a:pt x="2837" y="56786"/>
                  </a:cubicBezTo>
                  <a:cubicBezTo>
                    <a:pt x="2754" y="57181"/>
                    <a:pt x="2661" y="57585"/>
                    <a:pt x="2386" y="57910"/>
                  </a:cubicBezTo>
                  <a:lnTo>
                    <a:pt x="2386" y="57910"/>
                  </a:lnTo>
                  <a:cubicBezTo>
                    <a:pt x="2428" y="57402"/>
                    <a:pt x="2483" y="56894"/>
                    <a:pt x="2764" y="56428"/>
                  </a:cubicBezTo>
                  <a:close/>
                  <a:moveTo>
                    <a:pt x="12298" y="47695"/>
                  </a:moveTo>
                  <a:cubicBezTo>
                    <a:pt x="12477" y="47726"/>
                    <a:pt x="12414" y="47832"/>
                    <a:pt x="12414" y="47895"/>
                  </a:cubicBezTo>
                  <a:cubicBezTo>
                    <a:pt x="12414" y="47958"/>
                    <a:pt x="12404" y="48032"/>
                    <a:pt x="12393" y="48096"/>
                  </a:cubicBezTo>
                  <a:cubicBezTo>
                    <a:pt x="12108" y="49603"/>
                    <a:pt x="11940" y="51122"/>
                    <a:pt x="11813" y="52652"/>
                  </a:cubicBezTo>
                  <a:cubicBezTo>
                    <a:pt x="11792" y="52842"/>
                    <a:pt x="11792" y="53042"/>
                    <a:pt x="11792" y="53243"/>
                  </a:cubicBezTo>
                  <a:cubicBezTo>
                    <a:pt x="11792" y="53253"/>
                    <a:pt x="11823" y="53274"/>
                    <a:pt x="11876" y="53306"/>
                  </a:cubicBezTo>
                  <a:cubicBezTo>
                    <a:pt x="12045" y="53032"/>
                    <a:pt x="12003" y="52715"/>
                    <a:pt x="12055" y="52420"/>
                  </a:cubicBezTo>
                  <a:cubicBezTo>
                    <a:pt x="12108" y="52135"/>
                    <a:pt x="12129" y="51850"/>
                    <a:pt x="12172" y="51565"/>
                  </a:cubicBezTo>
                  <a:cubicBezTo>
                    <a:pt x="12214" y="51249"/>
                    <a:pt x="12245" y="50943"/>
                    <a:pt x="12298" y="50637"/>
                  </a:cubicBezTo>
                  <a:cubicBezTo>
                    <a:pt x="12329" y="50353"/>
                    <a:pt x="12371" y="50068"/>
                    <a:pt x="12425" y="49783"/>
                  </a:cubicBezTo>
                  <a:cubicBezTo>
                    <a:pt x="12477" y="49477"/>
                    <a:pt x="12519" y="49171"/>
                    <a:pt x="12582" y="48865"/>
                  </a:cubicBezTo>
                  <a:cubicBezTo>
                    <a:pt x="12646" y="48591"/>
                    <a:pt x="12657" y="48307"/>
                    <a:pt x="12825" y="48011"/>
                  </a:cubicBezTo>
                  <a:cubicBezTo>
                    <a:pt x="13025" y="48886"/>
                    <a:pt x="13236" y="49699"/>
                    <a:pt x="13405" y="50521"/>
                  </a:cubicBezTo>
                  <a:cubicBezTo>
                    <a:pt x="13564" y="51333"/>
                    <a:pt x="13901" y="52082"/>
                    <a:pt x="14186" y="52831"/>
                  </a:cubicBezTo>
                  <a:cubicBezTo>
                    <a:pt x="13922" y="53475"/>
                    <a:pt x="13890" y="53696"/>
                    <a:pt x="14070" y="54054"/>
                  </a:cubicBezTo>
                  <a:cubicBezTo>
                    <a:pt x="14143" y="53780"/>
                    <a:pt x="14196" y="53538"/>
                    <a:pt x="14260" y="53316"/>
                  </a:cubicBezTo>
                  <a:cubicBezTo>
                    <a:pt x="14273" y="53314"/>
                    <a:pt x="14286" y="53314"/>
                    <a:pt x="14297" y="53314"/>
                  </a:cubicBezTo>
                  <a:cubicBezTo>
                    <a:pt x="14439" y="53314"/>
                    <a:pt x="14439" y="53426"/>
                    <a:pt x="14439" y="53485"/>
                  </a:cubicBezTo>
                  <a:cubicBezTo>
                    <a:pt x="14439" y="53843"/>
                    <a:pt x="14450" y="54202"/>
                    <a:pt x="14407" y="54550"/>
                  </a:cubicBezTo>
                  <a:cubicBezTo>
                    <a:pt x="14239" y="56322"/>
                    <a:pt x="13986" y="58083"/>
                    <a:pt x="13669" y="59824"/>
                  </a:cubicBezTo>
                  <a:cubicBezTo>
                    <a:pt x="13447" y="61015"/>
                    <a:pt x="13025" y="62133"/>
                    <a:pt x="12509" y="63220"/>
                  </a:cubicBezTo>
                  <a:cubicBezTo>
                    <a:pt x="12150" y="63979"/>
                    <a:pt x="11581" y="64570"/>
                    <a:pt x="10927" y="65086"/>
                  </a:cubicBezTo>
                  <a:cubicBezTo>
                    <a:pt x="10684" y="65287"/>
                    <a:pt x="10410" y="65413"/>
                    <a:pt x="10093" y="65477"/>
                  </a:cubicBezTo>
                  <a:cubicBezTo>
                    <a:pt x="9788" y="65529"/>
                    <a:pt x="9482" y="65592"/>
                    <a:pt x="9176" y="65645"/>
                  </a:cubicBezTo>
                  <a:cubicBezTo>
                    <a:pt x="9144" y="65652"/>
                    <a:pt x="9110" y="65654"/>
                    <a:pt x="9076" y="65654"/>
                  </a:cubicBezTo>
                  <a:cubicBezTo>
                    <a:pt x="9000" y="65654"/>
                    <a:pt x="8922" y="65642"/>
                    <a:pt x="8849" y="65634"/>
                  </a:cubicBezTo>
                  <a:cubicBezTo>
                    <a:pt x="8807" y="65624"/>
                    <a:pt x="8775" y="65582"/>
                    <a:pt x="8691" y="65540"/>
                  </a:cubicBezTo>
                  <a:cubicBezTo>
                    <a:pt x="8607" y="63620"/>
                    <a:pt x="9029" y="61743"/>
                    <a:pt x="9355" y="59855"/>
                  </a:cubicBezTo>
                  <a:cubicBezTo>
                    <a:pt x="9319" y="59834"/>
                    <a:pt x="9290" y="59825"/>
                    <a:pt x="9267" y="59825"/>
                  </a:cubicBezTo>
                  <a:cubicBezTo>
                    <a:pt x="9197" y="59825"/>
                    <a:pt x="9181" y="59905"/>
                    <a:pt x="9165" y="59960"/>
                  </a:cubicBezTo>
                  <a:cubicBezTo>
                    <a:pt x="9113" y="60129"/>
                    <a:pt x="9060" y="60298"/>
                    <a:pt x="9029" y="60478"/>
                  </a:cubicBezTo>
                  <a:cubicBezTo>
                    <a:pt x="8860" y="61363"/>
                    <a:pt x="8670" y="62260"/>
                    <a:pt x="8532" y="63156"/>
                  </a:cubicBezTo>
                  <a:cubicBezTo>
                    <a:pt x="8417" y="63831"/>
                    <a:pt x="8406" y="64528"/>
                    <a:pt x="8448" y="65213"/>
                  </a:cubicBezTo>
                  <a:cubicBezTo>
                    <a:pt x="8469" y="65592"/>
                    <a:pt x="8406" y="65656"/>
                    <a:pt x="8026" y="65761"/>
                  </a:cubicBezTo>
                  <a:cubicBezTo>
                    <a:pt x="7784" y="65814"/>
                    <a:pt x="7552" y="65888"/>
                    <a:pt x="7320" y="65962"/>
                  </a:cubicBezTo>
                  <a:cubicBezTo>
                    <a:pt x="6643" y="66169"/>
                    <a:pt x="5943" y="66253"/>
                    <a:pt x="5240" y="66253"/>
                  </a:cubicBezTo>
                  <a:cubicBezTo>
                    <a:pt x="5121" y="66253"/>
                    <a:pt x="5002" y="66251"/>
                    <a:pt x="4883" y="66246"/>
                  </a:cubicBezTo>
                  <a:cubicBezTo>
                    <a:pt x="4061" y="66225"/>
                    <a:pt x="3470" y="65856"/>
                    <a:pt x="3122" y="65065"/>
                  </a:cubicBezTo>
                  <a:cubicBezTo>
                    <a:pt x="2647" y="64031"/>
                    <a:pt x="2331" y="62945"/>
                    <a:pt x="2068" y="61849"/>
                  </a:cubicBezTo>
                  <a:cubicBezTo>
                    <a:pt x="2026" y="61669"/>
                    <a:pt x="2005" y="61500"/>
                    <a:pt x="1951" y="61331"/>
                  </a:cubicBezTo>
                  <a:cubicBezTo>
                    <a:pt x="1825" y="60825"/>
                    <a:pt x="1804" y="60319"/>
                    <a:pt x="1941" y="59813"/>
                  </a:cubicBezTo>
                  <a:cubicBezTo>
                    <a:pt x="2026" y="59496"/>
                    <a:pt x="2068" y="59159"/>
                    <a:pt x="2141" y="58832"/>
                  </a:cubicBezTo>
                  <a:cubicBezTo>
                    <a:pt x="2194" y="58653"/>
                    <a:pt x="2289" y="58474"/>
                    <a:pt x="2363" y="58294"/>
                  </a:cubicBezTo>
                  <a:cubicBezTo>
                    <a:pt x="2363" y="58294"/>
                    <a:pt x="2363" y="58293"/>
                    <a:pt x="2363" y="58293"/>
                  </a:cubicBezTo>
                  <a:lnTo>
                    <a:pt x="2363" y="58293"/>
                  </a:lnTo>
                  <a:cubicBezTo>
                    <a:pt x="2411" y="58332"/>
                    <a:pt x="2451" y="58371"/>
                    <a:pt x="2500" y="58410"/>
                  </a:cubicBezTo>
                  <a:cubicBezTo>
                    <a:pt x="2764" y="58210"/>
                    <a:pt x="2626" y="57799"/>
                    <a:pt x="2954" y="57598"/>
                  </a:cubicBezTo>
                  <a:cubicBezTo>
                    <a:pt x="3101" y="57851"/>
                    <a:pt x="3112" y="58115"/>
                    <a:pt x="3175" y="58368"/>
                  </a:cubicBezTo>
                  <a:cubicBezTo>
                    <a:pt x="3249" y="58621"/>
                    <a:pt x="3322" y="58874"/>
                    <a:pt x="3397" y="59138"/>
                  </a:cubicBezTo>
                  <a:cubicBezTo>
                    <a:pt x="3470" y="59391"/>
                    <a:pt x="3554" y="59644"/>
                    <a:pt x="3608" y="59824"/>
                  </a:cubicBezTo>
                  <a:cubicBezTo>
                    <a:pt x="3523" y="60256"/>
                    <a:pt x="3439" y="60614"/>
                    <a:pt x="3365" y="60984"/>
                  </a:cubicBezTo>
                  <a:cubicBezTo>
                    <a:pt x="3344" y="61089"/>
                    <a:pt x="3344" y="61195"/>
                    <a:pt x="3322" y="61406"/>
                  </a:cubicBezTo>
                  <a:cubicBezTo>
                    <a:pt x="3702" y="61057"/>
                    <a:pt x="3533" y="60646"/>
                    <a:pt x="3723" y="60361"/>
                  </a:cubicBezTo>
                  <a:cubicBezTo>
                    <a:pt x="3743" y="60355"/>
                    <a:pt x="3761" y="60353"/>
                    <a:pt x="3777" y="60353"/>
                  </a:cubicBezTo>
                  <a:cubicBezTo>
                    <a:pt x="3877" y="60353"/>
                    <a:pt x="3899" y="60458"/>
                    <a:pt x="3945" y="60541"/>
                  </a:cubicBezTo>
                  <a:cubicBezTo>
                    <a:pt x="4219" y="61015"/>
                    <a:pt x="4483" y="61500"/>
                    <a:pt x="4778" y="61975"/>
                  </a:cubicBezTo>
                  <a:cubicBezTo>
                    <a:pt x="4915" y="62196"/>
                    <a:pt x="5115" y="62376"/>
                    <a:pt x="5305" y="62555"/>
                  </a:cubicBezTo>
                  <a:cubicBezTo>
                    <a:pt x="5372" y="62615"/>
                    <a:pt x="5452" y="62663"/>
                    <a:pt x="5530" y="62663"/>
                  </a:cubicBezTo>
                  <a:cubicBezTo>
                    <a:pt x="5576" y="62663"/>
                    <a:pt x="5621" y="62647"/>
                    <a:pt x="5664" y="62608"/>
                  </a:cubicBezTo>
                  <a:cubicBezTo>
                    <a:pt x="5738" y="62545"/>
                    <a:pt x="5780" y="62418"/>
                    <a:pt x="5780" y="62323"/>
                  </a:cubicBezTo>
                  <a:cubicBezTo>
                    <a:pt x="5769" y="61964"/>
                    <a:pt x="5727" y="61617"/>
                    <a:pt x="5696" y="61258"/>
                  </a:cubicBezTo>
                  <a:cubicBezTo>
                    <a:pt x="5601" y="60066"/>
                    <a:pt x="5485" y="58885"/>
                    <a:pt x="5401" y="57682"/>
                  </a:cubicBezTo>
                  <a:cubicBezTo>
                    <a:pt x="5316" y="56501"/>
                    <a:pt x="5411" y="55341"/>
                    <a:pt x="5875" y="54234"/>
                  </a:cubicBezTo>
                  <a:cubicBezTo>
                    <a:pt x="6244" y="53327"/>
                    <a:pt x="6793" y="52557"/>
                    <a:pt x="7436" y="51850"/>
                  </a:cubicBezTo>
                  <a:cubicBezTo>
                    <a:pt x="7826" y="51428"/>
                    <a:pt x="8279" y="51070"/>
                    <a:pt x="8701" y="50679"/>
                  </a:cubicBezTo>
                  <a:cubicBezTo>
                    <a:pt x="8765" y="50627"/>
                    <a:pt x="8849" y="50595"/>
                    <a:pt x="8954" y="50532"/>
                  </a:cubicBezTo>
                  <a:lnTo>
                    <a:pt x="8954" y="50532"/>
                  </a:lnTo>
                  <a:cubicBezTo>
                    <a:pt x="9018" y="50753"/>
                    <a:pt x="8912" y="50901"/>
                    <a:pt x="8860" y="51049"/>
                  </a:cubicBezTo>
                  <a:cubicBezTo>
                    <a:pt x="8797" y="51218"/>
                    <a:pt x="8722" y="51375"/>
                    <a:pt x="8659" y="51544"/>
                  </a:cubicBezTo>
                  <a:cubicBezTo>
                    <a:pt x="8586" y="51734"/>
                    <a:pt x="8511" y="51914"/>
                    <a:pt x="8448" y="52103"/>
                  </a:cubicBezTo>
                  <a:cubicBezTo>
                    <a:pt x="8385" y="52272"/>
                    <a:pt x="8333" y="52441"/>
                    <a:pt x="8290" y="52620"/>
                  </a:cubicBezTo>
                  <a:cubicBezTo>
                    <a:pt x="8258" y="52778"/>
                    <a:pt x="8237" y="52947"/>
                    <a:pt x="8300" y="53147"/>
                  </a:cubicBezTo>
                  <a:cubicBezTo>
                    <a:pt x="8343" y="53084"/>
                    <a:pt x="8406" y="53032"/>
                    <a:pt x="8417" y="52968"/>
                  </a:cubicBezTo>
                  <a:cubicBezTo>
                    <a:pt x="8649" y="52082"/>
                    <a:pt x="9018" y="51249"/>
                    <a:pt x="9376" y="50416"/>
                  </a:cubicBezTo>
                  <a:cubicBezTo>
                    <a:pt x="9493" y="50131"/>
                    <a:pt x="9661" y="49878"/>
                    <a:pt x="9904" y="49667"/>
                  </a:cubicBezTo>
                  <a:cubicBezTo>
                    <a:pt x="10210" y="49382"/>
                    <a:pt x="10494" y="49066"/>
                    <a:pt x="10789" y="48771"/>
                  </a:cubicBezTo>
                  <a:cubicBezTo>
                    <a:pt x="10895" y="48665"/>
                    <a:pt x="11011" y="48581"/>
                    <a:pt x="11127" y="48486"/>
                  </a:cubicBezTo>
                  <a:lnTo>
                    <a:pt x="11127" y="48486"/>
                  </a:lnTo>
                  <a:cubicBezTo>
                    <a:pt x="11265" y="48654"/>
                    <a:pt x="11148" y="48760"/>
                    <a:pt x="11096" y="48876"/>
                  </a:cubicBezTo>
                  <a:cubicBezTo>
                    <a:pt x="10695" y="49889"/>
                    <a:pt x="10283" y="50890"/>
                    <a:pt x="9882" y="51903"/>
                  </a:cubicBezTo>
                  <a:cubicBezTo>
                    <a:pt x="9788" y="52135"/>
                    <a:pt x="9672" y="52388"/>
                    <a:pt x="9704" y="52673"/>
                  </a:cubicBezTo>
                  <a:cubicBezTo>
                    <a:pt x="9710" y="52673"/>
                    <a:pt x="9716" y="52673"/>
                    <a:pt x="9721" y="52673"/>
                  </a:cubicBezTo>
                  <a:cubicBezTo>
                    <a:pt x="9914" y="52673"/>
                    <a:pt x="9905" y="52512"/>
                    <a:pt x="9946" y="52420"/>
                  </a:cubicBezTo>
                  <a:cubicBezTo>
                    <a:pt x="10283" y="51576"/>
                    <a:pt x="10600" y="50721"/>
                    <a:pt x="10937" y="49878"/>
                  </a:cubicBezTo>
                  <a:cubicBezTo>
                    <a:pt x="11018" y="49695"/>
                    <a:pt x="11061" y="49464"/>
                    <a:pt x="11271" y="49353"/>
                  </a:cubicBezTo>
                  <a:lnTo>
                    <a:pt x="11271" y="49353"/>
                  </a:lnTo>
                  <a:cubicBezTo>
                    <a:pt x="11230" y="49587"/>
                    <a:pt x="11189" y="49812"/>
                    <a:pt x="11138" y="50036"/>
                  </a:cubicBezTo>
                  <a:cubicBezTo>
                    <a:pt x="10937" y="50817"/>
                    <a:pt x="10716" y="51586"/>
                    <a:pt x="10515" y="52357"/>
                  </a:cubicBezTo>
                  <a:cubicBezTo>
                    <a:pt x="10484" y="52472"/>
                    <a:pt x="10410" y="52610"/>
                    <a:pt x="10568" y="52757"/>
                  </a:cubicBezTo>
                  <a:cubicBezTo>
                    <a:pt x="10747" y="52535"/>
                    <a:pt x="10737" y="52261"/>
                    <a:pt x="10811" y="52029"/>
                  </a:cubicBezTo>
                  <a:cubicBezTo>
                    <a:pt x="10895" y="51797"/>
                    <a:pt x="10948" y="51555"/>
                    <a:pt x="11011" y="51323"/>
                  </a:cubicBezTo>
                  <a:cubicBezTo>
                    <a:pt x="11085" y="51070"/>
                    <a:pt x="11169" y="50806"/>
                    <a:pt x="11254" y="50553"/>
                  </a:cubicBezTo>
                  <a:cubicBezTo>
                    <a:pt x="11317" y="50321"/>
                    <a:pt x="11391" y="50089"/>
                    <a:pt x="11475" y="49857"/>
                  </a:cubicBezTo>
                  <a:cubicBezTo>
                    <a:pt x="11560" y="49603"/>
                    <a:pt x="11654" y="49361"/>
                    <a:pt x="11739" y="49108"/>
                  </a:cubicBezTo>
                  <a:cubicBezTo>
                    <a:pt x="11823" y="48876"/>
                    <a:pt x="11918" y="48644"/>
                    <a:pt x="12003" y="48422"/>
                  </a:cubicBezTo>
                  <a:cubicBezTo>
                    <a:pt x="12097" y="48180"/>
                    <a:pt x="12203" y="47937"/>
                    <a:pt x="12298" y="47695"/>
                  </a:cubicBezTo>
                  <a:close/>
                  <a:moveTo>
                    <a:pt x="22804" y="36988"/>
                  </a:moveTo>
                  <a:cubicBezTo>
                    <a:pt x="22814" y="36988"/>
                    <a:pt x="22824" y="36989"/>
                    <a:pt x="22834" y="36990"/>
                  </a:cubicBezTo>
                  <a:cubicBezTo>
                    <a:pt x="23140" y="37022"/>
                    <a:pt x="23456" y="37074"/>
                    <a:pt x="23752" y="37127"/>
                  </a:cubicBezTo>
                  <a:cubicBezTo>
                    <a:pt x="24258" y="37222"/>
                    <a:pt x="24753" y="37338"/>
                    <a:pt x="25260" y="37444"/>
                  </a:cubicBezTo>
                  <a:cubicBezTo>
                    <a:pt x="25935" y="37570"/>
                    <a:pt x="26588" y="37770"/>
                    <a:pt x="27232" y="38044"/>
                  </a:cubicBezTo>
                  <a:cubicBezTo>
                    <a:pt x="28224" y="38466"/>
                    <a:pt x="29225" y="38899"/>
                    <a:pt x="30216" y="39352"/>
                  </a:cubicBezTo>
                  <a:cubicBezTo>
                    <a:pt x="31735" y="40059"/>
                    <a:pt x="33096" y="41008"/>
                    <a:pt x="34256" y="42232"/>
                  </a:cubicBezTo>
                  <a:cubicBezTo>
                    <a:pt x="35079" y="43118"/>
                    <a:pt x="35817" y="44046"/>
                    <a:pt x="36429" y="45089"/>
                  </a:cubicBezTo>
                  <a:cubicBezTo>
                    <a:pt x="37146" y="46292"/>
                    <a:pt x="37810" y="47515"/>
                    <a:pt x="38359" y="48802"/>
                  </a:cubicBezTo>
                  <a:cubicBezTo>
                    <a:pt x="38623" y="49414"/>
                    <a:pt x="38918" y="50015"/>
                    <a:pt x="39192" y="50627"/>
                  </a:cubicBezTo>
                  <a:cubicBezTo>
                    <a:pt x="39277" y="50817"/>
                    <a:pt x="39424" y="50996"/>
                    <a:pt x="39371" y="51228"/>
                  </a:cubicBezTo>
                  <a:cubicBezTo>
                    <a:pt x="39333" y="51239"/>
                    <a:pt x="39300" y="51244"/>
                    <a:pt x="39268" y="51244"/>
                  </a:cubicBezTo>
                  <a:cubicBezTo>
                    <a:pt x="39125" y="51244"/>
                    <a:pt x="39043" y="51139"/>
                    <a:pt x="38939" y="51070"/>
                  </a:cubicBezTo>
                  <a:cubicBezTo>
                    <a:pt x="37948" y="50363"/>
                    <a:pt x="36956" y="49646"/>
                    <a:pt x="35975" y="48928"/>
                  </a:cubicBezTo>
                  <a:cubicBezTo>
                    <a:pt x="35754" y="48771"/>
                    <a:pt x="35564" y="48591"/>
                    <a:pt x="35321" y="48507"/>
                  </a:cubicBezTo>
                  <a:cubicBezTo>
                    <a:pt x="35195" y="48612"/>
                    <a:pt x="35269" y="48686"/>
                    <a:pt x="35321" y="48739"/>
                  </a:cubicBezTo>
                  <a:cubicBezTo>
                    <a:pt x="35374" y="48792"/>
                    <a:pt x="35427" y="48823"/>
                    <a:pt x="35480" y="48865"/>
                  </a:cubicBezTo>
                  <a:cubicBezTo>
                    <a:pt x="36755" y="49793"/>
                    <a:pt x="38032" y="50711"/>
                    <a:pt x="39308" y="51639"/>
                  </a:cubicBezTo>
                  <a:cubicBezTo>
                    <a:pt x="39382" y="51692"/>
                    <a:pt x="39466" y="51734"/>
                    <a:pt x="39530" y="51787"/>
                  </a:cubicBezTo>
                  <a:cubicBezTo>
                    <a:pt x="39656" y="51903"/>
                    <a:pt x="39687" y="52050"/>
                    <a:pt x="39614" y="52261"/>
                  </a:cubicBezTo>
                  <a:cubicBezTo>
                    <a:pt x="39519" y="52230"/>
                    <a:pt x="39413" y="52230"/>
                    <a:pt x="39329" y="52177"/>
                  </a:cubicBezTo>
                  <a:cubicBezTo>
                    <a:pt x="38623" y="51724"/>
                    <a:pt x="37916" y="51260"/>
                    <a:pt x="37209" y="50806"/>
                  </a:cubicBezTo>
                  <a:cubicBezTo>
                    <a:pt x="37156" y="50764"/>
                    <a:pt x="37093" y="50743"/>
                    <a:pt x="37030" y="50721"/>
                  </a:cubicBezTo>
                  <a:lnTo>
                    <a:pt x="37030" y="50721"/>
                  </a:lnTo>
                  <a:cubicBezTo>
                    <a:pt x="36935" y="50848"/>
                    <a:pt x="37041" y="50890"/>
                    <a:pt x="37104" y="50932"/>
                  </a:cubicBezTo>
                  <a:cubicBezTo>
                    <a:pt x="37863" y="51439"/>
                    <a:pt x="38612" y="51945"/>
                    <a:pt x="39371" y="52441"/>
                  </a:cubicBezTo>
                  <a:cubicBezTo>
                    <a:pt x="39582" y="52578"/>
                    <a:pt x="39698" y="52725"/>
                    <a:pt x="39698" y="52978"/>
                  </a:cubicBezTo>
                  <a:cubicBezTo>
                    <a:pt x="39698" y="53358"/>
                    <a:pt x="39719" y="53728"/>
                    <a:pt x="39751" y="54107"/>
                  </a:cubicBezTo>
                  <a:cubicBezTo>
                    <a:pt x="39783" y="54792"/>
                    <a:pt x="39888" y="55467"/>
                    <a:pt x="40057" y="56142"/>
                  </a:cubicBezTo>
                  <a:cubicBezTo>
                    <a:pt x="40226" y="56765"/>
                    <a:pt x="40331" y="57398"/>
                    <a:pt x="40289" y="58052"/>
                  </a:cubicBezTo>
                  <a:cubicBezTo>
                    <a:pt x="40289" y="58178"/>
                    <a:pt x="40341" y="58315"/>
                    <a:pt x="40341" y="58442"/>
                  </a:cubicBezTo>
                  <a:cubicBezTo>
                    <a:pt x="40352" y="58579"/>
                    <a:pt x="40320" y="58727"/>
                    <a:pt x="40299" y="58959"/>
                  </a:cubicBezTo>
                  <a:cubicBezTo>
                    <a:pt x="39930" y="58600"/>
                    <a:pt x="39719" y="58242"/>
                    <a:pt x="39445" y="57914"/>
                  </a:cubicBezTo>
                  <a:cubicBezTo>
                    <a:pt x="39192" y="57609"/>
                    <a:pt x="38939" y="57303"/>
                    <a:pt x="38675" y="57007"/>
                  </a:cubicBezTo>
                  <a:cubicBezTo>
                    <a:pt x="38391" y="56691"/>
                    <a:pt x="38116" y="56374"/>
                    <a:pt x="37821" y="56069"/>
                  </a:cubicBezTo>
                  <a:cubicBezTo>
                    <a:pt x="37557" y="55784"/>
                    <a:pt x="37304" y="55478"/>
                    <a:pt x="36966" y="55267"/>
                  </a:cubicBezTo>
                  <a:lnTo>
                    <a:pt x="36966" y="55267"/>
                  </a:lnTo>
                  <a:cubicBezTo>
                    <a:pt x="36872" y="55404"/>
                    <a:pt x="36956" y="55467"/>
                    <a:pt x="37009" y="55531"/>
                  </a:cubicBezTo>
                  <a:cubicBezTo>
                    <a:pt x="37737" y="56343"/>
                    <a:pt x="38464" y="57145"/>
                    <a:pt x="39181" y="57967"/>
                  </a:cubicBezTo>
                  <a:cubicBezTo>
                    <a:pt x="39530" y="58368"/>
                    <a:pt x="39835" y="58811"/>
                    <a:pt x="40162" y="59222"/>
                  </a:cubicBezTo>
                  <a:cubicBezTo>
                    <a:pt x="40352" y="59454"/>
                    <a:pt x="40394" y="59697"/>
                    <a:pt x="40194" y="59981"/>
                  </a:cubicBezTo>
                  <a:cubicBezTo>
                    <a:pt x="39677" y="59739"/>
                    <a:pt x="39466" y="59159"/>
                    <a:pt x="38991" y="58842"/>
                  </a:cubicBezTo>
                  <a:lnTo>
                    <a:pt x="38991" y="58842"/>
                  </a:lnTo>
                  <a:cubicBezTo>
                    <a:pt x="38928" y="59064"/>
                    <a:pt x="39087" y="59149"/>
                    <a:pt x="39171" y="59264"/>
                  </a:cubicBezTo>
                  <a:cubicBezTo>
                    <a:pt x="39277" y="59402"/>
                    <a:pt x="39403" y="59528"/>
                    <a:pt x="39519" y="59665"/>
                  </a:cubicBezTo>
                  <a:cubicBezTo>
                    <a:pt x="39624" y="59781"/>
                    <a:pt x="39730" y="59897"/>
                    <a:pt x="39825" y="60014"/>
                  </a:cubicBezTo>
                  <a:cubicBezTo>
                    <a:pt x="39919" y="60129"/>
                    <a:pt x="40015" y="60256"/>
                    <a:pt x="40109" y="60372"/>
                  </a:cubicBezTo>
                  <a:cubicBezTo>
                    <a:pt x="40036" y="61005"/>
                    <a:pt x="39751" y="61479"/>
                    <a:pt x="39244" y="61817"/>
                  </a:cubicBezTo>
                  <a:cubicBezTo>
                    <a:pt x="39139" y="61891"/>
                    <a:pt x="39034" y="61985"/>
                    <a:pt x="38907" y="62038"/>
                  </a:cubicBezTo>
                  <a:cubicBezTo>
                    <a:pt x="38074" y="62397"/>
                    <a:pt x="37294" y="62850"/>
                    <a:pt x="36429" y="63167"/>
                  </a:cubicBezTo>
                  <a:cubicBezTo>
                    <a:pt x="35237" y="63599"/>
                    <a:pt x="34066" y="64074"/>
                    <a:pt x="32906" y="64559"/>
                  </a:cubicBezTo>
                  <a:cubicBezTo>
                    <a:pt x="32690" y="64652"/>
                    <a:pt x="32543" y="64699"/>
                    <a:pt x="32427" y="64699"/>
                  </a:cubicBezTo>
                  <a:cubicBezTo>
                    <a:pt x="32227" y="64699"/>
                    <a:pt x="32122" y="64557"/>
                    <a:pt x="31915" y="64263"/>
                  </a:cubicBezTo>
                  <a:cubicBezTo>
                    <a:pt x="31303" y="63388"/>
                    <a:pt x="30734" y="62492"/>
                    <a:pt x="30132" y="61606"/>
                  </a:cubicBezTo>
                  <a:cubicBezTo>
                    <a:pt x="29774" y="61078"/>
                    <a:pt x="29394" y="60551"/>
                    <a:pt x="29014" y="60035"/>
                  </a:cubicBezTo>
                  <a:cubicBezTo>
                    <a:pt x="28972" y="59971"/>
                    <a:pt x="28899" y="59939"/>
                    <a:pt x="28719" y="59792"/>
                  </a:cubicBezTo>
                  <a:lnTo>
                    <a:pt x="28719" y="59792"/>
                  </a:lnTo>
                  <a:cubicBezTo>
                    <a:pt x="29014" y="60530"/>
                    <a:pt x="29468" y="60994"/>
                    <a:pt x="29806" y="61532"/>
                  </a:cubicBezTo>
                  <a:cubicBezTo>
                    <a:pt x="30153" y="62102"/>
                    <a:pt x="30523" y="62660"/>
                    <a:pt x="30891" y="63209"/>
                  </a:cubicBezTo>
                  <a:cubicBezTo>
                    <a:pt x="31250" y="63747"/>
                    <a:pt x="31620" y="64263"/>
                    <a:pt x="31999" y="64823"/>
                  </a:cubicBezTo>
                  <a:cubicBezTo>
                    <a:pt x="31852" y="65002"/>
                    <a:pt x="31651" y="65076"/>
                    <a:pt x="31440" y="65139"/>
                  </a:cubicBezTo>
                  <a:cubicBezTo>
                    <a:pt x="30628" y="65360"/>
                    <a:pt x="29858" y="65709"/>
                    <a:pt x="29099" y="66088"/>
                  </a:cubicBezTo>
                  <a:cubicBezTo>
                    <a:pt x="28739" y="66276"/>
                    <a:pt x="28360" y="66363"/>
                    <a:pt x="27967" y="66363"/>
                  </a:cubicBezTo>
                  <a:cubicBezTo>
                    <a:pt x="27853" y="66363"/>
                    <a:pt x="27738" y="66356"/>
                    <a:pt x="27622" y="66342"/>
                  </a:cubicBezTo>
                  <a:cubicBezTo>
                    <a:pt x="27021" y="66257"/>
                    <a:pt x="26431" y="66110"/>
                    <a:pt x="25935" y="65751"/>
                  </a:cubicBezTo>
                  <a:cubicBezTo>
                    <a:pt x="24828" y="64959"/>
                    <a:pt x="23614" y="64369"/>
                    <a:pt x="22381" y="63799"/>
                  </a:cubicBezTo>
                  <a:cubicBezTo>
                    <a:pt x="21368" y="63335"/>
                    <a:pt x="20471" y="62681"/>
                    <a:pt x="19585" y="62006"/>
                  </a:cubicBezTo>
                  <a:cubicBezTo>
                    <a:pt x="18425" y="61142"/>
                    <a:pt x="17645" y="60014"/>
                    <a:pt x="17192" y="58642"/>
                  </a:cubicBezTo>
                  <a:cubicBezTo>
                    <a:pt x="16960" y="57925"/>
                    <a:pt x="16738" y="57208"/>
                    <a:pt x="16517" y="56491"/>
                  </a:cubicBezTo>
                  <a:cubicBezTo>
                    <a:pt x="16221" y="55573"/>
                    <a:pt x="15831" y="54708"/>
                    <a:pt x="15346" y="53885"/>
                  </a:cubicBezTo>
                  <a:cubicBezTo>
                    <a:pt x="15082" y="53432"/>
                    <a:pt x="14882" y="52926"/>
                    <a:pt x="14661" y="52441"/>
                  </a:cubicBezTo>
                  <a:cubicBezTo>
                    <a:pt x="14492" y="52082"/>
                    <a:pt x="14302" y="51734"/>
                    <a:pt x="14175" y="51354"/>
                  </a:cubicBezTo>
                  <a:cubicBezTo>
                    <a:pt x="14017" y="50890"/>
                    <a:pt x="13922" y="50416"/>
                    <a:pt x="13806" y="49941"/>
                  </a:cubicBezTo>
                  <a:cubicBezTo>
                    <a:pt x="13796" y="49899"/>
                    <a:pt x="13785" y="49846"/>
                    <a:pt x="13775" y="49804"/>
                  </a:cubicBezTo>
                  <a:cubicBezTo>
                    <a:pt x="13669" y="49371"/>
                    <a:pt x="13511" y="48950"/>
                    <a:pt x="13489" y="48507"/>
                  </a:cubicBezTo>
                  <a:cubicBezTo>
                    <a:pt x="13468" y="48075"/>
                    <a:pt x="13585" y="47632"/>
                    <a:pt x="13637" y="47199"/>
                  </a:cubicBezTo>
                  <a:cubicBezTo>
                    <a:pt x="13754" y="46271"/>
                    <a:pt x="13869" y="45354"/>
                    <a:pt x="13986" y="44425"/>
                  </a:cubicBezTo>
                  <a:cubicBezTo>
                    <a:pt x="14017" y="44109"/>
                    <a:pt x="14101" y="43814"/>
                    <a:pt x="14323" y="43561"/>
                  </a:cubicBezTo>
                  <a:cubicBezTo>
                    <a:pt x="14407" y="43624"/>
                    <a:pt x="14492" y="43687"/>
                    <a:pt x="14586" y="43761"/>
                  </a:cubicBezTo>
                  <a:cubicBezTo>
                    <a:pt x="14787" y="43329"/>
                    <a:pt x="14628" y="42875"/>
                    <a:pt x="14755" y="42453"/>
                  </a:cubicBezTo>
                  <a:cubicBezTo>
                    <a:pt x="14882" y="42052"/>
                    <a:pt x="15019" y="41651"/>
                    <a:pt x="15135" y="41293"/>
                  </a:cubicBezTo>
                  <a:cubicBezTo>
                    <a:pt x="15251" y="41124"/>
                    <a:pt x="15568" y="41325"/>
                    <a:pt x="15546" y="41008"/>
                  </a:cubicBezTo>
                  <a:cubicBezTo>
                    <a:pt x="15535" y="40987"/>
                    <a:pt x="15557" y="40966"/>
                    <a:pt x="15557" y="40945"/>
                  </a:cubicBezTo>
                  <a:cubicBezTo>
                    <a:pt x="15584" y="40845"/>
                    <a:pt x="15634" y="40746"/>
                    <a:pt x="15728" y="40746"/>
                  </a:cubicBezTo>
                  <a:cubicBezTo>
                    <a:pt x="15743" y="40746"/>
                    <a:pt x="15760" y="40749"/>
                    <a:pt x="15778" y="40755"/>
                  </a:cubicBezTo>
                  <a:cubicBezTo>
                    <a:pt x="15863" y="40786"/>
                    <a:pt x="15968" y="40892"/>
                    <a:pt x="15989" y="40976"/>
                  </a:cubicBezTo>
                  <a:cubicBezTo>
                    <a:pt x="16063" y="41208"/>
                    <a:pt x="16126" y="41451"/>
                    <a:pt x="16137" y="41693"/>
                  </a:cubicBezTo>
                  <a:cubicBezTo>
                    <a:pt x="16137" y="42347"/>
                    <a:pt x="16253" y="42970"/>
                    <a:pt x="16464" y="43582"/>
                  </a:cubicBezTo>
                  <a:cubicBezTo>
                    <a:pt x="16527" y="43772"/>
                    <a:pt x="16548" y="43972"/>
                    <a:pt x="16580" y="44172"/>
                  </a:cubicBezTo>
                  <a:cubicBezTo>
                    <a:pt x="16696" y="44731"/>
                    <a:pt x="16875" y="45279"/>
                    <a:pt x="17107" y="45807"/>
                  </a:cubicBezTo>
                  <a:cubicBezTo>
                    <a:pt x="17139" y="45860"/>
                    <a:pt x="17192" y="45902"/>
                    <a:pt x="17307" y="46050"/>
                  </a:cubicBezTo>
                  <a:cubicBezTo>
                    <a:pt x="17255" y="45839"/>
                    <a:pt x="17234" y="45733"/>
                    <a:pt x="17202" y="45638"/>
                  </a:cubicBezTo>
                  <a:cubicBezTo>
                    <a:pt x="17012" y="44963"/>
                    <a:pt x="16770" y="44288"/>
                    <a:pt x="16622" y="43603"/>
                  </a:cubicBezTo>
                  <a:cubicBezTo>
                    <a:pt x="16464" y="42843"/>
                    <a:pt x="16285" y="42084"/>
                    <a:pt x="16264" y="41304"/>
                  </a:cubicBezTo>
                  <a:cubicBezTo>
                    <a:pt x="16253" y="40829"/>
                    <a:pt x="16285" y="40333"/>
                    <a:pt x="16074" y="39879"/>
                  </a:cubicBezTo>
                  <a:cubicBezTo>
                    <a:pt x="16011" y="39753"/>
                    <a:pt x="16000" y="39574"/>
                    <a:pt x="16179" y="39479"/>
                  </a:cubicBezTo>
                  <a:cubicBezTo>
                    <a:pt x="16358" y="39532"/>
                    <a:pt x="16337" y="39679"/>
                    <a:pt x="16358" y="39795"/>
                  </a:cubicBezTo>
                  <a:cubicBezTo>
                    <a:pt x="16517" y="40533"/>
                    <a:pt x="16643" y="41283"/>
                    <a:pt x="16843" y="42010"/>
                  </a:cubicBezTo>
                  <a:cubicBezTo>
                    <a:pt x="17002" y="42632"/>
                    <a:pt x="17202" y="43244"/>
                    <a:pt x="17476" y="43824"/>
                  </a:cubicBezTo>
                  <a:cubicBezTo>
                    <a:pt x="18078" y="45122"/>
                    <a:pt x="18521" y="46472"/>
                    <a:pt x="19111" y="47758"/>
                  </a:cubicBezTo>
                  <a:cubicBezTo>
                    <a:pt x="19522" y="48665"/>
                    <a:pt x="19965" y="49561"/>
                    <a:pt x="20398" y="50458"/>
                  </a:cubicBezTo>
                  <a:cubicBezTo>
                    <a:pt x="20514" y="50690"/>
                    <a:pt x="20651" y="50922"/>
                    <a:pt x="20935" y="51218"/>
                  </a:cubicBezTo>
                  <a:cubicBezTo>
                    <a:pt x="20862" y="50690"/>
                    <a:pt x="20588" y="50416"/>
                    <a:pt x="20440" y="50089"/>
                  </a:cubicBezTo>
                  <a:cubicBezTo>
                    <a:pt x="20282" y="49751"/>
                    <a:pt x="20103" y="49414"/>
                    <a:pt x="19944" y="49076"/>
                  </a:cubicBezTo>
                  <a:cubicBezTo>
                    <a:pt x="19786" y="48750"/>
                    <a:pt x="19649" y="48433"/>
                    <a:pt x="19512" y="48106"/>
                  </a:cubicBezTo>
                  <a:cubicBezTo>
                    <a:pt x="19364" y="47758"/>
                    <a:pt x="19217" y="47410"/>
                    <a:pt x="19079" y="47051"/>
                  </a:cubicBezTo>
                  <a:cubicBezTo>
                    <a:pt x="18953" y="46714"/>
                    <a:pt x="18742" y="46387"/>
                    <a:pt x="18700" y="45965"/>
                  </a:cubicBezTo>
                  <a:lnTo>
                    <a:pt x="18700" y="45965"/>
                  </a:lnTo>
                  <a:cubicBezTo>
                    <a:pt x="18985" y="46039"/>
                    <a:pt x="19142" y="46239"/>
                    <a:pt x="19332" y="46387"/>
                  </a:cubicBezTo>
                  <a:cubicBezTo>
                    <a:pt x="20377" y="47231"/>
                    <a:pt x="20113" y="46882"/>
                    <a:pt x="20577" y="48106"/>
                  </a:cubicBezTo>
                  <a:cubicBezTo>
                    <a:pt x="20778" y="48633"/>
                    <a:pt x="20967" y="49171"/>
                    <a:pt x="21273" y="49657"/>
                  </a:cubicBezTo>
                  <a:cubicBezTo>
                    <a:pt x="21421" y="49614"/>
                    <a:pt x="21389" y="49519"/>
                    <a:pt x="21357" y="49435"/>
                  </a:cubicBezTo>
                  <a:cubicBezTo>
                    <a:pt x="21146" y="48907"/>
                    <a:pt x="20925" y="48370"/>
                    <a:pt x="20714" y="47843"/>
                  </a:cubicBezTo>
                  <a:cubicBezTo>
                    <a:pt x="20682" y="47768"/>
                    <a:pt x="20682" y="47684"/>
                    <a:pt x="20651" y="47526"/>
                  </a:cubicBezTo>
                  <a:lnTo>
                    <a:pt x="20651" y="47526"/>
                  </a:lnTo>
                  <a:cubicBezTo>
                    <a:pt x="21020" y="47653"/>
                    <a:pt x="21199" y="47843"/>
                    <a:pt x="21336" y="48106"/>
                  </a:cubicBezTo>
                  <a:lnTo>
                    <a:pt x="21748" y="48865"/>
                  </a:lnTo>
                  <a:cubicBezTo>
                    <a:pt x="21800" y="48950"/>
                    <a:pt x="21874" y="49024"/>
                    <a:pt x="21980" y="49139"/>
                  </a:cubicBezTo>
                  <a:cubicBezTo>
                    <a:pt x="22043" y="48844"/>
                    <a:pt x="21821" y="48665"/>
                    <a:pt x="21853" y="48401"/>
                  </a:cubicBezTo>
                  <a:lnTo>
                    <a:pt x="21853" y="48401"/>
                  </a:lnTo>
                  <a:cubicBezTo>
                    <a:pt x="21980" y="48454"/>
                    <a:pt x="22085" y="48475"/>
                    <a:pt x="22170" y="48528"/>
                  </a:cubicBezTo>
                  <a:cubicBezTo>
                    <a:pt x="23077" y="49087"/>
                    <a:pt x="23994" y="49625"/>
                    <a:pt x="24964" y="50068"/>
                  </a:cubicBezTo>
                  <a:cubicBezTo>
                    <a:pt x="25144" y="50152"/>
                    <a:pt x="25323" y="50257"/>
                    <a:pt x="25470" y="50384"/>
                  </a:cubicBezTo>
                  <a:cubicBezTo>
                    <a:pt x="26103" y="50943"/>
                    <a:pt x="26736" y="51492"/>
                    <a:pt x="27359" y="52071"/>
                  </a:cubicBezTo>
                  <a:cubicBezTo>
                    <a:pt x="27865" y="52535"/>
                    <a:pt x="28360" y="53010"/>
                    <a:pt x="28835" y="53517"/>
                  </a:cubicBezTo>
                  <a:cubicBezTo>
                    <a:pt x="29447" y="54150"/>
                    <a:pt x="30048" y="54803"/>
                    <a:pt x="30638" y="55478"/>
                  </a:cubicBezTo>
                  <a:cubicBezTo>
                    <a:pt x="31102" y="56006"/>
                    <a:pt x="31577" y="56533"/>
                    <a:pt x="32126" y="56997"/>
                  </a:cubicBezTo>
                  <a:cubicBezTo>
                    <a:pt x="32579" y="57387"/>
                    <a:pt x="32980" y="57830"/>
                    <a:pt x="33338" y="58315"/>
                  </a:cubicBezTo>
                  <a:cubicBezTo>
                    <a:pt x="33486" y="58505"/>
                    <a:pt x="33666" y="58685"/>
                    <a:pt x="33856" y="58821"/>
                  </a:cubicBezTo>
                  <a:cubicBezTo>
                    <a:pt x="33919" y="58869"/>
                    <a:pt x="33988" y="58891"/>
                    <a:pt x="34052" y="58891"/>
                  </a:cubicBezTo>
                  <a:cubicBezTo>
                    <a:pt x="34201" y="58891"/>
                    <a:pt x="34330" y="58774"/>
                    <a:pt x="34330" y="58589"/>
                  </a:cubicBezTo>
                  <a:cubicBezTo>
                    <a:pt x="34330" y="58378"/>
                    <a:pt x="34309" y="58146"/>
                    <a:pt x="34235" y="57935"/>
                  </a:cubicBezTo>
                  <a:cubicBezTo>
                    <a:pt x="33898" y="57071"/>
                    <a:pt x="33560" y="56206"/>
                    <a:pt x="33202" y="55352"/>
                  </a:cubicBezTo>
                  <a:cubicBezTo>
                    <a:pt x="33001" y="54898"/>
                    <a:pt x="32748" y="54476"/>
                    <a:pt x="32537" y="54033"/>
                  </a:cubicBezTo>
                  <a:cubicBezTo>
                    <a:pt x="31925" y="52725"/>
                    <a:pt x="31145" y="51513"/>
                    <a:pt x="30333" y="50321"/>
                  </a:cubicBezTo>
                  <a:cubicBezTo>
                    <a:pt x="30101" y="49973"/>
                    <a:pt x="29837" y="49636"/>
                    <a:pt x="29563" y="49319"/>
                  </a:cubicBezTo>
                  <a:cubicBezTo>
                    <a:pt x="28487" y="48075"/>
                    <a:pt x="27685" y="46682"/>
                    <a:pt x="27179" y="45122"/>
                  </a:cubicBezTo>
                  <a:cubicBezTo>
                    <a:pt x="26958" y="44404"/>
                    <a:pt x="26684" y="43697"/>
                    <a:pt x="26441" y="42980"/>
                  </a:cubicBezTo>
                  <a:cubicBezTo>
                    <a:pt x="26399" y="42875"/>
                    <a:pt x="26377" y="42769"/>
                    <a:pt x="26335" y="42590"/>
                  </a:cubicBezTo>
                  <a:lnTo>
                    <a:pt x="26335" y="42590"/>
                  </a:lnTo>
                  <a:cubicBezTo>
                    <a:pt x="26557" y="42664"/>
                    <a:pt x="26736" y="42717"/>
                    <a:pt x="26989" y="42801"/>
                  </a:cubicBezTo>
                  <a:cubicBezTo>
                    <a:pt x="26810" y="42516"/>
                    <a:pt x="26631" y="42368"/>
                    <a:pt x="26441" y="42232"/>
                  </a:cubicBezTo>
                  <a:cubicBezTo>
                    <a:pt x="25967" y="41894"/>
                    <a:pt x="25703" y="41430"/>
                    <a:pt x="25503" y="40818"/>
                  </a:cubicBezTo>
                  <a:lnTo>
                    <a:pt x="25503" y="40818"/>
                  </a:lnTo>
                  <a:cubicBezTo>
                    <a:pt x="25639" y="40850"/>
                    <a:pt x="25724" y="40850"/>
                    <a:pt x="25787" y="40892"/>
                  </a:cubicBezTo>
                  <a:cubicBezTo>
                    <a:pt x="26051" y="41082"/>
                    <a:pt x="26314" y="41293"/>
                    <a:pt x="26578" y="41493"/>
                  </a:cubicBezTo>
                  <a:cubicBezTo>
                    <a:pt x="26768" y="41630"/>
                    <a:pt x="26968" y="41778"/>
                    <a:pt x="27200" y="41958"/>
                  </a:cubicBezTo>
                  <a:cubicBezTo>
                    <a:pt x="27085" y="41599"/>
                    <a:pt x="27085" y="41578"/>
                    <a:pt x="26853" y="41409"/>
                  </a:cubicBezTo>
                  <a:cubicBezTo>
                    <a:pt x="26483" y="41135"/>
                    <a:pt x="26093" y="40871"/>
                    <a:pt x="25713" y="40597"/>
                  </a:cubicBezTo>
                  <a:cubicBezTo>
                    <a:pt x="25555" y="40481"/>
                    <a:pt x="25386" y="40375"/>
                    <a:pt x="25228" y="40249"/>
                  </a:cubicBezTo>
                  <a:cubicBezTo>
                    <a:pt x="25144" y="40186"/>
                    <a:pt x="25070" y="40090"/>
                    <a:pt x="25006" y="40006"/>
                  </a:cubicBezTo>
                  <a:cubicBezTo>
                    <a:pt x="24954" y="39943"/>
                    <a:pt x="24933" y="39858"/>
                    <a:pt x="24891" y="39764"/>
                  </a:cubicBezTo>
                  <a:lnTo>
                    <a:pt x="24891" y="39764"/>
                  </a:lnTo>
                  <a:cubicBezTo>
                    <a:pt x="25271" y="39774"/>
                    <a:pt x="25271" y="39774"/>
                    <a:pt x="25882" y="40101"/>
                  </a:cubicBezTo>
                  <a:cubicBezTo>
                    <a:pt x="26209" y="40291"/>
                    <a:pt x="26536" y="40481"/>
                    <a:pt x="26853" y="40681"/>
                  </a:cubicBezTo>
                  <a:cubicBezTo>
                    <a:pt x="27158" y="40861"/>
                    <a:pt x="27464" y="41040"/>
                    <a:pt x="27760" y="41229"/>
                  </a:cubicBezTo>
                  <a:cubicBezTo>
                    <a:pt x="28055" y="41419"/>
                    <a:pt x="28266" y="41736"/>
                    <a:pt x="28709" y="41915"/>
                  </a:cubicBezTo>
                  <a:cubicBezTo>
                    <a:pt x="28603" y="41588"/>
                    <a:pt x="28424" y="41493"/>
                    <a:pt x="28266" y="41367"/>
                  </a:cubicBezTo>
                  <a:cubicBezTo>
                    <a:pt x="27169" y="40533"/>
                    <a:pt x="26009" y="39795"/>
                    <a:pt x="24732" y="39258"/>
                  </a:cubicBezTo>
                  <a:cubicBezTo>
                    <a:pt x="24542" y="39183"/>
                    <a:pt x="24374" y="39089"/>
                    <a:pt x="24268" y="38909"/>
                  </a:cubicBezTo>
                  <a:cubicBezTo>
                    <a:pt x="23825" y="38224"/>
                    <a:pt x="23288" y="37643"/>
                    <a:pt x="22613" y="37201"/>
                  </a:cubicBezTo>
                  <a:cubicBezTo>
                    <a:pt x="22581" y="37179"/>
                    <a:pt x="22571" y="37116"/>
                    <a:pt x="22539" y="37043"/>
                  </a:cubicBezTo>
                  <a:cubicBezTo>
                    <a:pt x="22633" y="37024"/>
                    <a:pt x="22719" y="36988"/>
                    <a:pt x="22804" y="36988"/>
                  </a:cubicBezTo>
                  <a:close/>
                  <a:moveTo>
                    <a:pt x="15240" y="54877"/>
                  </a:moveTo>
                  <a:cubicBezTo>
                    <a:pt x="15314" y="55605"/>
                    <a:pt x="15409" y="56269"/>
                    <a:pt x="15462" y="56923"/>
                  </a:cubicBezTo>
                  <a:cubicBezTo>
                    <a:pt x="15514" y="57556"/>
                    <a:pt x="15546" y="58188"/>
                    <a:pt x="15589" y="58959"/>
                  </a:cubicBezTo>
                  <a:cubicBezTo>
                    <a:pt x="15694" y="58779"/>
                    <a:pt x="15768" y="58716"/>
                    <a:pt x="15757" y="58664"/>
                  </a:cubicBezTo>
                  <a:cubicBezTo>
                    <a:pt x="15746" y="58125"/>
                    <a:pt x="15746" y="57598"/>
                    <a:pt x="15704" y="57071"/>
                  </a:cubicBezTo>
                  <a:cubicBezTo>
                    <a:pt x="15683" y="56765"/>
                    <a:pt x="15704" y="56470"/>
                    <a:pt x="15736" y="56164"/>
                  </a:cubicBezTo>
                  <a:cubicBezTo>
                    <a:pt x="15936" y="56385"/>
                    <a:pt x="16032" y="56639"/>
                    <a:pt x="16021" y="56934"/>
                  </a:cubicBezTo>
                  <a:cubicBezTo>
                    <a:pt x="16011" y="57281"/>
                    <a:pt x="16021" y="57630"/>
                    <a:pt x="16021" y="58104"/>
                  </a:cubicBezTo>
                  <a:cubicBezTo>
                    <a:pt x="16147" y="57946"/>
                    <a:pt x="16189" y="57883"/>
                    <a:pt x="16243" y="57820"/>
                  </a:cubicBezTo>
                  <a:cubicBezTo>
                    <a:pt x="16274" y="57841"/>
                    <a:pt x="16337" y="57841"/>
                    <a:pt x="16348" y="57862"/>
                  </a:cubicBezTo>
                  <a:cubicBezTo>
                    <a:pt x="16432" y="58073"/>
                    <a:pt x="16517" y="58273"/>
                    <a:pt x="16580" y="58484"/>
                  </a:cubicBezTo>
                  <a:cubicBezTo>
                    <a:pt x="16780" y="59149"/>
                    <a:pt x="17054" y="59781"/>
                    <a:pt x="17382" y="60382"/>
                  </a:cubicBezTo>
                  <a:cubicBezTo>
                    <a:pt x="17835" y="61195"/>
                    <a:pt x="18489" y="61817"/>
                    <a:pt x="19206" y="62386"/>
                  </a:cubicBezTo>
                  <a:cubicBezTo>
                    <a:pt x="19543" y="62650"/>
                    <a:pt x="19881" y="62892"/>
                    <a:pt x="20229" y="63135"/>
                  </a:cubicBezTo>
                  <a:cubicBezTo>
                    <a:pt x="20514" y="63325"/>
                    <a:pt x="20724" y="63578"/>
                    <a:pt x="20830" y="63905"/>
                  </a:cubicBezTo>
                  <a:cubicBezTo>
                    <a:pt x="20999" y="64380"/>
                    <a:pt x="21167" y="64865"/>
                    <a:pt x="21336" y="65339"/>
                  </a:cubicBezTo>
                  <a:cubicBezTo>
                    <a:pt x="21357" y="65402"/>
                    <a:pt x="21399" y="65456"/>
                    <a:pt x="21432" y="65508"/>
                  </a:cubicBezTo>
                  <a:cubicBezTo>
                    <a:pt x="21631" y="65445"/>
                    <a:pt x="21568" y="65287"/>
                    <a:pt x="21526" y="65181"/>
                  </a:cubicBezTo>
                  <a:cubicBezTo>
                    <a:pt x="21421" y="64823"/>
                    <a:pt x="21284" y="64474"/>
                    <a:pt x="21157" y="64116"/>
                  </a:cubicBezTo>
                  <a:cubicBezTo>
                    <a:pt x="21136" y="64042"/>
                    <a:pt x="21146" y="63947"/>
                    <a:pt x="21146" y="63842"/>
                  </a:cubicBezTo>
                  <a:lnTo>
                    <a:pt x="21146" y="63842"/>
                  </a:lnTo>
                  <a:cubicBezTo>
                    <a:pt x="21664" y="64000"/>
                    <a:pt x="21505" y="64570"/>
                    <a:pt x="21864" y="64970"/>
                  </a:cubicBezTo>
                  <a:lnTo>
                    <a:pt x="21864" y="64232"/>
                  </a:lnTo>
                  <a:cubicBezTo>
                    <a:pt x="22201" y="64263"/>
                    <a:pt x="22222" y="64559"/>
                    <a:pt x="22381" y="64717"/>
                  </a:cubicBezTo>
                  <a:cubicBezTo>
                    <a:pt x="22411" y="64734"/>
                    <a:pt x="22436" y="64740"/>
                    <a:pt x="22457" y="64740"/>
                  </a:cubicBezTo>
                  <a:cubicBezTo>
                    <a:pt x="22547" y="64740"/>
                    <a:pt x="22576" y="64619"/>
                    <a:pt x="22686" y="64559"/>
                  </a:cubicBezTo>
                  <a:cubicBezTo>
                    <a:pt x="23161" y="64706"/>
                    <a:pt x="23646" y="64917"/>
                    <a:pt x="24089" y="65202"/>
                  </a:cubicBezTo>
                  <a:cubicBezTo>
                    <a:pt x="24364" y="65392"/>
                    <a:pt x="24585" y="65645"/>
                    <a:pt x="24574" y="66077"/>
                  </a:cubicBezTo>
                  <a:cubicBezTo>
                    <a:pt x="24469" y="66035"/>
                    <a:pt x="24385" y="66025"/>
                    <a:pt x="24331" y="65983"/>
                  </a:cubicBezTo>
                  <a:cubicBezTo>
                    <a:pt x="24131" y="65824"/>
                    <a:pt x="24015" y="65561"/>
                    <a:pt x="23699" y="65413"/>
                  </a:cubicBezTo>
                  <a:lnTo>
                    <a:pt x="23699" y="65413"/>
                  </a:lnTo>
                  <a:cubicBezTo>
                    <a:pt x="23825" y="65962"/>
                    <a:pt x="24310" y="66162"/>
                    <a:pt x="24532" y="66626"/>
                  </a:cubicBezTo>
                  <a:cubicBezTo>
                    <a:pt x="24110" y="67312"/>
                    <a:pt x="23467" y="67659"/>
                    <a:pt x="22718" y="67828"/>
                  </a:cubicBezTo>
                  <a:cubicBezTo>
                    <a:pt x="22360" y="67638"/>
                    <a:pt x="22444" y="67206"/>
                    <a:pt x="22107" y="66921"/>
                  </a:cubicBezTo>
                  <a:lnTo>
                    <a:pt x="22107" y="66921"/>
                  </a:lnTo>
                  <a:cubicBezTo>
                    <a:pt x="22117" y="67111"/>
                    <a:pt x="22107" y="67216"/>
                    <a:pt x="22138" y="67301"/>
                  </a:cubicBezTo>
                  <a:cubicBezTo>
                    <a:pt x="22191" y="67491"/>
                    <a:pt x="22285" y="67670"/>
                    <a:pt x="22328" y="67860"/>
                  </a:cubicBezTo>
                  <a:cubicBezTo>
                    <a:pt x="22351" y="67969"/>
                    <a:pt x="22289" y="68014"/>
                    <a:pt x="22196" y="68014"/>
                  </a:cubicBezTo>
                  <a:cubicBezTo>
                    <a:pt x="22163" y="68014"/>
                    <a:pt x="22125" y="68008"/>
                    <a:pt x="22085" y="67997"/>
                  </a:cubicBezTo>
                  <a:cubicBezTo>
                    <a:pt x="22011" y="67818"/>
                    <a:pt x="21927" y="67617"/>
                    <a:pt x="21821" y="67343"/>
                  </a:cubicBezTo>
                  <a:lnTo>
                    <a:pt x="21821" y="67343"/>
                  </a:lnTo>
                  <a:cubicBezTo>
                    <a:pt x="21653" y="67628"/>
                    <a:pt x="21842" y="67870"/>
                    <a:pt x="21737" y="68081"/>
                  </a:cubicBezTo>
                  <a:cubicBezTo>
                    <a:pt x="21624" y="68232"/>
                    <a:pt x="21461" y="68240"/>
                    <a:pt x="21307" y="68240"/>
                  </a:cubicBezTo>
                  <a:cubicBezTo>
                    <a:pt x="21288" y="68240"/>
                    <a:pt x="21270" y="68240"/>
                    <a:pt x="21252" y="68240"/>
                  </a:cubicBezTo>
                  <a:cubicBezTo>
                    <a:pt x="21114" y="68244"/>
                    <a:pt x="20976" y="68252"/>
                    <a:pt x="20839" y="68252"/>
                  </a:cubicBezTo>
                  <a:cubicBezTo>
                    <a:pt x="20599" y="68252"/>
                    <a:pt x="20362" y="68227"/>
                    <a:pt x="20134" y="68113"/>
                  </a:cubicBezTo>
                  <a:cubicBezTo>
                    <a:pt x="19839" y="67280"/>
                    <a:pt x="19892" y="66352"/>
                    <a:pt x="19543" y="65529"/>
                  </a:cubicBezTo>
                  <a:cubicBezTo>
                    <a:pt x="19512" y="65477"/>
                    <a:pt x="19459" y="65435"/>
                    <a:pt x="19353" y="65329"/>
                  </a:cubicBezTo>
                  <a:lnTo>
                    <a:pt x="19353" y="65329"/>
                  </a:lnTo>
                  <a:cubicBezTo>
                    <a:pt x="19480" y="66278"/>
                    <a:pt x="19691" y="67122"/>
                    <a:pt x="19786" y="68029"/>
                  </a:cubicBezTo>
                  <a:cubicBezTo>
                    <a:pt x="19739" y="68033"/>
                    <a:pt x="19693" y="68035"/>
                    <a:pt x="19647" y="68035"/>
                  </a:cubicBezTo>
                  <a:cubicBezTo>
                    <a:pt x="19350" y="68035"/>
                    <a:pt x="19096" y="67952"/>
                    <a:pt x="18858" y="67860"/>
                  </a:cubicBezTo>
                  <a:cubicBezTo>
                    <a:pt x="17792" y="67427"/>
                    <a:pt x="16686" y="67238"/>
                    <a:pt x="15546" y="67143"/>
                  </a:cubicBezTo>
                  <a:cubicBezTo>
                    <a:pt x="15303" y="67132"/>
                    <a:pt x="15061" y="67080"/>
                    <a:pt x="14829" y="67027"/>
                  </a:cubicBezTo>
                  <a:cubicBezTo>
                    <a:pt x="14354" y="66921"/>
                    <a:pt x="13953" y="66689"/>
                    <a:pt x="13658" y="66309"/>
                  </a:cubicBezTo>
                  <a:cubicBezTo>
                    <a:pt x="13353" y="65909"/>
                    <a:pt x="13004" y="65592"/>
                    <a:pt x="12540" y="65381"/>
                  </a:cubicBezTo>
                  <a:cubicBezTo>
                    <a:pt x="12308" y="65287"/>
                    <a:pt x="12129" y="65128"/>
                    <a:pt x="12076" y="64833"/>
                  </a:cubicBezTo>
                  <a:cubicBezTo>
                    <a:pt x="12161" y="64622"/>
                    <a:pt x="12329" y="64443"/>
                    <a:pt x="12551" y="64285"/>
                  </a:cubicBezTo>
                  <a:cubicBezTo>
                    <a:pt x="12614" y="64348"/>
                    <a:pt x="12678" y="64411"/>
                    <a:pt x="12741" y="64464"/>
                  </a:cubicBezTo>
                  <a:cubicBezTo>
                    <a:pt x="12772" y="64422"/>
                    <a:pt x="12825" y="64390"/>
                    <a:pt x="12825" y="64359"/>
                  </a:cubicBezTo>
                  <a:cubicBezTo>
                    <a:pt x="12868" y="63726"/>
                    <a:pt x="13110" y="63156"/>
                    <a:pt x="13363" y="62587"/>
                  </a:cubicBezTo>
                  <a:cubicBezTo>
                    <a:pt x="13827" y="61500"/>
                    <a:pt x="14122" y="60361"/>
                    <a:pt x="14291" y="59191"/>
                  </a:cubicBezTo>
                  <a:cubicBezTo>
                    <a:pt x="14396" y="58495"/>
                    <a:pt x="14492" y="57788"/>
                    <a:pt x="14607" y="57092"/>
                  </a:cubicBezTo>
                  <a:cubicBezTo>
                    <a:pt x="14636" y="56896"/>
                    <a:pt x="14697" y="56708"/>
                    <a:pt x="14747" y="56521"/>
                  </a:cubicBezTo>
                  <a:lnTo>
                    <a:pt x="14747" y="56521"/>
                  </a:lnTo>
                  <a:cubicBezTo>
                    <a:pt x="14760" y="56936"/>
                    <a:pt x="14795" y="57351"/>
                    <a:pt x="14766" y="57767"/>
                  </a:cubicBezTo>
                  <a:cubicBezTo>
                    <a:pt x="14692" y="58758"/>
                    <a:pt x="14576" y="59749"/>
                    <a:pt x="14481" y="60741"/>
                  </a:cubicBezTo>
                  <a:cubicBezTo>
                    <a:pt x="14471" y="60888"/>
                    <a:pt x="14375" y="61047"/>
                    <a:pt x="14555" y="61216"/>
                  </a:cubicBezTo>
                  <a:cubicBezTo>
                    <a:pt x="14713" y="60973"/>
                    <a:pt x="14682" y="60699"/>
                    <a:pt x="14734" y="60456"/>
                  </a:cubicBezTo>
                  <a:cubicBezTo>
                    <a:pt x="14776" y="60192"/>
                    <a:pt x="14797" y="59929"/>
                    <a:pt x="14829" y="59665"/>
                  </a:cubicBezTo>
                  <a:cubicBezTo>
                    <a:pt x="14861" y="59402"/>
                    <a:pt x="14893" y="59138"/>
                    <a:pt x="14924" y="58863"/>
                  </a:cubicBezTo>
                  <a:cubicBezTo>
                    <a:pt x="14945" y="58600"/>
                    <a:pt x="14977" y="58336"/>
                    <a:pt x="15008" y="58073"/>
                  </a:cubicBezTo>
                  <a:cubicBezTo>
                    <a:pt x="15029" y="57809"/>
                    <a:pt x="15050" y="57546"/>
                    <a:pt x="15061" y="57281"/>
                  </a:cubicBezTo>
                  <a:cubicBezTo>
                    <a:pt x="15082" y="57018"/>
                    <a:pt x="15093" y="56744"/>
                    <a:pt x="15104" y="56480"/>
                  </a:cubicBezTo>
                  <a:cubicBezTo>
                    <a:pt x="15114" y="56217"/>
                    <a:pt x="15125" y="55953"/>
                    <a:pt x="15125" y="55689"/>
                  </a:cubicBezTo>
                  <a:cubicBezTo>
                    <a:pt x="15125" y="55436"/>
                    <a:pt x="15029" y="55183"/>
                    <a:pt x="15240" y="54877"/>
                  </a:cubicBezTo>
                  <a:close/>
                  <a:moveTo>
                    <a:pt x="41" y="1"/>
                  </a:moveTo>
                  <a:cubicBezTo>
                    <a:pt x="28" y="1"/>
                    <a:pt x="15" y="1"/>
                    <a:pt x="1" y="3"/>
                  </a:cubicBezTo>
                  <a:cubicBezTo>
                    <a:pt x="43" y="97"/>
                    <a:pt x="64" y="181"/>
                    <a:pt x="106" y="245"/>
                  </a:cubicBezTo>
                  <a:cubicBezTo>
                    <a:pt x="1087" y="1585"/>
                    <a:pt x="1962" y="3008"/>
                    <a:pt x="2837" y="4421"/>
                  </a:cubicBezTo>
                  <a:cubicBezTo>
                    <a:pt x="3038" y="4738"/>
                    <a:pt x="3207" y="5086"/>
                    <a:pt x="3439" y="5381"/>
                  </a:cubicBezTo>
                  <a:cubicBezTo>
                    <a:pt x="3744" y="5771"/>
                    <a:pt x="3934" y="6214"/>
                    <a:pt x="4124" y="6668"/>
                  </a:cubicBezTo>
                  <a:cubicBezTo>
                    <a:pt x="5221" y="9431"/>
                    <a:pt x="6223" y="12226"/>
                    <a:pt x="7140" y="15052"/>
                  </a:cubicBezTo>
                  <a:cubicBezTo>
                    <a:pt x="7773" y="17014"/>
                    <a:pt x="8396" y="18987"/>
                    <a:pt x="9334" y="20832"/>
                  </a:cubicBezTo>
                  <a:cubicBezTo>
                    <a:pt x="9418" y="20991"/>
                    <a:pt x="9472" y="21148"/>
                    <a:pt x="9408" y="21338"/>
                  </a:cubicBezTo>
                  <a:cubicBezTo>
                    <a:pt x="9366" y="21455"/>
                    <a:pt x="9397" y="21602"/>
                    <a:pt x="9429" y="21729"/>
                  </a:cubicBezTo>
                  <a:cubicBezTo>
                    <a:pt x="9566" y="22224"/>
                    <a:pt x="9777" y="22678"/>
                    <a:pt x="10041" y="23121"/>
                  </a:cubicBezTo>
                  <a:cubicBezTo>
                    <a:pt x="10093" y="23194"/>
                    <a:pt x="10189" y="23248"/>
                    <a:pt x="10347" y="23374"/>
                  </a:cubicBezTo>
                  <a:cubicBezTo>
                    <a:pt x="10283" y="22994"/>
                    <a:pt x="10072" y="22805"/>
                    <a:pt x="9999" y="22562"/>
                  </a:cubicBezTo>
                  <a:cubicBezTo>
                    <a:pt x="9915" y="22309"/>
                    <a:pt x="9704" y="22109"/>
                    <a:pt x="9735" y="21718"/>
                  </a:cubicBezTo>
                  <a:lnTo>
                    <a:pt x="9735" y="21718"/>
                  </a:lnTo>
                  <a:cubicBezTo>
                    <a:pt x="9893" y="21961"/>
                    <a:pt x="10020" y="22109"/>
                    <a:pt x="10104" y="22277"/>
                  </a:cubicBezTo>
                  <a:cubicBezTo>
                    <a:pt x="10800" y="23669"/>
                    <a:pt x="11633" y="24987"/>
                    <a:pt x="12414" y="26327"/>
                  </a:cubicBezTo>
                  <a:cubicBezTo>
                    <a:pt x="12557" y="26563"/>
                    <a:pt x="12672" y="26819"/>
                    <a:pt x="12794" y="27076"/>
                  </a:cubicBezTo>
                  <a:lnTo>
                    <a:pt x="12794" y="27076"/>
                  </a:lnTo>
                  <a:cubicBezTo>
                    <a:pt x="12658" y="27066"/>
                    <a:pt x="12597" y="26866"/>
                    <a:pt x="12420" y="26866"/>
                  </a:cubicBezTo>
                  <a:cubicBezTo>
                    <a:pt x="12399" y="26866"/>
                    <a:pt x="12376" y="26869"/>
                    <a:pt x="12350" y="26876"/>
                  </a:cubicBezTo>
                  <a:cubicBezTo>
                    <a:pt x="12709" y="27614"/>
                    <a:pt x="13257" y="28162"/>
                    <a:pt x="13690" y="28805"/>
                  </a:cubicBezTo>
                  <a:cubicBezTo>
                    <a:pt x="13806" y="28784"/>
                    <a:pt x="13911" y="28763"/>
                    <a:pt x="14017" y="28742"/>
                  </a:cubicBezTo>
                  <a:cubicBezTo>
                    <a:pt x="14070" y="28795"/>
                    <a:pt x="14133" y="28826"/>
                    <a:pt x="14164" y="28880"/>
                  </a:cubicBezTo>
                  <a:cubicBezTo>
                    <a:pt x="14354" y="29227"/>
                    <a:pt x="14661" y="29323"/>
                    <a:pt x="15019" y="29438"/>
                  </a:cubicBezTo>
                  <a:cubicBezTo>
                    <a:pt x="16095" y="29776"/>
                    <a:pt x="17139" y="30208"/>
                    <a:pt x="18057" y="30894"/>
                  </a:cubicBezTo>
                  <a:cubicBezTo>
                    <a:pt x="18478" y="31210"/>
                    <a:pt x="18763" y="31622"/>
                    <a:pt x="18943" y="32107"/>
                  </a:cubicBezTo>
                  <a:cubicBezTo>
                    <a:pt x="19048" y="32370"/>
                    <a:pt x="19100" y="32655"/>
                    <a:pt x="19217" y="32930"/>
                  </a:cubicBezTo>
                  <a:cubicBezTo>
                    <a:pt x="19301" y="33151"/>
                    <a:pt x="19407" y="33372"/>
                    <a:pt x="19554" y="33562"/>
                  </a:cubicBezTo>
                  <a:cubicBezTo>
                    <a:pt x="19666" y="33716"/>
                    <a:pt x="19801" y="33793"/>
                    <a:pt x="19941" y="33793"/>
                  </a:cubicBezTo>
                  <a:cubicBezTo>
                    <a:pt x="20078" y="33793"/>
                    <a:pt x="20219" y="33719"/>
                    <a:pt x="20345" y="33572"/>
                  </a:cubicBezTo>
                  <a:cubicBezTo>
                    <a:pt x="20514" y="33383"/>
                    <a:pt x="20651" y="33151"/>
                    <a:pt x="20788" y="32919"/>
                  </a:cubicBezTo>
                  <a:cubicBezTo>
                    <a:pt x="20989" y="32571"/>
                    <a:pt x="21242" y="32265"/>
                    <a:pt x="21547" y="32012"/>
                  </a:cubicBezTo>
                  <a:cubicBezTo>
                    <a:pt x="22391" y="31315"/>
                    <a:pt x="23298" y="30725"/>
                    <a:pt x="24268" y="30240"/>
                  </a:cubicBezTo>
                  <a:cubicBezTo>
                    <a:pt x="24393" y="30186"/>
                    <a:pt x="24506" y="30154"/>
                    <a:pt x="24633" y="30154"/>
                  </a:cubicBezTo>
                  <a:cubicBezTo>
                    <a:pt x="24678" y="30154"/>
                    <a:pt x="24725" y="30158"/>
                    <a:pt x="24774" y="30166"/>
                  </a:cubicBezTo>
                  <a:cubicBezTo>
                    <a:pt x="24908" y="30189"/>
                    <a:pt x="25044" y="30206"/>
                    <a:pt x="25176" y="30206"/>
                  </a:cubicBezTo>
                  <a:cubicBezTo>
                    <a:pt x="25285" y="30206"/>
                    <a:pt x="25392" y="30195"/>
                    <a:pt x="25492" y="30166"/>
                  </a:cubicBezTo>
                  <a:cubicBezTo>
                    <a:pt x="25798" y="30071"/>
                    <a:pt x="26061" y="29860"/>
                    <a:pt x="26304" y="29555"/>
                  </a:cubicBezTo>
                  <a:cubicBezTo>
                    <a:pt x="26167" y="29533"/>
                    <a:pt x="26093" y="29522"/>
                    <a:pt x="25988" y="29501"/>
                  </a:cubicBezTo>
                  <a:cubicBezTo>
                    <a:pt x="26114" y="29323"/>
                    <a:pt x="26230" y="29154"/>
                    <a:pt x="26431" y="28869"/>
                  </a:cubicBezTo>
                  <a:lnTo>
                    <a:pt x="26431" y="28869"/>
                  </a:lnTo>
                  <a:cubicBezTo>
                    <a:pt x="26175" y="28961"/>
                    <a:pt x="26039" y="29013"/>
                    <a:pt x="25906" y="29073"/>
                  </a:cubicBezTo>
                  <a:lnTo>
                    <a:pt x="25906" y="29073"/>
                  </a:lnTo>
                  <a:cubicBezTo>
                    <a:pt x="26034" y="28751"/>
                    <a:pt x="26327" y="28583"/>
                    <a:pt x="26578" y="28373"/>
                  </a:cubicBezTo>
                  <a:cubicBezTo>
                    <a:pt x="27010" y="28025"/>
                    <a:pt x="27274" y="27582"/>
                    <a:pt x="27401" y="27044"/>
                  </a:cubicBezTo>
                  <a:cubicBezTo>
                    <a:pt x="27622" y="26159"/>
                    <a:pt x="27886" y="25294"/>
                    <a:pt x="28065" y="24397"/>
                  </a:cubicBezTo>
                  <a:cubicBezTo>
                    <a:pt x="28276" y="23426"/>
                    <a:pt x="28740" y="22625"/>
                    <a:pt x="29489" y="21982"/>
                  </a:cubicBezTo>
                  <a:cubicBezTo>
                    <a:pt x="29658" y="21834"/>
                    <a:pt x="29827" y="21697"/>
                    <a:pt x="29984" y="21539"/>
                  </a:cubicBezTo>
                  <a:cubicBezTo>
                    <a:pt x="30249" y="21275"/>
                    <a:pt x="30523" y="21012"/>
                    <a:pt x="30755" y="20716"/>
                  </a:cubicBezTo>
                  <a:cubicBezTo>
                    <a:pt x="31071" y="20316"/>
                    <a:pt x="31345" y="19883"/>
                    <a:pt x="31641" y="19461"/>
                  </a:cubicBezTo>
                  <a:cubicBezTo>
                    <a:pt x="31841" y="19177"/>
                    <a:pt x="32063" y="18912"/>
                    <a:pt x="32442" y="18702"/>
                  </a:cubicBezTo>
                  <a:lnTo>
                    <a:pt x="32442" y="18702"/>
                  </a:lnTo>
                  <a:cubicBezTo>
                    <a:pt x="32431" y="18860"/>
                    <a:pt x="32442" y="18945"/>
                    <a:pt x="32421" y="19018"/>
                  </a:cubicBezTo>
                  <a:cubicBezTo>
                    <a:pt x="32168" y="19777"/>
                    <a:pt x="31925" y="20537"/>
                    <a:pt x="31651" y="21286"/>
                  </a:cubicBezTo>
                  <a:cubicBezTo>
                    <a:pt x="31219" y="22446"/>
                    <a:pt x="30744" y="23606"/>
                    <a:pt x="30301" y="24766"/>
                  </a:cubicBezTo>
                  <a:cubicBezTo>
                    <a:pt x="30185" y="25072"/>
                    <a:pt x="30080" y="25388"/>
                    <a:pt x="29995" y="25705"/>
                  </a:cubicBezTo>
                  <a:cubicBezTo>
                    <a:pt x="29647" y="26991"/>
                    <a:pt x="29352" y="28289"/>
                    <a:pt x="28888" y="29544"/>
                  </a:cubicBezTo>
                  <a:cubicBezTo>
                    <a:pt x="28751" y="29923"/>
                    <a:pt x="28592" y="30282"/>
                    <a:pt x="28297" y="30567"/>
                  </a:cubicBezTo>
                  <a:cubicBezTo>
                    <a:pt x="27823" y="31031"/>
                    <a:pt x="27359" y="31516"/>
                    <a:pt x="26863" y="31948"/>
                  </a:cubicBezTo>
                  <a:cubicBezTo>
                    <a:pt x="25808" y="32876"/>
                    <a:pt x="24753" y="33794"/>
                    <a:pt x="23551" y="34522"/>
                  </a:cubicBezTo>
                  <a:cubicBezTo>
                    <a:pt x="23140" y="34786"/>
                    <a:pt x="22749" y="35081"/>
                    <a:pt x="22339" y="35344"/>
                  </a:cubicBezTo>
                  <a:cubicBezTo>
                    <a:pt x="21938" y="35608"/>
                    <a:pt x="21526" y="35872"/>
                    <a:pt x="21157" y="36104"/>
                  </a:cubicBezTo>
                  <a:cubicBezTo>
                    <a:pt x="20785" y="36030"/>
                    <a:pt x="20504" y="35715"/>
                    <a:pt x="20115" y="35715"/>
                  </a:cubicBezTo>
                  <a:cubicBezTo>
                    <a:pt x="20008" y="35715"/>
                    <a:pt x="19893" y="35739"/>
                    <a:pt x="19765" y="35798"/>
                  </a:cubicBezTo>
                  <a:cubicBezTo>
                    <a:pt x="20060" y="35977"/>
                    <a:pt x="20314" y="36115"/>
                    <a:pt x="20535" y="36272"/>
                  </a:cubicBezTo>
                  <a:cubicBezTo>
                    <a:pt x="21252" y="36769"/>
                    <a:pt x="21959" y="37264"/>
                    <a:pt x="22644" y="37791"/>
                  </a:cubicBezTo>
                  <a:cubicBezTo>
                    <a:pt x="22939" y="38013"/>
                    <a:pt x="23235" y="38276"/>
                    <a:pt x="23456" y="38572"/>
                  </a:cubicBezTo>
                  <a:cubicBezTo>
                    <a:pt x="24606" y="40059"/>
                    <a:pt x="25492" y="41693"/>
                    <a:pt x="26114" y="43465"/>
                  </a:cubicBezTo>
                  <a:cubicBezTo>
                    <a:pt x="26610" y="44889"/>
                    <a:pt x="27042" y="46334"/>
                    <a:pt x="27749" y="47674"/>
                  </a:cubicBezTo>
                  <a:cubicBezTo>
                    <a:pt x="27781" y="47726"/>
                    <a:pt x="27802" y="47800"/>
                    <a:pt x="27823" y="47853"/>
                  </a:cubicBezTo>
                  <a:lnTo>
                    <a:pt x="27802" y="47843"/>
                  </a:lnTo>
                  <a:lnTo>
                    <a:pt x="27802" y="47843"/>
                  </a:lnTo>
                  <a:cubicBezTo>
                    <a:pt x="27917" y="47979"/>
                    <a:pt x="28034" y="48106"/>
                    <a:pt x="28139" y="48243"/>
                  </a:cubicBezTo>
                  <a:cubicBezTo>
                    <a:pt x="28392" y="48581"/>
                    <a:pt x="28613" y="48939"/>
                    <a:pt x="28877" y="49266"/>
                  </a:cubicBezTo>
                  <a:cubicBezTo>
                    <a:pt x="29046" y="49456"/>
                    <a:pt x="29025" y="49646"/>
                    <a:pt x="28972" y="49857"/>
                  </a:cubicBezTo>
                  <a:cubicBezTo>
                    <a:pt x="29152" y="50068"/>
                    <a:pt x="29320" y="50278"/>
                    <a:pt x="29510" y="50468"/>
                  </a:cubicBezTo>
                  <a:cubicBezTo>
                    <a:pt x="29574" y="50543"/>
                    <a:pt x="29679" y="50616"/>
                    <a:pt x="29774" y="50627"/>
                  </a:cubicBezTo>
                  <a:cubicBezTo>
                    <a:pt x="30059" y="50658"/>
                    <a:pt x="30164" y="50838"/>
                    <a:pt x="30143" y="51080"/>
                  </a:cubicBezTo>
                  <a:cubicBezTo>
                    <a:pt x="30122" y="51417"/>
                    <a:pt x="30259" y="51607"/>
                    <a:pt x="30554" y="51755"/>
                  </a:cubicBezTo>
                  <a:cubicBezTo>
                    <a:pt x="30902" y="51945"/>
                    <a:pt x="31071" y="52272"/>
                    <a:pt x="31166" y="52641"/>
                  </a:cubicBezTo>
                  <a:cubicBezTo>
                    <a:pt x="31008" y="52926"/>
                    <a:pt x="31187" y="53158"/>
                    <a:pt x="31292" y="53390"/>
                  </a:cubicBezTo>
                  <a:cubicBezTo>
                    <a:pt x="31820" y="54529"/>
                    <a:pt x="32358" y="55668"/>
                    <a:pt x="32895" y="56807"/>
                  </a:cubicBezTo>
                  <a:cubicBezTo>
                    <a:pt x="32916" y="56849"/>
                    <a:pt x="32991" y="56871"/>
                    <a:pt x="33085" y="56923"/>
                  </a:cubicBezTo>
                  <a:cubicBezTo>
                    <a:pt x="33024" y="56639"/>
                    <a:pt x="32983" y="56395"/>
                    <a:pt x="32943" y="56152"/>
                  </a:cubicBezTo>
                  <a:lnTo>
                    <a:pt x="32943" y="56152"/>
                  </a:lnTo>
                  <a:cubicBezTo>
                    <a:pt x="32974" y="56170"/>
                    <a:pt x="33013" y="56191"/>
                    <a:pt x="33022" y="56227"/>
                  </a:cubicBezTo>
                  <a:cubicBezTo>
                    <a:pt x="33233" y="56691"/>
                    <a:pt x="33434" y="57155"/>
                    <a:pt x="33634" y="57619"/>
                  </a:cubicBezTo>
                  <a:cubicBezTo>
                    <a:pt x="33666" y="57693"/>
                    <a:pt x="33645" y="57778"/>
                    <a:pt x="33655" y="57862"/>
                  </a:cubicBezTo>
                  <a:cubicBezTo>
                    <a:pt x="33630" y="57867"/>
                    <a:pt x="33607" y="57869"/>
                    <a:pt x="33585" y="57869"/>
                  </a:cubicBezTo>
                  <a:cubicBezTo>
                    <a:pt x="33409" y="57869"/>
                    <a:pt x="33348" y="57724"/>
                    <a:pt x="33254" y="57630"/>
                  </a:cubicBezTo>
                  <a:cubicBezTo>
                    <a:pt x="32864" y="57229"/>
                    <a:pt x="32484" y="56828"/>
                    <a:pt x="32105" y="56428"/>
                  </a:cubicBezTo>
                  <a:cubicBezTo>
                    <a:pt x="31820" y="56121"/>
                    <a:pt x="31514" y="55826"/>
                    <a:pt x="31250" y="55500"/>
                  </a:cubicBezTo>
                  <a:cubicBezTo>
                    <a:pt x="30048" y="54012"/>
                    <a:pt x="28688" y="52673"/>
                    <a:pt x="27338" y="51333"/>
                  </a:cubicBezTo>
                  <a:cubicBezTo>
                    <a:pt x="26399" y="50405"/>
                    <a:pt x="25386" y="49603"/>
                    <a:pt x="24163" y="49055"/>
                  </a:cubicBezTo>
                  <a:cubicBezTo>
                    <a:pt x="23403" y="48718"/>
                    <a:pt x="22697" y="48232"/>
                    <a:pt x="22011" y="47747"/>
                  </a:cubicBezTo>
                  <a:cubicBezTo>
                    <a:pt x="21210" y="47189"/>
                    <a:pt x="20450" y="46566"/>
                    <a:pt x="19681" y="45965"/>
                  </a:cubicBezTo>
                  <a:cubicBezTo>
                    <a:pt x="19006" y="45438"/>
                    <a:pt x="18489" y="44784"/>
                    <a:pt x="18141" y="43993"/>
                  </a:cubicBezTo>
                  <a:cubicBezTo>
                    <a:pt x="17771" y="43139"/>
                    <a:pt x="17466" y="42263"/>
                    <a:pt x="17213" y="41367"/>
                  </a:cubicBezTo>
                  <a:cubicBezTo>
                    <a:pt x="16981" y="40491"/>
                    <a:pt x="16759" y="39605"/>
                    <a:pt x="16538" y="38719"/>
                  </a:cubicBezTo>
                  <a:cubicBezTo>
                    <a:pt x="16475" y="38487"/>
                    <a:pt x="16411" y="38255"/>
                    <a:pt x="16147" y="38150"/>
                  </a:cubicBezTo>
                  <a:cubicBezTo>
                    <a:pt x="15821" y="38245"/>
                    <a:pt x="15631" y="38498"/>
                    <a:pt x="15357" y="38635"/>
                  </a:cubicBezTo>
                  <a:cubicBezTo>
                    <a:pt x="15125" y="39837"/>
                    <a:pt x="14755" y="40976"/>
                    <a:pt x="14354" y="42105"/>
                  </a:cubicBezTo>
                  <a:cubicBezTo>
                    <a:pt x="14112" y="42790"/>
                    <a:pt x="13796" y="43455"/>
                    <a:pt x="13426" y="44088"/>
                  </a:cubicBezTo>
                  <a:cubicBezTo>
                    <a:pt x="13025" y="44752"/>
                    <a:pt x="12657" y="45438"/>
                    <a:pt x="12245" y="46092"/>
                  </a:cubicBezTo>
                  <a:cubicBezTo>
                    <a:pt x="11992" y="46514"/>
                    <a:pt x="11739" y="46936"/>
                    <a:pt x="11422" y="47304"/>
                  </a:cubicBezTo>
                  <a:cubicBezTo>
                    <a:pt x="10663" y="48201"/>
                    <a:pt x="9830" y="49013"/>
                    <a:pt x="8954" y="49804"/>
                  </a:cubicBezTo>
                  <a:lnTo>
                    <a:pt x="7246" y="51291"/>
                  </a:lnTo>
                  <a:cubicBezTo>
                    <a:pt x="7103" y="51413"/>
                    <a:pt x="6952" y="51526"/>
                    <a:pt x="6799" y="51647"/>
                  </a:cubicBezTo>
                  <a:lnTo>
                    <a:pt x="6799" y="51647"/>
                  </a:lnTo>
                  <a:cubicBezTo>
                    <a:pt x="6800" y="51644"/>
                    <a:pt x="6802" y="51642"/>
                    <a:pt x="6803" y="51639"/>
                  </a:cubicBezTo>
                  <a:lnTo>
                    <a:pt x="6803" y="51639"/>
                  </a:lnTo>
                  <a:lnTo>
                    <a:pt x="6782" y="51660"/>
                  </a:lnTo>
                  <a:cubicBezTo>
                    <a:pt x="6787" y="51656"/>
                    <a:pt x="6793" y="51651"/>
                    <a:pt x="6799" y="51647"/>
                  </a:cubicBezTo>
                  <a:lnTo>
                    <a:pt x="6799" y="51647"/>
                  </a:lnTo>
                  <a:cubicBezTo>
                    <a:pt x="6728" y="51781"/>
                    <a:pt x="6686" y="51926"/>
                    <a:pt x="6592" y="52050"/>
                  </a:cubicBezTo>
                  <a:cubicBezTo>
                    <a:pt x="6139" y="52620"/>
                    <a:pt x="5717" y="53221"/>
                    <a:pt x="5432" y="53907"/>
                  </a:cubicBezTo>
                  <a:cubicBezTo>
                    <a:pt x="5390" y="54023"/>
                    <a:pt x="5274" y="54107"/>
                    <a:pt x="5179" y="54192"/>
                  </a:cubicBezTo>
                  <a:cubicBezTo>
                    <a:pt x="4831" y="54466"/>
                    <a:pt x="4810" y="54560"/>
                    <a:pt x="4958" y="55014"/>
                  </a:cubicBezTo>
                  <a:cubicBezTo>
                    <a:pt x="4989" y="55109"/>
                    <a:pt x="5000" y="55225"/>
                    <a:pt x="4979" y="55331"/>
                  </a:cubicBezTo>
                  <a:cubicBezTo>
                    <a:pt x="4778" y="56417"/>
                    <a:pt x="4820" y="57492"/>
                    <a:pt x="4937" y="58579"/>
                  </a:cubicBezTo>
                  <a:cubicBezTo>
                    <a:pt x="5031" y="59444"/>
                    <a:pt x="5105" y="60298"/>
                    <a:pt x="5190" y="61163"/>
                  </a:cubicBezTo>
                  <a:cubicBezTo>
                    <a:pt x="5200" y="61279"/>
                    <a:pt x="5274" y="61427"/>
                    <a:pt x="5063" y="61521"/>
                  </a:cubicBezTo>
                  <a:cubicBezTo>
                    <a:pt x="4958" y="61363"/>
                    <a:pt x="4831" y="61216"/>
                    <a:pt x="4747" y="61047"/>
                  </a:cubicBezTo>
                  <a:cubicBezTo>
                    <a:pt x="3882" y="59507"/>
                    <a:pt x="3491" y="57830"/>
                    <a:pt x="3280" y="56100"/>
                  </a:cubicBezTo>
                  <a:cubicBezTo>
                    <a:pt x="3238" y="55689"/>
                    <a:pt x="3312" y="55289"/>
                    <a:pt x="3512" y="54940"/>
                  </a:cubicBezTo>
                  <a:cubicBezTo>
                    <a:pt x="3924" y="54265"/>
                    <a:pt x="4114" y="53506"/>
                    <a:pt x="4335" y="52767"/>
                  </a:cubicBezTo>
                  <a:cubicBezTo>
                    <a:pt x="4588" y="51893"/>
                    <a:pt x="4831" y="51017"/>
                    <a:pt x="5126" y="50152"/>
                  </a:cubicBezTo>
                  <a:cubicBezTo>
                    <a:pt x="5516" y="49024"/>
                    <a:pt x="5949" y="47906"/>
                    <a:pt x="6550" y="46851"/>
                  </a:cubicBezTo>
                  <a:cubicBezTo>
                    <a:pt x="7278" y="45575"/>
                    <a:pt x="8185" y="44425"/>
                    <a:pt x="9176" y="43350"/>
                  </a:cubicBezTo>
                  <a:cubicBezTo>
                    <a:pt x="10147" y="42295"/>
                    <a:pt x="10969" y="41145"/>
                    <a:pt x="11802" y="39996"/>
                  </a:cubicBezTo>
                  <a:cubicBezTo>
                    <a:pt x="12172" y="39490"/>
                    <a:pt x="12498" y="38962"/>
                    <a:pt x="12836" y="38435"/>
                  </a:cubicBezTo>
                  <a:cubicBezTo>
                    <a:pt x="12889" y="38351"/>
                    <a:pt x="12973" y="38245"/>
                    <a:pt x="12814" y="38129"/>
                  </a:cubicBezTo>
                  <a:cubicBezTo>
                    <a:pt x="12699" y="38224"/>
                    <a:pt x="12572" y="38308"/>
                    <a:pt x="12477" y="38414"/>
                  </a:cubicBezTo>
                  <a:cubicBezTo>
                    <a:pt x="11729" y="39258"/>
                    <a:pt x="10979" y="40111"/>
                    <a:pt x="10336" y="41050"/>
                  </a:cubicBezTo>
                  <a:cubicBezTo>
                    <a:pt x="10093" y="41388"/>
                    <a:pt x="9830" y="41725"/>
                    <a:pt x="9556" y="42042"/>
                  </a:cubicBezTo>
                  <a:cubicBezTo>
                    <a:pt x="8933" y="42769"/>
                    <a:pt x="8290" y="43476"/>
                    <a:pt x="7689" y="44215"/>
                  </a:cubicBezTo>
                  <a:cubicBezTo>
                    <a:pt x="6814" y="45279"/>
                    <a:pt x="6054" y="46429"/>
                    <a:pt x="5495" y="47695"/>
                  </a:cubicBezTo>
                  <a:cubicBezTo>
                    <a:pt x="4799" y="49245"/>
                    <a:pt x="4240" y="50838"/>
                    <a:pt x="3861" y="52483"/>
                  </a:cubicBezTo>
                  <a:cubicBezTo>
                    <a:pt x="3608" y="53601"/>
                    <a:pt x="3027" y="54582"/>
                    <a:pt x="2690" y="55657"/>
                  </a:cubicBezTo>
                  <a:cubicBezTo>
                    <a:pt x="2680" y="55699"/>
                    <a:pt x="2647" y="55732"/>
                    <a:pt x="2626" y="55774"/>
                  </a:cubicBezTo>
                  <a:cubicBezTo>
                    <a:pt x="2479" y="56090"/>
                    <a:pt x="2310" y="56407"/>
                    <a:pt x="2173" y="56733"/>
                  </a:cubicBezTo>
                  <a:cubicBezTo>
                    <a:pt x="1709" y="57799"/>
                    <a:pt x="1487" y="58938"/>
                    <a:pt x="1266" y="60066"/>
                  </a:cubicBezTo>
                  <a:cubicBezTo>
                    <a:pt x="1192" y="60445"/>
                    <a:pt x="1213" y="60825"/>
                    <a:pt x="1297" y="61195"/>
                  </a:cubicBezTo>
                  <a:cubicBezTo>
                    <a:pt x="1466" y="61859"/>
                    <a:pt x="1625" y="62524"/>
                    <a:pt x="1794" y="63199"/>
                  </a:cubicBezTo>
                  <a:cubicBezTo>
                    <a:pt x="2005" y="63989"/>
                    <a:pt x="2342" y="64738"/>
                    <a:pt x="2690" y="65487"/>
                  </a:cubicBezTo>
                  <a:cubicBezTo>
                    <a:pt x="3059" y="66288"/>
                    <a:pt x="3713" y="66721"/>
                    <a:pt x="4557" y="66795"/>
                  </a:cubicBezTo>
                  <a:cubicBezTo>
                    <a:pt x="4803" y="66816"/>
                    <a:pt x="5048" y="66828"/>
                    <a:pt x="5292" y="66828"/>
                  </a:cubicBezTo>
                  <a:cubicBezTo>
                    <a:pt x="6001" y="66828"/>
                    <a:pt x="6703" y="66733"/>
                    <a:pt x="7393" y="66520"/>
                  </a:cubicBezTo>
                  <a:cubicBezTo>
                    <a:pt x="7858" y="66384"/>
                    <a:pt x="8343" y="66309"/>
                    <a:pt x="8818" y="66215"/>
                  </a:cubicBezTo>
                  <a:cubicBezTo>
                    <a:pt x="9313" y="66120"/>
                    <a:pt x="9819" y="66046"/>
                    <a:pt x="10325" y="65962"/>
                  </a:cubicBezTo>
                  <a:cubicBezTo>
                    <a:pt x="10684" y="65888"/>
                    <a:pt x="10990" y="65730"/>
                    <a:pt x="11275" y="65508"/>
                  </a:cubicBezTo>
                  <a:cubicBezTo>
                    <a:pt x="11412" y="65402"/>
                    <a:pt x="11560" y="65318"/>
                    <a:pt x="11665" y="65255"/>
                  </a:cubicBezTo>
                  <a:cubicBezTo>
                    <a:pt x="11992" y="65456"/>
                    <a:pt x="12266" y="65667"/>
                    <a:pt x="12561" y="65793"/>
                  </a:cubicBezTo>
                  <a:cubicBezTo>
                    <a:pt x="12825" y="65899"/>
                    <a:pt x="13015" y="66056"/>
                    <a:pt x="13163" y="66288"/>
                  </a:cubicBezTo>
                  <a:cubicBezTo>
                    <a:pt x="13247" y="66415"/>
                    <a:pt x="13332" y="66542"/>
                    <a:pt x="13416" y="66679"/>
                  </a:cubicBezTo>
                  <a:cubicBezTo>
                    <a:pt x="13743" y="67195"/>
                    <a:pt x="14218" y="67502"/>
                    <a:pt x="14818" y="67607"/>
                  </a:cubicBezTo>
                  <a:cubicBezTo>
                    <a:pt x="15167" y="67670"/>
                    <a:pt x="15525" y="67702"/>
                    <a:pt x="15873" y="67734"/>
                  </a:cubicBezTo>
                  <a:cubicBezTo>
                    <a:pt x="16780" y="67818"/>
                    <a:pt x="17677" y="67966"/>
                    <a:pt x="18542" y="68292"/>
                  </a:cubicBezTo>
                  <a:cubicBezTo>
                    <a:pt x="18953" y="68451"/>
                    <a:pt x="19385" y="68556"/>
                    <a:pt x="19817" y="68641"/>
                  </a:cubicBezTo>
                  <a:cubicBezTo>
                    <a:pt x="20205" y="68719"/>
                    <a:pt x="20591" y="68762"/>
                    <a:pt x="20973" y="68762"/>
                  </a:cubicBezTo>
                  <a:cubicBezTo>
                    <a:pt x="21621" y="68762"/>
                    <a:pt x="22259" y="68637"/>
                    <a:pt x="22876" y="68345"/>
                  </a:cubicBezTo>
                  <a:cubicBezTo>
                    <a:pt x="23056" y="68261"/>
                    <a:pt x="23246" y="68187"/>
                    <a:pt x="23424" y="68102"/>
                  </a:cubicBezTo>
                  <a:cubicBezTo>
                    <a:pt x="23910" y="67902"/>
                    <a:pt x="24321" y="67617"/>
                    <a:pt x="24669" y="67227"/>
                  </a:cubicBezTo>
                  <a:cubicBezTo>
                    <a:pt x="24996" y="66869"/>
                    <a:pt x="25376" y="66563"/>
                    <a:pt x="25829" y="66320"/>
                  </a:cubicBezTo>
                  <a:cubicBezTo>
                    <a:pt x="25946" y="66363"/>
                    <a:pt x="26072" y="66405"/>
                    <a:pt x="26199" y="66457"/>
                  </a:cubicBezTo>
                  <a:cubicBezTo>
                    <a:pt x="26684" y="66679"/>
                    <a:pt x="27211" y="66785"/>
                    <a:pt x="27738" y="66837"/>
                  </a:cubicBezTo>
                  <a:cubicBezTo>
                    <a:pt x="27832" y="66845"/>
                    <a:pt x="27925" y="66849"/>
                    <a:pt x="28017" y="66849"/>
                  </a:cubicBezTo>
                  <a:cubicBezTo>
                    <a:pt x="28413" y="66849"/>
                    <a:pt x="28794" y="66772"/>
                    <a:pt x="29162" y="66584"/>
                  </a:cubicBezTo>
                  <a:cubicBezTo>
                    <a:pt x="29415" y="66457"/>
                    <a:pt x="29679" y="66320"/>
                    <a:pt x="29942" y="66215"/>
                  </a:cubicBezTo>
                  <a:cubicBezTo>
                    <a:pt x="30607" y="65951"/>
                    <a:pt x="31271" y="65709"/>
                    <a:pt x="31925" y="65445"/>
                  </a:cubicBezTo>
                  <a:cubicBezTo>
                    <a:pt x="33666" y="64770"/>
                    <a:pt x="35405" y="64095"/>
                    <a:pt x="37125" y="63388"/>
                  </a:cubicBezTo>
                  <a:cubicBezTo>
                    <a:pt x="37821" y="63103"/>
                    <a:pt x="38496" y="62766"/>
                    <a:pt x="39171" y="62418"/>
                  </a:cubicBezTo>
                  <a:cubicBezTo>
                    <a:pt x="39877" y="62060"/>
                    <a:pt x="40341" y="61500"/>
                    <a:pt x="40563" y="60720"/>
                  </a:cubicBezTo>
                  <a:cubicBezTo>
                    <a:pt x="40732" y="60098"/>
                    <a:pt x="40869" y="59475"/>
                    <a:pt x="40848" y="58821"/>
                  </a:cubicBezTo>
                  <a:cubicBezTo>
                    <a:pt x="40826" y="58537"/>
                    <a:pt x="40848" y="58252"/>
                    <a:pt x="40859" y="57967"/>
                  </a:cubicBezTo>
                  <a:cubicBezTo>
                    <a:pt x="41101" y="57820"/>
                    <a:pt x="41312" y="57693"/>
                    <a:pt x="41512" y="57567"/>
                  </a:cubicBezTo>
                  <a:cubicBezTo>
                    <a:pt x="41733" y="57429"/>
                    <a:pt x="41976" y="57292"/>
                    <a:pt x="42176" y="57124"/>
                  </a:cubicBezTo>
                  <a:cubicBezTo>
                    <a:pt x="43516" y="55995"/>
                    <a:pt x="44834" y="54835"/>
                    <a:pt x="46026" y="53548"/>
                  </a:cubicBezTo>
                  <a:cubicBezTo>
                    <a:pt x="46955" y="52535"/>
                    <a:pt x="47534" y="51354"/>
                    <a:pt x="47587" y="49962"/>
                  </a:cubicBezTo>
                  <a:cubicBezTo>
                    <a:pt x="47597" y="49804"/>
                    <a:pt x="47608" y="49646"/>
                    <a:pt x="47619" y="49498"/>
                  </a:cubicBezTo>
                  <a:cubicBezTo>
                    <a:pt x="47703" y="48602"/>
                    <a:pt x="47566" y="47726"/>
                    <a:pt x="47323" y="46861"/>
                  </a:cubicBezTo>
                  <a:cubicBezTo>
                    <a:pt x="47250" y="46629"/>
                    <a:pt x="47281" y="46450"/>
                    <a:pt x="47386" y="46239"/>
                  </a:cubicBezTo>
                  <a:cubicBezTo>
                    <a:pt x="47819" y="45459"/>
                    <a:pt x="48104" y="44615"/>
                    <a:pt x="48357" y="43761"/>
                  </a:cubicBezTo>
                  <a:cubicBezTo>
                    <a:pt x="48504" y="43244"/>
                    <a:pt x="48558" y="42717"/>
                    <a:pt x="48537" y="42179"/>
                  </a:cubicBezTo>
                  <a:cubicBezTo>
                    <a:pt x="48483" y="40650"/>
                    <a:pt x="48399" y="39120"/>
                    <a:pt x="48504" y="37591"/>
                  </a:cubicBezTo>
                  <a:lnTo>
                    <a:pt x="48504" y="37454"/>
                  </a:lnTo>
                  <a:cubicBezTo>
                    <a:pt x="48452" y="37043"/>
                    <a:pt x="48431" y="36610"/>
                    <a:pt x="48326" y="36209"/>
                  </a:cubicBezTo>
                  <a:cubicBezTo>
                    <a:pt x="48146" y="35503"/>
                    <a:pt x="47735" y="34912"/>
                    <a:pt x="47102" y="34522"/>
                  </a:cubicBezTo>
                  <a:cubicBezTo>
                    <a:pt x="46247" y="33994"/>
                    <a:pt x="45351" y="33572"/>
                    <a:pt x="44349" y="33394"/>
                  </a:cubicBezTo>
                  <a:cubicBezTo>
                    <a:pt x="43864" y="33309"/>
                    <a:pt x="43390" y="33183"/>
                    <a:pt x="42915" y="33098"/>
                  </a:cubicBezTo>
                  <a:cubicBezTo>
                    <a:pt x="41070" y="32746"/>
                    <a:pt x="39226" y="32377"/>
                    <a:pt x="37335" y="32377"/>
                  </a:cubicBezTo>
                  <a:cubicBezTo>
                    <a:pt x="37128" y="32377"/>
                    <a:pt x="36921" y="32382"/>
                    <a:pt x="36713" y="32391"/>
                  </a:cubicBezTo>
                  <a:cubicBezTo>
                    <a:pt x="35269" y="32454"/>
                    <a:pt x="33834" y="32539"/>
                    <a:pt x="32410" y="32803"/>
                  </a:cubicBezTo>
                  <a:cubicBezTo>
                    <a:pt x="31672" y="32951"/>
                    <a:pt x="30934" y="33108"/>
                    <a:pt x="30195" y="33256"/>
                  </a:cubicBezTo>
                  <a:cubicBezTo>
                    <a:pt x="28951" y="33499"/>
                    <a:pt x="27706" y="33731"/>
                    <a:pt x="26462" y="33963"/>
                  </a:cubicBezTo>
                  <a:cubicBezTo>
                    <a:pt x="26256" y="34002"/>
                    <a:pt x="26047" y="34025"/>
                    <a:pt x="25822" y="34025"/>
                  </a:cubicBezTo>
                  <a:cubicBezTo>
                    <a:pt x="25677" y="34025"/>
                    <a:pt x="25526" y="34015"/>
                    <a:pt x="25365" y="33994"/>
                  </a:cubicBezTo>
                  <a:cubicBezTo>
                    <a:pt x="25460" y="33868"/>
                    <a:pt x="25513" y="33794"/>
                    <a:pt x="25566" y="33741"/>
                  </a:cubicBezTo>
                  <a:cubicBezTo>
                    <a:pt x="25787" y="33562"/>
                    <a:pt x="26019" y="33372"/>
                    <a:pt x="26241" y="33193"/>
                  </a:cubicBezTo>
                  <a:cubicBezTo>
                    <a:pt x="27074" y="32508"/>
                    <a:pt x="27886" y="31779"/>
                    <a:pt x="28634" y="30989"/>
                  </a:cubicBezTo>
                  <a:cubicBezTo>
                    <a:pt x="28920" y="30694"/>
                    <a:pt x="29183" y="30387"/>
                    <a:pt x="29288" y="29987"/>
                  </a:cubicBezTo>
                  <a:cubicBezTo>
                    <a:pt x="29531" y="29090"/>
                    <a:pt x="29921" y="28236"/>
                    <a:pt x="30122" y="27329"/>
                  </a:cubicBezTo>
                  <a:cubicBezTo>
                    <a:pt x="30301" y="26527"/>
                    <a:pt x="30533" y="25737"/>
                    <a:pt x="30786" y="24956"/>
                  </a:cubicBezTo>
                  <a:cubicBezTo>
                    <a:pt x="31071" y="24112"/>
                    <a:pt x="31440" y="23300"/>
                    <a:pt x="31735" y="22467"/>
                  </a:cubicBezTo>
                  <a:cubicBezTo>
                    <a:pt x="32168" y="21254"/>
                    <a:pt x="32579" y="20030"/>
                    <a:pt x="32991" y="18818"/>
                  </a:cubicBezTo>
                  <a:cubicBezTo>
                    <a:pt x="33033" y="18691"/>
                    <a:pt x="33064" y="18554"/>
                    <a:pt x="33085" y="18427"/>
                  </a:cubicBezTo>
                  <a:cubicBezTo>
                    <a:pt x="33117" y="18227"/>
                    <a:pt x="33127" y="18016"/>
                    <a:pt x="32916" y="17890"/>
                  </a:cubicBezTo>
                  <a:cubicBezTo>
                    <a:pt x="32869" y="17866"/>
                    <a:pt x="32825" y="17856"/>
                    <a:pt x="32782" y="17856"/>
                  </a:cubicBezTo>
                  <a:cubicBezTo>
                    <a:pt x="32654" y="17856"/>
                    <a:pt x="32545" y="17947"/>
                    <a:pt x="32442" y="18027"/>
                  </a:cubicBezTo>
                  <a:cubicBezTo>
                    <a:pt x="31925" y="18448"/>
                    <a:pt x="31430" y="18891"/>
                    <a:pt x="31071" y="19472"/>
                  </a:cubicBezTo>
                  <a:cubicBezTo>
                    <a:pt x="30607" y="20199"/>
                    <a:pt x="30069" y="20885"/>
                    <a:pt x="29373" y="21412"/>
                  </a:cubicBezTo>
                  <a:cubicBezTo>
                    <a:pt x="29267" y="21497"/>
                    <a:pt x="29173" y="21591"/>
                    <a:pt x="29077" y="21687"/>
                  </a:cubicBezTo>
                  <a:cubicBezTo>
                    <a:pt x="28297" y="22362"/>
                    <a:pt x="27791" y="23194"/>
                    <a:pt x="27559" y="24207"/>
                  </a:cubicBezTo>
                  <a:cubicBezTo>
                    <a:pt x="27348" y="25093"/>
                    <a:pt x="27095" y="25969"/>
                    <a:pt x="26874" y="26844"/>
                  </a:cubicBezTo>
                  <a:cubicBezTo>
                    <a:pt x="26757" y="27298"/>
                    <a:pt x="26557" y="27666"/>
                    <a:pt x="26188" y="27962"/>
                  </a:cubicBezTo>
                  <a:cubicBezTo>
                    <a:pt x="25808" y="28268"/>
                    <a:pt x="25439" y="28584"/>
                    <a:pt x="25081" y="28922"/>
                  </a:cubicBezTo>
                  <a:cubicBezTo>
                    <a:pt x="24659" y="29323"/>
                    <a:pt x="24195" y="29649"/>
                    <a:pt x="23667" y="29902"/>
                  </a:cubicBezTo>
                  <a:cubicBezTo>
                    <a:pt x="22803" y="30324"/>
                    <a:pt x="22022" y="30862"/>
                    <a:pt x="21273" y="31463"/>
                  </a:cubicBezTo>
                  <a:cubicBezTo>
                    <a:pt x="20872" y="31790"/>
                    <a:pt x="20525" y="32149"/>
                    <a:pt x="20271" y="32602"/>
                  </a:cubicBezTo>
                  <a:cubicBezTo>
                    <a:pt x="20197" y="32729"/>
                    <a:pt x="20092" y="32834"/>
                    <a:pt x="19965" y="33003"/>
                  </a:cubicBezTo>
                  <a:cubicBezTo>
                    <a:pt x="19871" y="32845"/>
                    <a:pt x="19796" y="32740"/>
                    <a:pt x="19754" y="32623"/>
                  </a:cubicBezTo>
                  <a:cubicBezTo>
                    <a:pt x="19649" y="32328"/>
                    <a:pt x="19564" y="32033"/>
                    <a:pt x="19470" y="31737"/>
                  </a:cubicBezTo>
                  <a:cubicBezTo>
                    <a:pt x="19343" y="31390"/>
                    <a:pt x="19132" y="31104"/>
                    <a:pt x="18837" y="30894"/>
                  </a:cubicBezTo>
                  <a:cubicBezTo>
                    <a:pt x="18436" y="30609"/>
                    <a:pt x="18057" y="30303"/>
                    <a:pt x="17624" y="30082"/>
                  </a:cubicBezTo>
                  <a:cubicBezTo>
                    <a:pt x="16728" y="29607"/>
                    <a:pt x="15842" y="29080"/>
                    <a:pt x="14766" y="29069"/>
                  </a:cubicBezTo>
                  <a:cubicBezTo>
                    <a:pt x="14133" y="28067"/>
                    <a:pt x="13489" y="27108"/>
                    <a:pt x="12899" y="26116"/>
                  </a:cubicBezTo>
                  <a:cubicBezTo>
                    <a:pt x="12034" y="24650"/>
                    <a:pt x="11190" y="23163"/>
                    <a:pt x="10347" y="21676"/>
                  </a:cubicBezTo>
                  <a:cubicBezTo>
                    <a:pt x="9482" y="20168"/>
                    <a:pt x="8818" y="18575"/>
                    <a:pt x="8290" y="16920"/>
                  </a:cubicBezTo>
                  <a:cubicBezTo>
                    <a:pt x="7447" y="14272"/>
                    <a:pt x="6550" y="11656"/>
                    <a:pt x="5579" y="9052"/>
                  </a:cubicBezTo>
                  <a:cubicBezTo>
                    <a:pt x="5094" y="7744"/>
                    <a:pt x="4515" y="6467"/>
                    <a:pt x="3797" y="5265"/>
                  </a:cubicBezTo>
                  <a:cubicBezTo>
                    <a:pt x="3259" y="4369"/>
                    <a:pt x="2680" y="3504"/>
                    <a:pt x="2089" y="2639"/>
                  </a:cubicBezTo>
                  <a:cubicBezTo>
                    <a:pt x="1540" y="1838"/>
                    <a:pt x="960" y="1057"/>
                    <a:pt x="380" y="266"/>
                  </a:cubicBezTo>
                  <a:cubicBezTo>
                    <a:pt x="301" y="157"/>
                    <a:pt x="249" y="1"/>
                    <a:pt x="4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12"/>
            <p:cNvSpPr/>
            <p:nvPr/>
          </p:nvSpPr>
          <p:spPr>
            <a:xfrm>
              <a:off x="2763875" y="3698500"/>
              <a:ext cx="416850" cy="1005150"/>
            </a:xfrm>
            <a:custGeom>
              <a:avLst/>
              <a:gdLst/>
              <a:ahLst/>
              <a:cxnLst/>
              <a:rect l="l" t="t" r="r" b="b"/>
              <a:pathLst>
                <a:path w="16674" h="40206" extrusionOk="0">
                  <a:moveTo>
                    <a:pt x="95" y="0"/>
                  </a:moveTo>
                  <a:lnTo>
                    <a:pt x="0" y="96"/>
                  </a:lnTo>
                  <a:cubicBezTo>
                    <a:pt x="95" y="222"/>
                    <a:pt x="179" y="338"/>
                    <a:pt x="275" y="454"/>
                  </a:cubicBezTo>
                  <a:cubicBezTo>
                    <a:pt x="770" y="1087"/>
                    <a:pt x="1297" y="1688"/>
                    <a:pt x="1751" y="2342"/>
                  </a:cubicBezTo>
                  <a:cubicBezTo>
                    <a:pt x="3322" y="4610"/>
                    <a:pt x="4704" y="6982"/>
                    <a:pt x="5907" y="9461"/>
                  </a:cubicBezTo>
                  <a:cubicBezTo>
                    <a:pt x="6971" y="11665"/>
                    <a:pt x="7752" y="13975"/>
                    <a:pt x="8427" y="16327"/>
                  </a:cubicBezTo>
                  <a:cubicBezTo>
                    <a:pt x="8817" y="17688"/>
                    <a:pt x="9239" y="19048"/>
                    <a:pt x="9746" y="20366"/>
                  </a:cubicBezTo>
                  <a:cubicBezTo>
                    <a:pt x="10674" y="22813"/>
                    <a:pt x="11675" y="25228"/>
                    <a:pt x="12994" y="27506"/>
                  </a:cubicBezTo>
                  <a:cubicBezTo>
                    <a:pt x="13732" y="28762"/>
                    <a:pt x="14375" y="30091"/>
                    <a:pt x="15071" y="31377"/>
                  </a:cubicBezTo>
                  <a:cubicBezTo>
                    <a:pt x="15303" y="31799"/>
                    <a:pt x="15388" y="32231"/>
                    <a:pt x="15324" y="32716"/>
                  </a:cubicBezTo>
                  <a:cubicBezTo>
                    <a:pt x="15282" y="32969"/>
                    <a:pt x="15272" y="33265"/>
                    <a:pt x="15345" y="33508"/>
                  </a:cubicBezTo>
                  <a:cubicBezTo>
                    <a:pt x="15472" y="33876"/>
                    <a:pt x="15472" y="34235"/>
                    <a:pt x="15399" y="34615"/>
                  </a:cubicBezTo>
                  <a:cubicBezTo>
                    <a:pt x="15356" y="34858"/>
                    <a:pt x="15324" y="35100"/>
                    <a:pt x="15303" y="35343"/>
                  </a:cubicBezTo>
                  <a:cubicBezTo>
                    <a:pt x="15177" y="36376"/>
                    <a:pt x="15324" y="37378"/>
                    <a:pt x="15725" y="38338"/>
                  </a:cubicBezTo>
                  <a:cubicBezTo>
                    <a:pt x="15926" y="38833"/>
                    <a:pt x="16137" y="39318"/>
                    <a:pt x="16210" y="39857"/>
                  </a:cubicBezTo>
                  <a:cubicBezTo>
                    <a:pt x="16221" y="40015"/>
                    <a:pt x="16274" y="40173"/>
                    <a:pt x="16453" y="40204"/>
                  </a:cubicBezTo>
                  <a:cubicBezTo>
                    <a:pt x="16459" y="40205"/>
                    <a:pt x="16465" y="40206"/>
                    <a:pt x="16471" y="40206"/>
                  </a:cubicBezTo>
                  <a:cubicBezTo>
                    <a:pt x="16589" y="40206"/>
                    <a:pt x="16674" y="40013"/>
                    <a:pt x="16664" y="39772"/>
                  </a:cubicBezTo>
                  <a:cubicBezTo>
                    <a:pt x="16622" y="39234"/>
                    <a:pt x="16495" y="38728"/>
                    <a:pt x="16274" y="38233"/>
                  </a:cubicBezTo>
                  <a:cubicBezTo>
                    <a:pt x="15989" y="37568"/>
                    <a:pt x="15894" y="36872"/>
                    <a:pt x="15852" y="36154"/>
                  </a:cubicBezTo>
                  <a:cubicBezTo>
                    <a:pt x="15809" y="35690"/>
                    <a:pt x="15820" y="35226"/>
                    <a:pt x="15809" y="34762"/>
                  </a:cubicBezTo>
                  <a:cubicBezTo>
                    <a:pt x="15788" y="34256"/>
                    <a:pt x="15863" y="33740"/>
                    <a:pt x="15652" y="33255"/>
                  </a:cubicBezTo>
                  <a:cubicBezTo>
                    <a:pt x="15599" y="33128"/>
                    <a:pt x="15641" y="32938"/>
                    <a:pt x="15673" y="32790"/>
                  </a:cubicBezTo>
                  <a:cubicBezTo>
                    <a:pt x="15842" y="32179"/>
                    <a:pt x="15704" y="31609"/>
                    <a:pt x="15409" y="31061"/>
                  </a:cubicBezTo>
                  <a:cubicBezTo>
                    <a:pt x="14945" y="30206"/>
                    <a:pt x="14502" y="29331"/>
                    <a:pt x="14038" y="28476"/>
                  </a:cubicBezTo>
                  <a:cubicBezTo>
                    <a:pt x="13711" y="27876"/>
                    <a:pt x="13374" y="27274"/>
                    <a:pt x="13015" y="26683"/>
                  </a:cubicBezTo>
                  <a:cubicBezTo>
                    <a:pt x="12530" y="25914"/>
                    <a:pt x="12160" y="25080"/>
                    <a:pt x="11802" y="24248"/>
                  </a:cubicBezTo>
                  <a:cubicBezTo>
                    <a:pt x="11285" y="23045"/>
                    <a:pt x="10747" y="21853"/>
                    <a:pt x="10262" y="20641"/>
                  </a:cubicBezTo>
                  <a:cubicBezTo>
                    <a:pt x="9999" y="19997"/>
                    <a:pt x="9819" y="19333"/>
                    <a:pt x="9608" y="18679"/>
                  </a:cubicBezTo>
                  <a:cubicBezTo>
                    <a:pt x="9313" y="17782"/>
                    <a:pt x="9007" y="16875"/>
                    <a:pt x="8722" y="15968"/>
                  </a:cubicBezTo>
                  <a:cubicBezTo>
                    <a:pt x="8342" y="14756"/>
                    <a:pt x="8058" y="13532"/>
                    <a:pt x="7552" y="12361"/>
                  </a:cubicBezTo>
                  <a:cubicBezTo>
                    <a:pt x="7320" y="11834"/>
                    <a:pt x="7130" y="11285"/>
                    <a:pt x="6919" y="10758"/>
                  </a:cubicBezTo>
                  <a:cubicBezTo>
                    <a:pt x="6729" y="10284"/>
                    <a:pt x="6539" y="9809"/>
                    <a:pt x="6317" y="9345"/>
                  </a:cubicBezTo>
                  <a:cubicBezTo>
                    <a:pt x="5537" y="7678"/>
                    <a:pt x="4641" y="6065"/>
                    <a:pt x="3681" y="4493"/>
                  </a:cubicBezTo>
                  <a:cubicBezTo>
                    <a:pt x="2764" y="2996"/>
                    <a:pt x="1740" y="1572"/>
                    <a:pt x="486" y="338"/>
                  </a:cubicBezTo>
                  <a:cubicBezTo>
                    <a:pt x="359" y="211"/>
                    <a:pt x="221" y="106"/>
                    <a:pt x="9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12"/>
            <p:cNvSpPr/>
            <p:nvPr/>
          </p:nvSpPr>
          <p:spPr>
            <a:xfrm>
              <a:off x="3297250" y="4676975"/>
              <a:ext cx="121600" cy="168525"/>
            </a:xfrm>
            <a:custGeom>
              <a:avLst/>
              <a:gdLst/>
              <a:ahLst/>
              <a:cxnLst/>
              <a:rect l="l" t="t" r="r" b="b"/>
              <a:pathLst>
                <a:path w="4864" h="6741" extrusionOk="0">
                  <a:moveTo>
                    <a:pt x="43" y="1"/>
                  </a:moveTo>
                  <a:cubicBezTo>
                    <a:pt x="22" y="74"/>
                    <a:pt x="1" y="127"/>
                    <a:pt x="12" y="158"/>
                  </a:cubicBezTo>
                  <a:cubicBezTo>
                    <a:pt x="54" y="264"/>
                    <a:pt x="85" y="369"/>
                    <a:pt x="149" y="465"/>
                  </a:cubicBezTo>
                  <a:cubicBezTo>
                    <a:pt x="328" y="718"/>
                    <a:pt x="507" y="971"/>
                    <a:pt x="697" y="1213"/>
                  </a:cubicBezTo>
                  <a:cubicBezTo>
                    <a:pt x="2068" y="2964"/>
                    <a:pt x="3460" y="4683"/>
                    <a:pt x="4610" y="6592"/>
                  </a:cubicBezTo>
                  <a:cubicBezTo>
                    <a:pt x="4651" y="6650"/>
                    <a:pt x="4686" y="6741"/>
                    <a:pt x="4776" y="6741"/>
                  </a:cubicBezTo>
                  <a:cubicBezTo>
                    <a:pt x="4801" y="6741"/>
                    <a:pt x="4829" y="6734"/>
                    <a:pt x="4863" y="6718"/>
                  </a:cubicBezTo>
                  <a:cubicBezTo>
                    <a:pt x="4831" y="6444"/>
                    <a:pt x="4663" y="6233"/>
                    <a:pt x="4526" y="6012"/>
                  </a:cubicBezTo>
                  <a:cubicBezTo>
                    <a:pt x="3376" y="4029"/>
                    <a:pt x="1984" y="2215"/>
                    <a:pt x="592" y="401"/>
                  </a:cubicBezTo>
                  <a:cubicBezTo>
                    <a:pt x="497" y="285"/>
                    <a:pt x="392" y="169"/>
                    <a:pt x="275" y="64"/>
                  </a:cubicBezTo>
                  <a:cubicBezTo>
                    <a:pt x="212" y="22"/>
                    <a:pt x="117" y="22"/>
                    <a:pt x="4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12"/>
            <p:cNvSpPr/>
            <p:nvPr/>
          </p:nvSpPr>
          <p:spPr>
            <a:xfrm>
              <a:off x="2993800" y="4822525"/>
              <a:ext cx="119975" cy="172450"/>
            </a:xfrm>
            <a:custGeom>
              <a:avLst/>
              <a:gdLst/>
              <a:ahLst/>
              <a:cxnLst/>
              <a:rect l="l" t="t" r="r" b="b"/>
              <a:pathLst>
                <a:path w="4799" h="6898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4472" y="43"/>
                    <a:pt x="4388" y="232"/>
                    <a:pt x="4271" y="380"/>
                  </a:cubicBezTo>
                  <a:lnTo>
                    <a:pt x="2056" y="3196"/>
                  </a:lnTo>
                  <a:cubicBezTo>
                    <a:pt x="1339" y="4124"/>
                    <a:pt x="717" y="5115"/>
                    <a:pt x="221" y="6191"/>
                  </a:cubicBezTo>
                  <a:cubicBezTo>
                    <a:pt x="127" y="6402"/>
                    <a:pt x="21" y="6613"/>
                    <a:pt x="0" y="6856"/>
                  </a:cubicBezTo>
                  <a:cubicBezTo>
                    <a:pt x="42" y="6866"/>
                    <a:pt x="95" y="6887"/>
                    <a:pt x="137" y="6898"/>
                  </a:cubicBezTo>
                  <a:cubicBezTo>
                    <a:pt x="295" y="6571"/>
                    <a:pt x="453" y="6233"/>
                    <a:pt x="633" y="5907"/>
                  </a:cubicBezTo>
                  <a:cubicBezTo>
                    <a:pt x="1381" y="4567"/>
                    <a:pt x="2299" y="3354"/>
                    <a:pt x="3216" y="2131"/>
                  </a:cubicBezTo>
                  <a:cubicBezTo>
                    <a:pt x="3659" y="1529"/>
                    <a:pt x="4134" y="950"/>
                    <a:pt x="4598" y="348"/>
                  </a:cubicBezTo>
                  <a:cubicBezTo>
                    <a:pt x="4662" y="254"/>
                    <a:pt x="4798" y="169"/>
                    <a:pt x="469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12"/>
            <p:cNvSpPr/>
            <p:nvPr/>
          </p:nvSpPr>
          <p:spPr>
            <a:xfrm>
              <a:off x="3165175" y="4501700"/>
              <a:ext cx="47725" cy="71425"/>
            </a:xfrm>
            <a:custGeom>
              <a:avLst/>
              <a:gdLst/>
              <a:ahLst/>
              <a:cxnLst/>
              <a:rect l="l" t="t" r="r" b="b"/>
              <a:pathLst>
                <a:path w="1909" h="2857" extrusionOk="0">
                  <a:moveTo>
                    <a:pt x="686" y="1"/>
                  </a:moveTo>
                  <a:cubicBezTo>
                    <a:pt x="630" y="1"/>
                    <a:pt x="578" y="19"/>
                    <a:pt x="549" y="61"/>
                  </a:cubicBezTo>
                  <a:cubicBezTo>
                    <a:pt x="380" y="262"/>
                    <a:pt x="211" y="473"/>
                    <a:pt x="106" y="705"/>
                  </a:cubicBezTo>
                  <a:cubicBezTo>
                    <a:pt x="0" y="926"/>
                    <a:pt x="43" y="1179"/>
                    <a:pt x="243" y="1411"/>
                  </a:cubicBezTo>
                  <a:cubicBezTo>
                    <a:pt x="401" y="1221"/>
                    <a:pt x="243" y="1010"/>
                    <a:pt x="454" y="841"/>
                  </a:cubicBezTo>
                  <a:cubicBezTo>
                    <a:pt x="580" y="1295"/>
                    <a:pt x="686" y="1696"/>
                    <a:pt x="812" y="2086"/>
                  </a:cubicBezTo>
                  <a:cubicBezTo>
                    <a:pt x="833" y="2170"/>
                    <a:pt x="918" y="2234"/>
                    <a:pt x="1002" y="2350"/>
                  </a:cubicBezTo>
                  <a:cubicBezTo>
                    <a:pt x="1129" y="1823"/>
                    <a:pt x="643" y="1432"/>
                    <a:pt x="844" y="862"/>
                  </a:cubicBezTo>
                  <a:lnTo>
                    <a:pt x="844" y="862"/>
                  </a:lnTo>
                  <a:cubicBezTo>
                    <a:pt x="1023" y="1274"/>
                    <a:pt x="1150" y="1591"/>
                    <a:pt x="1297" y="1896"/>
                  </a:cubicBezTo>
                  <a:cubicBezTo>
                    <a:pt x="1456" y="2234"/>
                    <a:pt x="1540" y="2603"/>
                    <a:pt x="1867" y="2856"/>
                  </a:cubicBezTo>
                  <a:cubicBezTo>
                    <a:pt x="1888" y="2803"/>
                    <a:pt x="1909" y="2782"/>
                    <a:pt x="1899" y="2761"/>
                  </a:cubicBezTo>
                  <a:cubicBezTo>
                    <a:pt x="1561" y="1875"/>
                    <a:pt x="1224" y="989"/>
                    <a:pt x="886" y="114"/>
                  </a:cubicBezTo>
                  <a:cubicBezTo>
                    <a:pt x="861" y="44"/>
                    <a:pt x="770" y="1"/>
                    <a:pt x="68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12"/>
            <p:cNvSpPr/>
            <p:nvPr/>
          </p:nvSpPr>
          <p:spPr>
            <a:xfrm>
              <a:off x="2946050" y="3967700"/>
              <a:ext cx="60425" cy="151900"/>
            </a:xfrm>
            <a:custGeom>
              <a:avLst/>
              <a:gdLst/>
              <a:ahLst/>
              <a:cxnLst/>
              <a:rect l="l" t="t" r="r" b="b"/>
              <a:pathLst>
                <a:path w="2417" h="6076" extrusionOk="0">
                  <a:moveTo>
                    <a:pt x="1" y="1"/>
                  </a:moveTo>
                  <a:lnTo>
                    <a:pt x="1" y="1"/>
                  </a:lnTo>
                  <a:cubicBezTo>
                    <a:pt x="623" y="2068"/>
                    <a:pt x="1393" y="4072"/>
                    <a:pt x="2342" y="6076"/>
                  </a:cubicBezTo>
                  <a:cubicBezTo>
                    <a:pt x="2374" y="5928"/>
                    <a:pt x="2416" y="5865"/>
                    <a:pt x="2395" y="5812"/>
                  </a:cubicBezTo>
                  <a:cubicBezTo>
                    <a:pt x="2279" y="5464"/>
                    <a:pt x="2173" y="5106"/>
                    <a:pt x="2005" y="4768"/>
                  </a:cubicBezTo>
                  <a:cubicBezTo>
                    <a:pt x="1562" y="3829"/>
                    <a:pt x="1172" y="2870"/>
                    <a:pt x="834" y="1888"/>
                  </a:cubicBezTo>
                  <a:cubicBezTo>
                    <a:pt x="655" y="1340"/>
                    <a:pt x="434" y="813"/>
                    <a:pt x="212" y="285"/>
                  </a:cubicBezTo>
                  <a:cubicBezTo>
                    <a:pt x="169" y="180"/>
                    <a:pt x="75" y="95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12"/>
            <p:cNvSpPr/>
            <p:nvPr/>
          </p:nvSpPr>
          <p:spPr>
            <a:xfrm>
              <a:off x="3563025" y="4295450"/>
              <a:ext cx="46725" cy="131850"/>
            </a:xfrm>
            <a:custGeom>
              <a:avLst/>
              <a:gdLst/>
              <a:ahLst/>
              <a:cxnLst/>
              <a:rect l="l" t="t" r="r" b="b"/>
              <a:pathLst>
                <a:path w="1869" h="5274" extrusionOk="0">
                  <a:moveTo>
                    <a:pt x="1721" y="0"/>
                  </a:moveTo>
                  <a:cubicBezTo>
                    <a:pt x="1435" y="464"/>
                    <a:pt x="413" y="3333"/>
                    <a:pt x="149" y="4420"/>
                  </a:cubicBezTo>
                  <a:cubicBezTo>
                    <a:pt x="96" y="4641"/>
                    <a:pt x="1" y="4873"/>
                    <a:pt x="64" y="5273"/>
                  </a:cubicBezTo>
                  <a:cubicBezTo>
                    <a:pt x="181" y="5041"/>
                    <a:pt x="223" y="4957"/>
                    <a:pt x="254" y="4863"/>
                  </a:cubicBezTo>
                  <a:cubicBezTo>
                    <a:pt x="392" y="4420"/>
                    <a:pt x="507" y="3977"/>
                    <a:pt x="655" y="3534"/>
                  </a:cubicBezTo>
                  <a:lnTo>
                    <a:pt x="1763" y="274"/>
                  </a:lnTo>
                  <a:cubicBezTo>
                    <a:pt x="1784" y="180"/>
                    <a:pt x="1868" y="74"/>
                    <a:pt x="172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12"/>
            <p:cNvSpPr/>
            <p:nvPr/>
          </p:nvSpPr>
          <p:spPr>
            <a:xfrm>
              <a:off x="3391125" y="4715350"/>
              <a:ext cx="73600" cy="102175"/>
            </a:xfrm>
            <a:custGeom>
              <a:avLst/>
              <a:gdLst/>
              <a:ahLst/>
              <a:cxnLst/>
              <a:rect l="l" t="t" r="r" b="b"/>
              <a:pathLst>
                <a:path w="2944" h="4087" extrusionOk="0">
                  <a:moveTo>
                    <a:pt x="84" y="1"/>
                  </a:moveTo>
                  <a:cubicBezTo>
                    <a:pt x="54" y="1"/>
                    <a:pt x="26" y="16"/>
                    <a:pt x="1" y="58"/>
                  </a:cubicBezTo>
                  <a:cubicBezTo>
                    <a:pt x="528" y="680"/>
                    <a:pt x="1097" y="1281"/>
                    <a:pt x="1561" y="1935"/>
                  </a:cubicBezTo>
                  <a:cubicBezTo>
                    <a:pt x="2036" y="2621"/>
                    <a:pt x="2416" y="3369"/>
                    <a:pt x="2848" y="4087"/>
                  </a:cubicBezTo>
                  <a:lnTo>
                    <a:pt x="2943" y="4055"/>
                  </a:lnTo>
                  <a:cubicBezTo>
                    <a:pt x="2933" y="3992"/>
                    <a:pt x="2943" y="3918"/>
                    <a:pt x="2922" y="3866"/>
                  </a:cubicBezTo>
                  <a:cubicBezTo>
                    <a:pt x="2363" y="2568"/>
                    <a:pt x="1540" y="1461"/>
                    <a:pt x="612" y="406"/>
                  </a:cubicBezTo>
                  <a:cubicBezTo>
                    <a:pt x="497" y="280"/>
                    <a:pt x="359" y="174"/>
                    <a:pt x="222" y="69"/>
                  </a:cubicBezTo>
                  <a:cubicBezTo>
                    <a:pt x="178" y="37"/>
                    <a:pt x="129" y="1"/>
                    <a:pt x="8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12"/>
            <p:cNvSpPr/>
            <p:nvPr/>
          </p:nvSpPr>
          <p:spPr>
            <a:xfrm>
              <a:off x="3530625" y="5032650"/>
              <a:ext cx="74625" cy="74775"/>
            </a:xfrm>
            <a:custGeom>
              <a:avLst/>
              <a:gdLst/>
              <a:ahLst/>
              <a:cxnLst/>
              <a:rect l="l" t="t" r="r" b="b"/>
              <a:pathLst>
                <a:path w="2985" h="2991" extrusionOk="0">
                  <a:moveTo>
                    <a:pt x="85" y="1"/>
                  </a:moveTo>
                  <a:cubicBezTo>
                    <a:pt x="52" y="43"/>
                    <a:pt x="31" y="85"/>
                    <a:pt x="0" y="127"/>
                  </a:cubicBezTo>
                  <a:cubicBezTo>
                    <a:pt x="949" y="1076"/>
                    <a:pt x="1909" y="2026"/>
                    <a:pt x="2858" y="2975"/>
                  </a:cubicBezTo>
                  <a:cubicBezTo>
                    <a:pt x="2873" y="2983"/>
                    <a:pt x="2893" y="2990"/>
                    <a:pt x="2908" y="2990"/>
                  </a:cubicBezTo>
                  <a:cubicBezTo>
                    <a:pt x="2913" y="2990"/>
                    <a:pt x="2918" y="2989"/>
                    <a:pt x="2921" y="2986"/>
                  </a:cubicBezTo>
                  <a:cubicBezTo>
                    <a:pt x="2942" y="2986"/>
                    <a:pt x="2953" y="2954"/>
                    <a:pt x="2984" y="2901"/>
                  </a:cubicBezTo>
                  <a:cubicBezTo>
                    <a:pt x="2774" y="2511"/>
                    <a:pt x="2415" y="2205"/>
                    <a:pt x="2099" y="1889"/>
                  </a:cubicBezTo>
                  <a:cubicBezTo>
                    <a:pt x="1445" y="1235"/>
                    <a:pt x="833" y="539"/>
                    <a:pt x="8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12"/>
            <p:cNvSpPr/>
            <p:nvPr/>
          </p:nvSpPr>
          <p:spPr>
            <a:xfrm>
              <a:off x="3355025" y="4544725"/>
              <a:ext cx="73575" cy="66075"/>
            </a:xfrm>
            <a:custGeom>
              <a:avLst/>
              <a:gdLst/>
              <a:ahLst/>
              <a:cxnLst/>
              <a:rect l="l" t="t" r="r" b="b"/>
              <a:pathLst>
                <a:path w="2943" h="2643" extrusionOk="0">
                  <a:moveTo>
                    <a:pt x="2850" y="0"/>
                  </a:moveTo>
                  <a:cubicBezTo>
                    <a:pt x="2586" y="0"/>
                    <a:pt x="2407" y="160"/>
                    <a:pt x="2236" y="302"/>
                  </a:cubicBezTo>
                  <a:cubicBezTo>
                    <a:pt x="1413" y="966"/>
                    <a:pt x="548" y="1599"/>
                    <a:pt x="10" y="2537"/>
                  </a:cubicBezTo>
                  <a:cubicBezTo>
                    <a:pt x="0" y="2559"/>
                    <a:pt x="42" y="2612"/>
                    <a:pt x="52" y="2643"/>
                  </a:cubicBezTo>
                  <a:cubicBezTo>
                    <a:pt x="516" y="2179"/>
                    <a:pt x="959" y="1694"/>
                    <a:pt x="1445" y="1262"/>
                  </a:cubicBezTo>
                  <a:cubicBezTo>
                    <a:pt x="1930" y="819"/>
                    <a:pt x="2447" y="418"/>
                    <a:pt x="2942" y="6"/>
                  </a:cubicBezTo>
                  <a:cubicBezTo>
                    <a:pt x="2910" y="2"/>
                    <a:pt x="2880" y="0"/>
                    <a:pt x="285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12"/>
            <p:cNvSpPr/>
            <p:nvPr/>
          </p:nvSpPr>
          <p:spPr>
            <a:xfrm>
              <a:off x="3172025" y="4595650"/>
              <a:ext cx="21375" cy="74500"/>
            </a:xfrm>
            <a:custGeom>
              <a:avLst/>
              <a:gdLst/>
              <a:ahLst/>
              <a:cxnLst/>
              <a:rect l="l" t="t" r="r" b="b"/>
              <a:pathLst>
                <a:path w="855" h="2980" extrusionOk="0">
                  <a:moveTo>
                    <a:pt x="76" y="1"/>
                  </a:moveTo>
                  <a:cubicBezTo>
                    <a:pt x="62" y="1"/>
                    <a:pt x="47" y="2"/>
                    <a:pt x="32" y="5"/>
                  </a:cubicBezTo>
                  <a:cubicBezTo>
                    <a:pt x="1" y="891"/>
                    <a:pt x="390" y="2378"/>
                    <a:pt x="855" y="2979"/>
                  </a:cubicBezTo>
                  <a:cubicBezTo>
                    <a:pt x="844" y="2853"/>
                    <a:pt x="855" y="2768"/>
                    <a:pt x="833" y="2694"/>
                  </a:cubicBezTo>
                  <a:cubicBezTo>
                    <a:pt x="622" y="2093"/>
                    <a:pt x="444" y="1482"/>
                    <a:pt x="338" y="849"/>
                  </a:cubicBezTo>
                  <a:cubicBezTo>
                    <a:pt x="296" y="617"/>
                    <a:pt x="254" y="374"/>
                    <a:pt x="212" y="142"/>
                  </a:cubicBezTo>
                  <a:cubicBezTo>
                    <a:pt x="202" y="52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12"/>
            <p:cNvSpPr/>
            <p:nvPr/>
          </p:nvSpPr>
          <p:spPr>
            <a:xfrm>
              <a:off x="3154100" y="4750275"/>
              <a:ext cx="40350" cy="68050"/>
            </a:xfrm>
            <a:custGeom>
              <a:avLst/>
              <a:gdLst/>
              <a:ahLst/>
              <a:cxnLst/>
              <a:rect l="l" t="t" r="r" b="b"/>
              <a:pathLst>
                <a:path w="1614" h="2722" extrusionOk="0">
                  <a:moveTo>
                    <a:pt x="1435" y="1"/>
                  </a:moveTo>
                  <a:cubicBezTo>
                    <a:pt x="1382" y="106"/>
                    <a:pt x="1329" y="190"/>
                    <a:pt x="1276" y="285"/>
                  </a:cubicBezTo>
                  <a:cubicBezTo>
                    <a:pt x="1086" y="676"/>
                    <a:pt x="908" y="1086"/>
                    <a:pt x="697" y="1477"/>
                  </a:cubicBezTo>
                  <a:cubicBezTo>
                    <a:pt x="517" y="1804"/>
                    <a:pt x="306" y="2120"/>
                    <a:pt x="127" y="2447"/>
                  </a:cubicBezTo>
                  <a:cubicBezTo>
                    <a:pt x="74" y="2532"/>
                    <a:pt x="0" y="2637"/>
                    <a:pt x="137" y="2722"/>
                  </a:cubicBezTo>
                  <a:cubicBezTo>
                    <a:pt x="591" y="2237"/>
                    <a:pt x="1276" y="1076"/>
                    <a:pt x="1466" y="454"/>
                  </a:cubicBezTo>
                  <a:cubicBezTo>
                    <a:pt x="1508" y="317"/>
                    <a:pt x="1614" y="169"/>
                    <a:pt x="143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12"/>
            <p:cNvSpPr/>
            <p:nvPr/>
          </p:nvSpPr>
          <p:spPr>
            <a:xfrm>
              <a:off x="3156725" y="4720475"/>
              <a:ext cx="30100" cy="64350"/>
            </a:xfrm>
            <a:custGeom>
              <a:avLst/>
              <a:gdLst/>
              <a:ahLst/>
              <a:cxnLst/>
              <a:rect l="l" t="t" r="r" b="b"/>
              <a:pathLst>
                <a:path w="1204" h="2574" extrusionOk="0">
                  <a:moveTo>
                    <a:pt x="1140" y="0"/>
                  </a:moveTo>
                  <a:cubicBezTo>
                    <a:pt x="1087" y="54"/>
                    <a:pt x="1035" y="85"/>
                    <a:pt x="1013" y="138"/>
                  </a:cubicBezTo>
                  <a:cubicBezTo>
                    <a:pt x="676" y="907"/>
                    <a:pt x="338" y="1678"/>
                    <a:pt x="11" y="2447"/>
                  </a:cubicBezTo>
                  <a:cubicBezTo>
                    <a:pt x="1" y="2479"/>
                    <a:pt x="22" y="2532"/>
                    <a:pt x="32" y="2574"/>
                  </a:cubicBezTo>
                  <a:cubicBezTo>
                    <a:pt x="212" y="2574"/>
                    <a:pt x="243" y="2416"/>
                    <a:pt x="296" y="2321"/>
                  </a:cubicBezTo>
                  <a:cubicBezTo>
                    <a:pt x="676" y="1614"/>
                    <a:pt x="992" y="886"/>
                    <a:pt x="1203" y="117"/>
                  </a:cubicBezTo>
                  <a:cubicBezTo>
                    <a:pt x="1203" y="96"/>
                    <a:pt x="1161" y="54"/>
                    <a:pt x="114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12"/>
            <p:cNvSpPr/>
            <p:nvPr/>
          </p:nvSpPr>
          <p:spPr>
            <a:xfrm>
              <a:off x="3421175" y="4562150"/>
              <a:ext cx="55675" cy="47075"/>
            </a:xfrm>
            <a:custGeom>
              <a:avLst/>
              <a:gdLst/>
              <a:ahLst/>
              <a:cxnLst/>
              <a:rect l="l" t="t" r="r" b="b"/>
              <a:pathLst>
                <a:path w="2227" h="1883" extrusionOk="0">
                  <a:moveTo>
                    <a:pt x="2129" y="1"/>
                  </a:moveTo>
                  <a:cubicBezTo>
                    <a:pt x="2120" y="1"/>
                    <a:pt x="2114" y="2"/>
                    <a:pt x="2110" y="5"/>
                  </a:cubicBezTo>
                  <a:cubicBezTo>
                    <a:pt x="1752" y="269"/>
                    <a:pt x="1393" y="523"/>
                    <a:pt x="1056" y="797"/>
                  </a:cubicBezTo>
                  <a:cubicBezTo>
                    <a:pt x="739" y="1060"/>
                    <a:pt x="434" y="1355"/>
                    <a:pt x="138" y="1651"/>
                  </a:cubicBezTo>
                  <a:cubicBezTo>
                    <a:pt x="85" y="1693"/>
                    <a:pt x="1" y="1767"/>
                    <a:pt x="117" y="1883"/>
                  </a:cubicBezTo>
                  <a:cubicBezTo>
                    <a:pt x="666" y="1430"/>
                    <a:pt x="1224" y="976"/>
                    <a:pt x="1784" y="523"/>
                  </a:cubicBezTo>
                  <a:cubicBezTo>
                    <a:pt x="1920" y="406"/>
                    <a:pt x="2047" y="291"/>
                    <a:pt x="2173" y="164"/>
                  </a:cubicBezTo>
                  <a:cubicBezTo>
                    <a:pt x="2195" y="143"/>
                    <a:pt x="2195" y="90"/>
                    <a:pt x="2227" y="5"/>
                  </a:cubicBezTo>
                  <a:cubicBezTo>
                    <a:pt x="2177" y="5"/>
                    <a:pt x="2147" y="1"/>
                    <a:pt x="212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12"/>
            <p:cNvSpPr/>
            <p:nvPr/>
          </p:nvSpPr>
          <p:spPr>
            <a:xfrm>
              <a:off x="3247450" y="4583900"/>
              <a:ext cx="41925" cy="59875"/>
            </a:xfrm>
            <a:custGeom>
              <a:avLst/>
              <a:gdLst/>
              <a:ahLst/>
              <a:cxnLst/>
              <a:rect l="l" t="t" r="r" b="b"/>
              <a:pathLst>
                <a:path w="1677" h="2395" extrusionOk="0">
                  <a:moveTo>
                    <a:pt x="31" y="0"/>
                  </a:moveTo>
                  <a:cubicBezTo>
                    <a:pt x="21" y="21"/>
                    <a:pt x="0" y="53"/>
                    <a:pt x="10" y="63"/>
                  </a:cubicBezTo>
                  <a:cubicBezTo>
                    <a:pt x="516" y="823"/>
                    <a:pt x="1023" y="1582"/>
                    <a:pt x="1571" y="2395"/>
                  </a:cubicBezTo>
                  <a:cubicBezTo>
                    <a:pt x="1677" y="2142"/>
                    <a:pt x="1550" y="1994"/>
                    <a:pt x="1477" y="1846"/>
                  </a:cubicBezTo>
                  <a:cubicBezTo>
                    <a:pt x="1055" y="1097"/>
                    <a:pt x="432" y="306"/>
                    <a:pt x="3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12"/>
            <p:cNvSpPr/>
            <p:nvPr/>
          </p:nvSpPr>
          <p:spPr>
            <a:xfrm>
              <a:off x="3083175" y="4912425"/>
              <a:ext cx="45100" cy="52225"/>
            </a:xfrm>
            <a:custGeom>
              <a:avLst/>
              <a:gdLst/>
              <a:ahLst/>
              <a:cxnLst/>
              <a:rect l="l" t="t" r="r" b="b"/>
              <a:pathLst>
                <a:path w="1804" h="2089" extrusionOk="0">
                  <a:moveTo>
                    <a:pt x="1804" y="0"/>
                  </a:moveTo>
                  <a:lnTo>
                    <a:pt x="1804" y="0"/>
                  </a:lnTo>
                  <a:cubicBezTo>
                    <a:pt x="1656" y="159"/>
                    <a:pt x="1509" y="317"/>
                    <a:pt x="1371" y="486"/>
                  </a:cubicBezTo>
                  <a:cubicBezTo>
                    <a:pt x="1223" y="665"/>
                    <a:pt x="1118" y="855"/>
                    <a:pt x="970" y="1024"/>
                  </a:cubicBezTo>
                  <a:cubicBezTo>
                    <a:pt x="802" y="1203"/>
                    <a:pt x="612" y="1340"/>
                    <a:pt x="433" y="1519"/>
                  </a:cubicBezTo>
                  <a:cubicBezTo>
                    <a:pt x="285" y="1657"/>
                    <a:pt x="74" y="1751"/>
                    <a:pt x="0" y="2089"/>
                  </a:cubicBezTo>
                  <a:cubicBezTo>
                    <a:pt x="855" y="1530"/>
                    <a:pt x="1498" y="907"/>
                    <a:pt x="180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12"/>
            <p:cNvSpPr/>
            <p:nvPr/>
          </p:nvSpPr>
          <p:spPr>
            <a:xfrm>
              <a:off x="3527975" y="4454700"/>
              <a:ext cx="29025" cy="55400"/>
            </a:xfrm>
            <a:custGeom>
              <a:avLst/>
              <a:gdLst/>
              <a:ahLst/>
              <a:cxnLst/>
              <a:rect l="l" t="t" r="r" b="b"/>
              <a:pathLst>
                <a:path w="1161" h="2216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29" y="11"/>
                    <a:pt x="1076" y="11"/>
                    <a:pt x="1055" y="42"/>
                  </a:cubicBezTo>
                  <a:cubicBezTo>
                    <a:pt x="707" y="771"/>
                    <a:pt x="348" y="1488"/>
                    <a:pt x="1" y="2215"/>
                  </a:cubicBezTo>
                  <a:cubicBezTo>
                    <a:pt x="623" y="1593"/>
                    <a:pt x="1087" y="654"/>
                    <a:pt x="116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12"/>
            <p:cNvSpPr/>
            <p:nvPr/>
          </p:nvSpPr>
          <p:spPr>
            <a:xfrm>
              <a:off x="3360025" y="4908200"/>
              <a:ext cx="46700" cy="34575"/>
            </a:xfrm>
            <a:custGeom>
              <a:avLst/>
              <a:gdLst/>
              <a:ahLst/>
              <a:cxnLst/>
              <a:rect l="l" t="t" r="r" b="b"/>
              <a:pathLst>
                <a:path w="1868" h="1383" extrusionOk="0">
                  <a:moveTo>
                    <a:pt x="0" y="1"/>
                  </a:moveTo>
                  <a:cubicBezTo>
                    <a:pt x="422" y="718"/>
                    <a:pt x="1076" y="1140"/>
                    <a:pt x="1867" y="1383"/>
                  </a:cubicBezTo>
                  <a:cubicBezTo>
                    <a:pt x="1716" y="1231"/>
                    <a:pt x="1555" y="1080"/>
                    <a:pt x="1403" y="929"/>
                  </a:cubicBezTo>
                  <a:lnTo>
                    <a:pt x="1403" y="929"/>
                  </a:lnTo>
                  <a:cubicBezTo>
                    <a:pt x="1403" y="929"/>
                    <a:pt x="1403" y="929"/>
                    <a:pt x="1403" y="929"/>
                  </a:cubicBezTo>
                  <a:lnTo>
                    <a:pt x="1382" y="908"/>
                  </a:lnTo>
                  <a:lnTo>
                    <a:pt x="1382" y="908"/>
                  </a:lnTo>
                  <a:cubicBezTo>
                    <a:pt x="1389" y="915"/>
                    <a:pt x="1396" y="922"/>
                    <a:pt x="1403" y="929"/>
                  </a:cubicBezTo>
                  <a:lnTo>
                    <a:pt x="1403" y="929"/>
                  </a:lnTo>
                  <a:cubicBezTo>
                    <a:pt x="855" y="729"/>
                    <a:pt x="475" y="296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12"/>
            <p:cNvSpPr/>
            <p:nvPr/>
          </p:nvSpPr>
          <p:spPr>
            <a:xfrm>
              <a:off x="3222900" y="4511400"/>
              <a:ext cx="58300" cy="26675"/>
            </a:xfrm>
            <a:custGeom>
              <a:avLst/>
              <a:gdLst/>
              <a:ahLst/>
              <a:cxnLst/>
              <a:rect l="l" t="t" r="r" b="b"/>
              <a:pathLst>
                <a:path w="2332" h="1067" extrusionOk="0">
                  <a:moveTo>
                    <a:pt x="170" y="0"/>
                  </a:moveTo>
                  <a:cubicBezTo>
                    <a:pt x="112" y="0"/>
                    <a:pt x="55" y="4"/>
                    <a:pt x="1" y="10"/>
                  </a:cubicBezTo>
                  <a:cubicBezTo>
                    <a:pt x="12" y="31"/>
                    <a:pt x="12" y="64"/>
                    <a:pt x="22" y="74"/>
                  </a:cubicBezTo>
                  <a:cubicBezTo>
                    <a:pt x="75" y="95"/>
                    <a:pt x="138" y="137"/>
                    <a:pt x="202" y="148"/>
                  </a:cubicBezTo>
                  <a:cubicBezTo>
                    <a:pt x="908" y="327"/>
                    <a:pt x="1583" y="591"/>
                    <a:pt x="2163" y="1055"/>
                  </a:cubicBezTo>
                  <a:cubicBezTo>
                    <a:pt x="2171" y="1063"/>
                    <a:pt x="2183" y="1066"/>
                    <a:pt x="2196" y="1066"/>
                  </a:cubicBezTo>
                  <a:cubicBezTo>
                    <a:pt x="2233" y="1066"/>
                    <a:pt x="2285" y="1041"/>
                    <a:pt x="2332" y="1034"/>
                  </a:cubicBezTo>
                  <a:cubicBezTo>
                    <a:pt x="1759" y="433"/>
                    <a:pt x="839" y="0"/>
                    <a:pt x="17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12"/>
            <p:cNvSpPr/>
            <p:nvPr/>
          </p:nvSpPr>
          <p:spPr>
            <a:xfrm>
              <a:off x="3323375" y="4659575"/>
              <a:ext cx="42475" cy="35600"/>
            </a:xfrm>
            <a:custGeom>
              <a:avLst/>
              <a:gdLst/>
              <a:ahLst/>
              <a:cxnLst/>
              <a:rect l="l" t="t" r="r" b="b"/>
              <a:pathLst>
                <a:path w="1699" h="1424" extrusionOk="0">
                  <a:moveTo>
                    <a:pt x="0" y="1"/>
                  </a:moveTo>
                  <a:cubicBezTo>
                    <a:pt x="369" y="528"/>
                    <a:pt x="1287" y="1276"/>
                    <a:pt x="1698" y="1424"/>
                  </a:cubicBezTo>
                  <a:cubicBezTo>
                    <a:pt x="1382" y="939"/>
                    <a:pt x="664" y="317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12"/>
            <p:cNvSpPr/>
            <p:nvPr/>
          </p:nvSpPr>
          <p:spPr>
            <a:xfrm>
              <a:off x="3365825" y="4573875"/>
              <a:ext cx="46425" cy="38275"/>
            </a:xfrm>
            <a:custGeom>
              <a:avLst/>
              <a:gdLst/>
              <a:ahLst/>
              <a:cxnLst/>
              <a:rect l="l" t="t" r="r" b="b"/>
              <a:pathLst>
                <a:path w="1857" h="1531" extrusionOk="0">
                  <a:moveTo>
                    <a:pt x="1825" y="0"/>
                  </a:moveTo>
                  <a:cubicBezTo>
                    <a:pt x="1720" y="54"/>
                    <a:pt x="1614" y="75"/>
                    <a:pt x="1530" y="138"/>
                  </a:cubicBezTo>
                  <a:cubicBezTo>
                    <a:pt x="1097" y="486"/>
                    <a:pt x="675" y="834"/>
                    <a:pt x="253" y="1182"/>
                  </a:cubicBezTo>
                  <a:cubicBezTo>
                    <a:pt x="159" y="1266"/>
                    <a:pt x="84" y="1371"/>
                    <a:pt x="0" y="1467"/>
                  </a:cubicBezTo>
                  <a:cubicBezTo>
                    <a:pt x="53" y="1509"/>
                    <a:pt x="84" y="1530"/>
                    <a:pt x="84" y="1530"/>
                  </a:cubicBezTo>
                  <a:cubicBezTo>
                    <a:pt x="665" y="1076"/>
                    <a:pt x="1256" y="612"/>
                    <a:pt x="1835" y="148"/>
                  </a:cubicBezTo>
                  <a:cubicBezTo>
                    <a:pt x="1856" y="138"/>
                    <a:pt x="1835" y="85"/>
                    <a:pt x="182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12"/>
            <p:cNvSpPr/>
            <p:nvPr/>
          </p:nvSpPr>
          <p:spPr>
            <a:xfrm>
              <a:off x="2897300" y="3863300"/>
              <a:ext cx="27675" cy="50900"/>
            </a:xfrm>
            <a:custGeom>
              <a:avLst/>
              <a:gdLst/>
              <a:ahLst/>
              <a:cxnLst/>
              <a:rect l="l" t="t" r="r" b="b"/>
              <a:pathLst>
                <a:path w="1107" h="2036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696"/>
                    <a:pt x="516" y="1287"/>
                    <a:pt x="886" y="1867"/>
                  </a:cubicBezTo>
                  <a:cubicBezTo>
                    <a:pt x="917" y="1930"/>
                    <a:pt x="1002" y="1972"/>
                    <a:pt x="1076" y="2035"/>
                  </a:cubicBezTo>
                  <a:cubicBezTo>
                    <a:pt x="1086" y="1951"/>
                    <a:pt x="1107" y="1899"/>
                    <a:pt x="1097" y="1867"/>
                  </a:cubicBezTo>
                  <a:cubicBezTo>
                    <a:pt x="770" y="1287"/>
                    <a:pt x="453" y="707"/>
                    <a:pt x="127" y="127"/>
                  </a:cubicBezTo>
                  <a:cubicBezTo>
                    <a:pt x="95" y="74"/>
                    <a:pt x="42" y="4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12"/>
            <p:cNvSpPr/>
            <p:nvPr/>
          </p:nvSpPr>
          <p:spPr>
            <a:xfrm>
              <a:off x="3368450" y="4808800"/>
              <a:ext cx="35350" cy="46975"/>
            </a:xfrm>
            <a:custGeom>
              <a:avLst/>
              <a:gdLst/>
              <a:ahLst/>
              <a:cxnLst/>
              <a:rect l="l" t="t" r="r" b="b"/>
              <a:pathLst>
                <a:path w="1414" h="1879" extrusionOk="0">
                  <a:moveTo>
                    <a:pt x="33" y="1"/>
                  </a:moveTo>
                  <a:cubicBezTo>
                    <a:pt x="22" y="43"/>
                    <a:pt x="1" y="95"/>
                    <a:pt x="11" y="117"/>
                  </a:cubicBezTo>
                  <a:lnTo>
                    <a:pt x="1214" y="1857"/>
                  </a:lnTo>
                  <a:cubicBezTo>
                    <a:pt x="1235" y="1878"/>
                    <a:pt x="1298" y="1867"/>
                    <a:pt x="1329" y="1878"/>
                  </a:cubicBezTo>
                  <a:cubicBezTo>
                    <a:pt x="1414" y="1762"/>
                    <a:pt x="1329" y="1677"/>
                    <a:pt x="1277" y="1583"/>
                  </a:cubicBezTo>
                  <a:cubicBezTo>
                    <a:pt x="612" y="528"/>
                    <a:pt x="443" y="306"/>
                    <a:pt x="3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12"/>
            <p:cNvSpPr/>
            <p:nvPr/>
          </p:nvSpPr>
          <p:spPr>
            <a:xfrm>
              <a:off x="3440700" y="4961675"/>
              <a:ext cx="47225" cy="32775"/>
            </a:xfrm>
            <a:custGeom>
              <a:avLst/>
              <a:gdLst/>
              <a:ahLst/>
              <a:cxnLst/>
              <a:rect l="l" t="t" r="r" b="b"/>
              <a:pathLst>
                <a:path w="1889" h="1311" extrusionOk="0">
                  <a:moveTo>
                    <a:pt x="128" y="1"/>
                  </a:moveTo>
                  <a:cubicBezTo>
                    <a:pt x="104" y="1"/>
                    <a:pt x="64" y="27"/>
                    <a:pt x="0" y="45"/>
                  </a:cubicBezTo>
                  <a:cubicBezTo>
                    <a:pt x="53" y="119"/>
                    <a:pt x="85" y="203"/>
                    <a:pt x="148" y="256"/>
                  </a:cubicBezTo>
                  <a:cubicBezTo>
                    <a:pt x="665" y="657"/>
                    <a:pt x="1266" y="941"/>
                    <a:pt x="1804" y="1311"/>
                  </a:cubicBezTo>
                  <a:cubicBezTo>
                    <a:pt x="1835" y="1269"/>
                    <a:pt x="1868" y="1226"/>
                    <a:pt x="1889" y="1184"/>
                  </a:cubicBezTo>
                  <a:lnTo>
                    <a:pt x="750" y="393"/>
                  </a:lnTo>
                  <a:cubicBezTo>
                    <a:pt x="549" y="256"/>
                    <a:pt x="349" y="130"/>
                    <a:pt x="138" y="3"/>
                  </a:cubicBezTo>
                  <a:cubicBezTo>
                    <a:pt x="135" y="2"/>
                    <a:pt x="132" y="1"/>
                    <a:pt x="12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12"/>
            <p:cNvSpPr/>
            <p:nvPr/>
          </p:nvSpPr>
          <p:spPr>
            <a:xfrm>
              <a:off x="3282500" y="4683650"/>
              <a:ext cx="26375" cy="41125"/>
            </a:xfrm>
            <a:custGeom>
              <a:avLst/>
              <a:gdLst/>
              <a:ahLst/>
              <a:cxnLst/>
              <a:rect l="l" t="t" r="r" b="b"/>
              <a:pathLst>
                <a:path w="1055" h="1645" extrusionOk="0">
                  <a:moveTo>
                    <a:pt x="623" y="1379"/>
                  </a:moveTo>
                  <a:lnTo>
                    <a:pt x="633" y="1389"/>
                  </a:lnTo>
                  <a:cubicBezTo>
                    <a:pt x="632" y="1387"/>
                    <a:pt x="631" y="1385"/>
                    <a:pt x="630" y="1383"/>
                  </a:cubicBezTo>
                  <a:lnTo>
                    <a:pt x="630" y="1383"/>
                  </a:lnTo>
                  <a:cubicBezTo>
                    <a:pt x="628" y="1382"/>
                    <a:pt x="625" y="1380"/>
                    <a:pt x="623" y="1379"/>
                  </a:cubicBezTo>
                  <a:close/>
                  <a:moveTo>
                    <a:pt x="118" y="1"/>
                  </a:moveTo>
                  <a:cubicBezTo>
                    <a:pt x="85" y="1"/>
                    <a:pt x="43" y="8"/>
                    <a:pt x="0" y="8"/>
                  </a:cubicBezTo>
                  <a:cubicBezTo>
                    <a:pt x="221" y="491"/>
                    <a:pt x="420" y="942"/>
                    <a:pt x="630" y="1383"/>
                  </a:cubicBezTo>
                  <a:lnTo>
                    <a:pt x="630" y="1383"/>
                  </a:lnTo>
                  <a:cubicBezTo>
                    <a:pt x="739" y="1449"/>
                    <a:pt x="768" y="1645"/>
                    <a:pt x="939" y="1645"/>
                  </a:cubicBezTo>
                  <a:cubicBezTo>
                    <a:pt x="972" y="1645"/>
                    <a:pt x="1010" y="1638"/>
                    <a:pt x="1055" y="1621"/>
                  </a:cubicBezTo>
                  <a:cubicBezTo>
                    <a:pt x="823" y="1041"/>
                    <a:pt x="560" y="503"/>
                    <a:pt x="169" y="18"/>
                  </a:cubicBezTo>
                  <a:cubicBezTo>
                    <a:pt x="160" y="5"/>
                    <a:pt x="142" y="1"/>
                    <a:pt x="11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12"/>
            <p:cNvSpPr/>
            <p:nvPr/>
          </p:nvSpPr>
          <p:spPr>
            <a:xfrm>
              <a:off x="3554600" y="5040850"/>
              <a:ext cx="37475" cy="34950"/>
            </a:xfrm>
            <a:custGeom>
              <a:avLst/>
              <a:gdLst/>
              <a:ahLst/>
              <a:cxnLst/>
              <a:rect l="l" t="t" r="r" b="b"/>
              <a:pathLst>
                <a:path w="1499" h="1398" extrusionOk="0">
                  <a:moveTo>
                    <a:pt x="0" y="0"/>
                  </a:moveTo>
                  <a:cubicBezTo>
                    <a:pt x="201" y="380"/>
                    <a:pt x="855" y="1023"/>
                    <a:pt x="1361" y="1392"/>
                  </a:cubicBezTo>
                  <a:cubicBezTo>
                    <a:pt x="1365" y="1396"/>
                    <a:pt x="1370" y="1398"/>
                    <a:pt x="1376" y="1398"/>
                  </a:cubicBezTo>
                  <a:cubicBezTo>
                    <a:pt x="1400" y="1398"/>
                    <a:pt x="1439" y="1367"/>
                    <a:pt x="1498" y="1350"/>
                  </a:cubicBezTo>
                  <a:cubicBezTo>
                    <a:pt x="1066" y="812"/>
                    <a:pt x="539" y="39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12"/>
            <p:cNvSpPr/>
            <p:nvPr/>
          </p:nvSpPr>
          <p:spPr>
            <a:xfrm>
              <a:off x="3144850" y="4440975"/>
              <a:ext cx="27450" cy="38800"/>
            </a:xfrm>
            <a:custGeom>
              <a:avLst/>
              <a:gdLst/>
              <a:ahLst/>
              <a:cxnLst/>
              <a:rect l="l" t="t" r="r" b="b"/>
              <a:pathLst>
                <a:path w="1098" h="1552" extrusionOk="0">
                  <a:moveTo>
                    <a:pt x="1" y="1"/>
                  </a:moveTo>
                  <a:lnTo>
                    <a:pt x="1" y="1"/>
                  </a:lnTo>
                  <a:cubicBezTo>
                    <a:pt x="254" y="581"/>
                    <a:pt x="613" y="1056"/>
                    <a:pt x="1077" y="1552"/>
                  </a:cubicBezTo>
                  <a:cubicBezTo>
                    <a:pt x="1077" y="1414"/>
                    <a:pt x="1098" y="1341"/>
                    <a:pt x="1077" y="1299"/>
                  </a:cubicBezTo>
                  <a:cubicBezTo>
                    <a:pt x="866" y="908"/>
                    <a:pt x="307" y="202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12"/>
            <p:cNvSpPr/>
            <p:nvPr/>
          </p:nvSpPr>
          <p:spPr>
            <a:xfrm>
              <a:off x="3288050" y="4811175"/>
              <a:ext cx="22175" cy="44600"/>
            </a:xfrm>
            <a:custGeom>
              <a:avLst/>
              <a:gdLst/>
              <a:ahLst/>
              <a:cxnLst/>
              <a:rect l="l" t="t" r="r" b="b"/>
              <a:pathLst>
                <a:path w="887" h="1784" extrusionOk="0">
                  <a:moveTo>
                    <a:pt x="127" y="0"/>
                  </a:moveTo>
                  <a:cubicBezTo>
                    <a:pt x="63" y="22"/>
                    <a:pt x="0" y="43"/>
                    <a:pt x="0" y="54"/>
                  </a:cubicBezTo>
                  <a:cubicBezTo>
                    <a:pt x="95" y="612"/>
                    <a:pt x="443" y="1329"/>
                    <a:pt x="844" y="1783"/>
                  </a:cubicBezTo>
                  <a:cubicBezTo>
                    <a:pt x="854" y="1772"/>
                    <a:pt x="886" y="1751"/>
                    <a:pt x="875" y="1741"/>
                  </a:cubicBezTo>
                  <a:cubicBezTo>
                    <a:pt x="633" y="1161"/>
                    <a:pt x="380" y="581"/>
                    <a:pt x="12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12"/>
            <p:cNvSpPr/>
            <p:nvPr/>
          </p:nvSpPr>
          <p:spPr>
            <a:xfrm>
              <a:off x="3563300" y="4327075"/>
              <a:ext cx="18500" cy="45125"/>
            </a:xfrm>
            <a:custGeom>
              <a:avLst/>
              <a:gdLst/>
              <a:ahLst/>
              <a:cxnLst/>
              <a:rect l="l" t="t" r="r" b="b"/>
              <a:pathLst>
                <a:path w="740" h="1805" extrusionOk="0">
                  <a:moveTo>
                    <a:pt x="697" y="1"/>
                  </a:moveTo>
                  <a:cubicBezTo>
                    <a:pt x="391" y="296"/>
                    <a:pt x="74" y="1003"/>
                    <a:pt x="1" y="1805"/>
                  </a:cubicBezTo>
                  <a:cubicBezTo>
                    <a:pt x="32" y="1751"/>
                    <a:pt x="85" y="1709"/>
                    <a:pt x="117" y="1646"/>
                  </a:cubicBezTo>
                  <a:cubicBezTo>
                    <a:pt x="327" y="1119"/>
                    <a:pt x="528" y="581"/>
                    <a:pt x="728" y="43"/>
                  </a:cubicBezTo>
                  <a:cubicBezTo>
                    <a:pt x="739" y="33"/>
                    <a:pt x="707" y="12"/>
                    <a:pt x="69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12"/>
            <p:cNvSpPr/>
            <p:nvPr/>
          </p:nvSpPr>
          <p:spPr>
            <a:xfrm>
              <a:off x="3003525" y="5007350"/>
              <a:ext cx="34300" cy="41425"/>
            </a:xfrm>
            <a:custGeom>
              <a:avLst/>
              <a:gdLst/>
              <a:ahLst/>
              <a:cxnLst/>
              <a:rect l="l" t="t" r="r" b="b"/>
              <a:pathLst>
                <a:path w="1372" h="1657" extrusionOk="0">
                  <a:moveTo>
                    <a:pt x="1193" y="0"/>
                  </a:moveTo>
                  <a:cubicBezTo>
                    <a:pt x="771" y="496"/>
                    <a:pt x="275" y="928"/>
                    <a:pt x="1" y="1561"/>
                  </a:cubicBezTo>
                  <a:cubicBezTo>
                    <a:pt x="82" y="1592"/>
                    <a:pt x="144" y="1613"/>
                    <a:pt x="205" y="1633"/>
                  </a:cubicBezTo>
                  <a:lnTo>
                    <a:pt x="205" y="1633"/>
                  </a:lnTo>
                  <a:cubicBezTo>
                    <a:pt x="272" y="1523"/>
                    <a:pt x="322" y="1407"/>
                    <a:pt x="392" y="1319"/>
                  </a:cubicBezTo>
                  <a:cubicBezTo>
                    <a:pt x="666" y="960"/>
                    <a:pt x="950" y="623"/>
                    <a:pt x="1224" y="274"/>
                  </a:cubicBezTo>
                  <a:cubicBezTo>
                    <a:pt x="1277" y="201"/>
                    <a:pt x="1372" y="106"/>
                    <a:pt x="1193" y="0"/>
                  </a:cubicBezTo>
                  <a:close/>
                  <a:moveTo>
                    <a:pt x="205" y="1633"/>
                  </a:moveTo>
                  <a:lnTo>
                    <a:pt x="205" y="1633"/>
                  </a:lnTo>
                  <a:cubicBezTo>
                    <a:pt x="201" y="1641"/>
                    <a:pt x="196" y="1649"/>
                    <a:pt x="191" y="1656"/>
                  </a:cubicBezTo>
                  <a:lnTo>
                    <a:pt x="212" y="1635"/>
                  </a:lnTo>
                  <a:cubicBezTo>
                    <a:pt x="210" y="1635"/>
                    <a:pt x="207" y="1634"/>
                    <a:pt x="205" y="1633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12"/>
            <p:cNvSpPr/>
            <p:nvPr/>
          </p:nvSpPr>
          <p:spPr>
            <a:xfrm>
              <a:off x="3050475" y="4896075"/>
              <a:ext cx="26900" cy="41425"/>
            </a:xfrm>
            <a:custGeom>
              <a:avLst/>
              <a:gdLst/>
              <a:ahLst/>
              <a:cxnLst/>
              <a:rect l="l" t="t" r="r" b="b"/>
              <a:pathLst>
                <a:path w="1076" h="1657" extrusionOk="0">
                  <a:moveTo>
                    <a:pt x="1024" y="1"/>
                  </a:moveTo>
                  <a:cubicBezTo>
                    <a:pt x="549" y="317"/>
                    <a:pt x="96" y="1024"/>
                    <a:pt x="0" y="1657"/>
                  </a:cubicBezTo>
                  <a:cubicBezTo>
                    <a:pt x="359" y="1140"/>
                    <a:pt x="717" y="623"/>
                    <a:pt x="1066" y="106"/>
                  </a:cubicBezTo>
                  <a:cubicBezTo>
                    <a:pt x="1076" y="85"/>
                    <a:pt x="1045" y="33"/>
                    <a:pt x="102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12"/>
            <p:cNvSpPr/>
            <p:nvPr/>
          </p:nvSpPr>
          <p:spPr>
            <a:xfrm>
              <a:off x="3362925" y="4822000"/>
              <a:ext cx="24800" cy="33250"/>
            </a:xfrm>
            <a:custGeom>
              <a:avLst/>
              <a:gdLst/>
              <a:ahLst/>
              <a:cxnLst/>
              <a:rect l="l" t="t" r="r" b="b"/>
              <a:pathLst>
                <a:path w="992" h="1330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390"/>
                    <a:pt x="327" y="802"/>
                    <a:pt x="749" y="1245"/>
                  </a:cubicBezTo>
                  <a:cubicBezTo>
                    <a:pt x="781" y="1283"/>
                    <a:pt x="821" y="1329"/>
                    <a:pt x="872" y="1329"/>
                  </a:cubicBezTo>
                  <a:cubicBezTo>
                    <a:pt x="906" y="1329"/>
                    <a:pt x="946" y="1309"/>
                    <a:pt x="992" y="1255"/>
                  </a:cubicBezTo>
                  <a:cubicBezTo>
                    <a:pt x="697" y="844"/>
                    <a:pt x="411" y="41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12"/>
            <p:cNvSpPr/>
            <p:nvPr/>
          </p:nvSpPr>
          <p:spPr>
            <a:xfrm>
              <a:off x="3012500" y="4145950"/>
              <a:ext cx="13200" cy="32725"/>
            </a:xfrm>
            <a:custGeom>
              <a:avLst/>
              <a:gdLst/>
              <a:ahLst/>
              <a:cxnLst/>
              <a:rect l="l" t="t" r="r" b="b"/>
              <a:pathLst>
                <a:path w="528" h="1309" extrusionOk="0">
                  <a:moveTo>
                    <a:pt x="0" y="0"/>
                  </a:moveTo>
                  <a:cubicBezTo>
                    <a:pt x="75" y="454"/>
                    <a:pt x="233" y="875"/>
                    <a:pt x="359" y="1308"/>
                  </a:cubicBezTo>
                  <a:cubicBezTo>
                    <a:pt x="412" y="1297"/>
                    <a:pt x="454" y="1287"/>
                    <a:pt x="497" y="1287"/>
                  </a:cubicBezTo>
                  <a:cubicBezTo>
                    <a:pt x="497" y="1182"/>
                    <a:pt x="528" y="1076"/>
                    <a:pt x="507" y="992"/>
                  </a:cubicBezTo>
                  <a:cubicBezTo>
                    <a:pt x="401" y="654"/>
                    <a:pt x="275" y="338"/>
                    <a:pt x="148" y="11"/>
                  </a:cubicBezTo>
                  <a:cubicBezTo>
                    <a:pt x="148" y="6"/>
                    <a:pt x="130" y="6"/>
                    <a:pt x="102" y="6"/>
                  </a:cubicBezTo>
                  <a:cubicBezTo>
                    <a:pt x="75" y="6"/>
                    <a:pt x="38" y="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12"/>
            <p:cNvSpPr/>
            <p:nvPr/>
          </p:nvSpPr>
          <p:spPr>
            <a:xfrm>
              <a:off x="3278550" y="4694625"/>
              <a:ext cx="20325" cy="29850"/>
            </a:xfrm>
            <a:custGeom>
              <a:avLst/>
              <a:gdLst/>
              <a:ahLst/>
              <a:cxnLst/>
              <a:rect l="l" t="t" r="r" b="b"/>
              <a:pathLst>
                <a:path w="813" h="1194" extrusionOk="0">
                  <a:moveTo>
                    <a:pt x="1" y="1"/>
                  </a:moveTo>
                  <a:lnTo>
                    <a:pt x="1" y="1"/>
                  </a:lnTo>
                  <a:cubicBezTo>
                    <a:pt x="64" y="370"/>
                    <a:pt x="148" y="560"/>
                    <a:pt x="486" y="1003"/>
                  </a:cubicBezTo>
                  <a:cubicBezTo>
                    <a:pt x="548" y="1083"/>
                    <a:pt x="595" y="1194"/>
                    <a:pt x="711" y="1194"/>
                  </a:cubicBezTo>
                  <a:cubicBezTo>
                    <a:pt x="732" y="1194"/>
                    <a:pt x="755" y="1190"/>
                    <a:pt x="781" y="1182"/>
                  </a:cubicBezTo>
                  <a:cubicBezTo>
                    <a:pt x="791" y="1140"/>
                    <a:pt x="812" y="1109"/>
                    <a:pt x="812" y="1066"/>
                  </a:cubicBezTo>
                  <a:cubicBezTo>
                    <a:pt x="812" y="1025"/>
                    <a:pt x="792" y="985"/>
                    <a:pt x="782" y="944"/>
                  </a:cubicBezTo>
                  <a:lnTo>
                    <a:pt x="782" y="944"/>
                  </a:lnTo>
                  <a:cubicBezTo>
                    <a:pt x="785" y="946"/>
                    <a:pt x="788" y="948"/>
                    <a:pt x="791" y="950"/>
                  </a:cubicBezTo>
                  <a:lnTo>
                    <a:pt x="781" y="940"/>
                  </a:lnTo>
                  <a:lnTo>
                    <a:pt x="781" y="940"/>
                  </a:lnTo>
                  <a:cubicBezTo>
                    <a:pt x="781" y="941"/>
                    <a:pt x="782" y="942"/>
                    <a:pt x="782" y="944"/>
                  </a:cubicBezTo>
                  <a:lnTo>
                    <a:pt x="782" y="944"/>
                  </a:lnTo>
                  <a:cubicBezTo>
                    <a:pt x="453" y="709"/>
                    <a:pt x="398" y="23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12"/>
            <p:cNvSpPr/>
            <p:nvPr/>
          </p:nvSpPr>
          <p:spPr>
            <a:xfrm>
              <a:off x="3191550" y="4624250"/>
              <a:ext cx="9225" cy="33500"/>
            </a:xfrm>
            <a:custGeom>
              <a:avLst/>
              <a:gdLst/>
              <a:ahLst/>
              <a:cxnLst/>
              <a:rect l="l" t="t" r="r" b="b"/>
              <a:pathLst>
                <a:path w="369" h="1340" extrusionOk="0">
                  <a:moveTo>
                    <a:pt x="0" y="0"/>
                  </a:moveTo>
                  <a:cubicBezTo>
                    <a:pt x="0" y="549"/>
                    <a:pt x="21" y="633"/>
                    <a:pt x="369" y="1339"/>
                  </a:cubicBezTo>
                  <a:cubicBezTo>
                    <a:pt x="232" y="190"/>
                    <a:pt x="232" y="19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12"/>
            <p:cNvSpPr/>
            <p:nvPr/>
          </p:nvSpPr>
          <p:spPr>
            <a:xfrm>
              <a:off x="3305700" y="4577300"/>
              <a:ext cx="14250" cy="33250"/>
            </a:xfrm>
            <a:custGeom>
              <a:avLst/>
              <a:gdLst/>
              <a:ahLst/>
              <a:cxnLst/>
              <a:rect l="l" t="t" r="r" b="b"/>
              <a:pathLst>
                <a:path w="570" h="1330" extrusionOk="0">
                  <a:moveTo>
                    <a:pt x="85" y="1"/>
                  </a:moveTo>
                  <a:cubicBezTo>
                    <a:pt x="54" y="32"/>
                    <a:pt x="0" y="64"/>
                    <a:pt x="0" y="85"/>
                  </a:cubicBezTo>
                  <a:cubicBezTo>
                    <a:pt x="96" y="528"/>
                    <a:pt x="254" y="950"/>
                    <a:pt x="528" y="1330"/>
                  </a:cubicBezTo>
                  <a:cubicBezTo>
                    <a:pt x="570" y="992"/>
                    <a:pt x="380" y="475"/>
                    <a:pt x="8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12"/>
            <p:cNvSpPr/>
            <p:nvPr/>
          </p:nvSpPr>
          <p:spPr>
            <a:xfrm>
              <a:off x="3379525" y="4620025"/>
              <a:ext cx="30075" cy="17425"/>
            </a:xfrm>
            <a:custGeom>
              <a:avLst/>
              <a:gdLst/>
              <a:ahLst/>
              <a:cxnLst/>
              <a:rect l="l" t="t" r="r" b="b"/>
              <a:pathLst>
                <a:path w="1203" h="697" extrusionOk="0">
                  <a:moveTo>
                    <a:pt x="1203" y="1"/>
                  </a:moveTo>
                  <a:cubicBezTo>
                    <a:pt x="665" y="116"/>
                    <a:pt x="138" y="422"/>
                    <a:pt x="0" y="697"/>
                  </a:cubicBezTo>
                  <a:cubicBezTo>
                    <a:pt x="591" y="496"/>
                    <a:pt x="876" y="338"/>
                    <a:pt x="120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12"/>
            <p:cNvSpPr/>
            <p:nvPr/>
          </p:nvSpPr>
          <p:spPr>
            <a:xfrm>
              <a:off x="3264575" y="4718375"/>
              <a:ext cx="9250" cy="31650"/>
            </a:xfrm>
            <a:custGeom>
              <a:avLst/>
              <a:gdLst/>
              <a:ahLst/>
              <a:cxnLst/>
              <a:rect l="l" t="t" r="r" b="b"/>
              <a:pathLst>
                <a:path w="370" h="1266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1"/>
                    <a:pt x="138" y="770"/>
                    <a:pt x="211" y="1160"/>
                  </a:cubicBezTo>
                  <a:cubicBezTo>
                    <a:pt x="211" y="1181"/>
                    <a:pt x="264" y="1202"/>
                    <a:pt x="359" y="1266"/>
                  </a:cubicBezTo>
                  <a:cubicBezTo>
                    <a:pt x="370" y="591"/>
                    <a:pt x="317" y="44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12"/>
            <p:cNvSpPr/>
            <p:nvPr/>
          </p:nvSpPr>
          <p:spPr>
            <a:xfrm>
              <a:off x="2946575" y="5165825"/>
              <a:ext cx="7950" cy="37175"/>
            </a:xfrm>
            <a:custGeom>
              <a:avLst/>
              <a:gdLst/>
              <a:ahLst/>
              <a:cxnLst/>
              <a:rect l="l" t="t" r="r" b="b"/>
              <a:pathLst>
                <a:path w="318" h="1487" extrusionOk="0">
                  <a:moveTo>
                    <a:pt x="181" y="0"/>
                  </a:moveTo>
                  <a:cubicBezTo>
                    <a:pt x="1" y="675"/>
                    <a:pt x="1" y="917"/>
                    <a:pt x="159" y="1487"/>
                  </a:cubicBezTo>
                  <a:cubicBezTo>
                    <a:pt x="317" y="1002"/>
                    <a:pt x="233" y="570"/>
                    <a:pt x="286" y="148"/>
                  </a:cubicBezTo>
                  <a:cubicBezTo>
                    <a:pt x="286" y="106"/>
                    <a:pt x="223" y="64"/>
                    <a:pt x="18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12"/>
            <p:cNvSpPr/>
            <p:nvPr/>
          </p:nvSpPr>
          <p:spPr>
            <a:xfrm>
              <a:off x="3196275" y="4701525"/>
              <a:ext cx="10250" cy="28750"/>
            </a:xfrm>
            <a:custGeom>
              <a:avLst/>
              <a:gdLst/>
              <a:ahLst/>
              <a:cxnLst/>
              <a:rect l="l" t="t" r="r" b="b"/>
              <a:pathLst>
                <a:path w="410" h="1150" extrusionOk="0">
                  <a:moveTo>
                    <a:pt x="284" y="1"/>
                  </a:moveTo>
                  <a:cubicBezTo>
                    <a:pt x="263" y="1"/>
                    <a:pt x="239" y="4"/>
                    <a:pt x="212" y="10"/>
                  </a:cubicBezTo>
                  <a:cubicBezTo>
                    <a:pt x="128" y="369"/>
                    <a:pt x="1" y="737"/>
                    <a:pt x="22" y="1149"/>
                  </a:cubicBezTo>
                  <a:cubicBezTo>
                    <a:pt x="264" y="854"/>
                    <a:pt x="349" y="495"/>
                    <a:pt x="402" y="137"/>
                  </a:cubicBezTo>
                  <a:cubicBezTo>
                    <a:pt x="410" y="52"/>
                    <a:pt x="371" y="1"/>
                    <a:pt x="28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12"/>
            <p:cNvSpPr/>
            <p:nvPr/>
          </p:nvSpPr>
          <p:spPr>
            <a:xfrm>
              <a:off x="3138275" y="4875250"/>
              <a:ext cx="14800" cy="23475"/>
            </a:xfrm>
            <a:custGeom>
              <a:avLst/>
              <a:gdLst/>
              <a:ahLst/>
              <a:cxnLst/>
              <a:rect l="l" t="t" r="r" b="b"/>
              <a:pathLst>
                <a:path w="592" h="939" extrusionOk="0">
                  <a:moveTo>
                    <a:pt x="580" y="1"/>
                  </a:moveTo>
                  <a:lnTo>
                    <a:pt x="580" y="1"/>
                  </a:lnTo>
                  <a:cubicBezTo>
                    <a:pt x="296" y="264"/>
                    <a:pt x="243" y="634"/>
                    <a:pt x="1" y="939"/>
                  </a:cubicBezTo>
                  <a:cubicBezTo>
                    <a:pt x="454" y="770"/>
                    <a:pt x="591" y="528"/>
                    <a:pt x="58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12"/>
            <p:cNvSpPr/>
            <p:nvPr/>
          </p:nvSpPr>
          <p:spPr>
            <a:xfrm>
              <a:off x="3522700" y="4943275"/>
              <a:ext cx="14800" cy="24825"/>
            </a:xfrm>
            <a:custGeom>
              <a:avLst/>
              <a:gdLst/>
              <a:ahLst/>
              <a:cxnLst/>
              <a:rect l="l" t="t" r="r" b="b"/>
              <a:pathLst>
                <a:path w="592" h="993" extrusionOk="0">
                  <a:moveTo>
                    <a:pt x="1" y="1"/>
                  </a:moveTo>
                  <a:cubicBezTo>
                    <a:pt x="170" y="623"/>
                    <a:pt x="222" y="718"/>
                    <a:pt x="591" y="992"/>
                  </a:cubicBezTo>
                  <a:cubicBezTo>
                    <a:pt x="538" y="770"/>
                    <a:pt x="496" y="580"/>
                    <a:pt x="444" y="402"/>
                  </a:cubicBezTo>
                  <a:lnTo>
                    <a:pt x="444" y="402"/>
                  </a:lnTo>
                  <a:lnTo>
                    <a:pt x="465" y="412"/>
                  </a:lnTo>
                  <a:cubicBezTo>
                    <a:pt x="327" y="296"/>
                    <a:pt x="191" y="170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12"/>
            <p:cNvSpPr/>
            <p:nvPr/>
          </p:nvSpPr>
          <p:spPr>
            <a:xfrm>
              <a:off x="3378475" y="4912175"/>
              <a:ext cx="20050" cy="19250"/>
            </a:xfrm>
            <a:custGeom>
              <a:avLst/>
              <a:gdLst/>
              <a:ahLst/>
              <a:cxnLst/>
              <a:rect l="l" t="t" r="r" b="b"/>
              <a:pathLst>
                <a:path w="802" h="770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27"/>
                    <a:pt x="180" y="232"/>
                    <a:pt x="264" y="327"/>
                  </a:cubicBezTo>
                  <a:cubicBezTo>
                    <a:pt x="394" y="467"/>
                    <a:pt x="515" y="607"/>
                    <a:pt x="645" y="748"/>
                  </a:cubicBezTo>
                  <a:lnTo>
                    <a:pt x="645" y="748"/>
                  </a:lnTo>
                  <a:cubicBezTo>
                    <a:pt x="697" y="685"/>
                    <a:pt x="750" y="633"/>
                    <a:pt x="802" y="570"/>
                  </a:cubicBezTo>
                  <a:cubicBezTo>
                    <a:pt x="328" y="53"/>
                    <a:pt x="328" y="53"/>
                    <a:pt x="0" y="0"/>
                  </a:cubicBezTo>
                  <a:close/>
                  <a:moveTo>
                    <a:pt x="645" y="748"/>
                  </a:moveTo>
                  <a:cubicBezTo>
                    <a:pt x="645" y="748"/>
                    <a:pt x="644" y="748"/>
                    <a:pt x="644" y="749"/>
                  </a:cubicBezTo>
                  <a:lnTo>
                    <a:pt x="665" y="770"/>
                  </a:lnTo>
                  <a:cubicBezTo>
                    <a:pt x="658" y="762"/>
                    <a:pt x="652" y="755"/>
                    <a:pt x="645" y="748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12"/>
            <p:cNvSpPr/>
            <p:nvPr/>
          </p:nvSpPr>
          <p:spPr>
            <a:xfrm>
              <a:off x="3245575" y="4643475"/>
              <a:ext cx="9000" cy="17425"/>
            </a:xfrm>
            <a:custGeom>
              <a:avLst/>
              <a:gdLst/>
              <a:ahLst/>
              <a:cxnLst/>
              <a:rect l="l" t="t" r="r" b="b"/>
              <a:pathLst>
                <a:path w="360" h="697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423"/>
                    <a:pt x="43" y="444"/>
                    <a:pt x="359" y="697"/>
                  </a:cubicBezTo>
                  <a:cubicBezTo>
                    <a:pt x="254" y="296"/>
                    <a:pt x="254" y="29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12"/>
            <p:cNvSpPr/>
            <p:nvPr/>
          </p:nvSpPr>
          <p:spPr>
            <a:xfrm>
              <a:off x="3546150" y="4349750"/>
              <a:ext cx="9800" cy="22450"/>
            </a:xfrm>
            <a:custGeom>
              <a:avLst/>
              <a:gdLst/>
              <a:ahLst/>
              <a:cxnLst/>
              <a:rect l="l" t="t" r="r" b="b"/>
              <a:pathLst>
                <a:path w="392" h="898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2" y="476"/>
                    <a:pt x="1" y="518"/>
                    <a:pt x="64" y="898"/>
                  </a:cubicBezTo>
                  <a:cubicBezTo>
                    <a:pt x="392" y="296"/>
                    <a:pt x="392" y="296"/>
                    <a:pt x="31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12"/>
            <p:cNvSpPr/>
            <p:nvPr/>
          </p:nvSpPr>
          <p:spPr>
            <a:xfrm>
              <a:off x="3249275" y="4613700"/>
              <a:ext cx="16375" cy="22425"/>
            </a:xfrm>
            <a:custGeom>
              <a:avLst/>
              <a:gdLst/>
              <a:ahLst/>
              <a:cxnLst/>
              <a:rect l="l" t="t" r="r" b="b"/>
              <a:pathLst>
                <a:path w="655" h="897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359"/>
                    <a:pt x="370" y="622"/>
                    <a:pt x="654" y="896"/>
                  </a:cubicBezTo>
                  <a:cubicBezTo>
                    <a:pt x="570" y="411"/>
                    <a:pt x="443" y="24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12"/>
            <p:cNvSpPr/>
            <p:nvPr/>
          </p:nvSpPr>
          <p:spPr>
            <a:xfrm>
              <a:off x="3494225" y="4895025"/>
              <a:ext cx="9000" cy="14525"/>
            </a:xfrm>
            <a:custGeom>
              <a:avLst/>
              <a:gdLst/>
              <a:ahLst/>
              <a:cxnLst/>
              <a:rect l="l" t="t" r="r" b="b"/>
              <a:pathLst>
                <a:path w="360" h="581" extrusionOk="0">
                  <a:moveTo>
                    <a:pt x="1" y="0"/>
                  </a:moveTo>
                  <a:lnTo>
                    <a:pt x="1" y="0"/>
                  </a:lnTo>
                  <a:cubicBezTo>
                    <a:pt x="74" y="370"/>
                    <a:pt x="74" y="370"/>
                    <a:pt x="359" y="581"/>
                  </a:cubicBezTo>
                  <a:cubicBezTo>
                    <a:pt x="306" y="359"/>
                    <a:pt x="264" y="117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12"/>
            <p:cNvSpPr/>
            <p:nvPr/>
          </p:nvSpPr>
          <p:spPr>
            <a:xfrm>
              <a:off x="3057850" y="4973075"/>
              <a:ext cx="14550" cy="15575"/>
            </a:xfrm>
            <a:custGeom>
              <a:avLst/>
              <a:gdLst/>
              <a:ahLst/>
              <a:cxnLst/>
              <a:rect l="l" t="t" r="r" b="b"/>
              <a:pathLst>
                <a:path w="582" h="623" extrusionOk="0">
                  <a:moveTo>
                    <a:pt x="581" y="0"/>
                  </a:moveTo>
                  <a:lnTo>
                    <a:pt x="581" y="0"/>
                  </a:lnTo>
                  <a:cubicBezTo>
                    <a:pt x="96" y="222"/>
                    <a:pt x="75" y="253"/>
                    <a:pt x="1" y="623"/>
                  </a:cubicBezTo>
                  <a:cubicBezTo>
                    <a:pt x="275" y="496"/>
                    <a:pt x="422" y="285"/>
                    <a:pt x="58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12"/>
            <p:cNvSpPr/>
            <p:nvPr/>
          </p:nvSpPr>
          <p:spPr>
            <a:xfrm>
              <a:off x="3476825" y="4849675"/>
              <a:ext cx="7675" cy="14250"/>
            </a:xfrm>
            <a:custGeom>
              <a:avLst/>
              <a:gdLst/>
              <a:ahLst/>
              <a:cxnLst/>
              <a:rect l="l" t="t" r="r" b="b"/>
              <a:pathLst>
                <a:path w="307" h="570" extrusionOk="0">
                  <a:moveTo>
                    <a:pt x="74" y="0"/>
                  </a:moveTo>
                  <a:lnTo>
                    <a:pt x="74" y="0"/>
                  </a:lnTo>
                  <a:cubicBezTo>
                    <a:pt x="1" y="232"/>
                    <a:pt x="32" y="401"/>
                    <a:pt x="243" y="570"/>
                  </a:cubicBezTo>
                  <a:cubicBezTo>
                    <a:pt x="275" y="328"/>
                    <a:pt x="306" y="148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12"/>
            <p:cNvSpPr/>
            <p:nvPr/>
          </p:nvSpPr>
          <p:spPr>
            <a:xfrm>
              <a:off x="3339975" y="5064300"/>
              <a:ext cx="75175" cy="140475"/>
            </a:xfrm>
            <a:custGeom>
              <a:avLst/>
              <a:gdLst/>
              <a:ahLst/>
              <a:cxnLst/>
              <a:rect l="l" t="t" r="r" b="b"/>
              <a:pathLst>
                <a:path w="3007" h="5619" extrusionOk="0">
                  <a:moveTo>
                    <a:pt x="117" y="0"/>
                  </a:moveTo>
                  <a:cubicBezTo>
                    <a:pt x="75" y="11"/>
                    <a:pt x="33" y="21"/>
                    <a:pt x="0" y="32"/>
                  </a:cubicBezTo>
                  <a:cubicBezTo>
                    <a:pt x="22" y="127"/>
                    <a:pt x="43" y="222"/>
                    <a:pt x="85" y="317"/>
                  </a:cubicBezTo>
                  <a:cubicBezTo>
                    <a:pt x="370" y="918"/>
                    <a:pt x="654" y="1519"/>
                    <a:pt x="961" y="2110"/>
                  </a:cubicBezTo>
                  <a:cubicBezTo>
                    <a:pt x="1561" y="3249"/>
                    <a:pt x="2173" y="4378"/>
                    <a:pt x="2775" y="5506"/>
                  </a:cubicBezTo>
                  <a:cubicBezTo>
                    <a:pt x="2803" y="5562"/>
                    <a:pt x="2831" y="5618"/>
                    <a:pt x="2890" y="5618"/>
                  </a:cubicBezTo>
                  <a:cubicBezTo>
                    <a:pt x="2920" y="5618"/>
                    <a:pt x="2957" y="5604"/>
                    <a:pt x="3007" y="5569"/>
                  </a:cubicBezTo>
                  <a:cubicBezTo>
                    <a:pt x="2047" y="3713"/>
                    <a:pt x="1087" y="1857"/>
                    <a:pt x="11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12"/>
            <p:cNvSpPr/>
            <p:nvPr/>
          </p:nvSpPr>
          <p:spPr>
            <a:xfrm>
              <a:off x="3566475" y="4907450"/>
              <a:ext cx="104175" cy="79175"/>
            </a:xfrm>
            <a:custGeom>
              <a:avLst/>
              <a:gdLst/>
              <a:ahLst/>
              <a:cxnLst/>
              <a:rect l="l" t="t" r="r" b="b"/>
              <a:pathLst>
                <a:path w="4167" h="3167" extrusionOk="0">
                  <a:moveTo>
                    <a:pt x="130" y="0"/>
                  </a:moveTo>
                  <a:cubicBezTo>
                    <a:pt x="100" y="0"/>
                    <a:pt x="68" y="6"/>
                    <a:pt x="32" y="21"/>
                  </a:cubicBezTo>
                  <a:cubicBezTo>
                    <a:pt x="1" y="157"/>
                    <a:pt x="95" y="221"/>
                    <a:pt x="179" y="284"/>
                  </a:cubicBezTo>
                  <a:lnTo>
                    <a:pt x="3154" y="2625"/>
                  </a:lnTo>
                  <a:cubicBezTo>
                    <a:pt x="3397" y="2815"/>
                    <a:pt x="3660" y="2984"/>
                    <a:pt x="3913" y="3152"/>
                  </a:cubicBezTo>
                  <a:cubicBezTo>
                    <a:pt x="3926" y="3163"/>
                    <a:pt x="3943" y="3166"/>
                    <a:pt x="3964" y="3166"/>
                  </a:cubicBezTo>
                  <a:cubicBezTo>
                    <a:pt x="4009" y="3166"/>
                    <a:pt x="4073" y="3149"/>
                    <a:pt x="4166" y="3142"/>
                  </a:cubicBezTo>
                  <a:cubicBezTo>
                    <a:pt x="4039" y="3016"/>
                    <a:pt x="3976" y="2931"/>
                    <a:pt x="3892" y="2868"/>
                  </a:cubicBezTo>
                  <a:cubicBezTo>
                    <a:pt x="2679" y="2056"/>
                    <a:pt x="1583" y="1085"/>
                    <a:pt x="433" y="189"/>
                  </a:cubicBezTo>
                  <a:cubicBezTo>
                    <a:pt x="339" y="112"/>
                    <a:pt x="258" y="0"/>
                    <a:pt x="13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12"/>
            <p:cNvSpPr/>
            <p:nvPr/>
          </p:nvSpPr>
          <p:spPr>
            <a:xfrm>
              <a:off x="3483400" y="5295400"/>
              <a:ext cx="68850" cy="105100"/>
            </a:xfrm>
            <a:custGeom>
              <a:avLst/>
              <a:gdLst/>
              <a:ahLst/>
              <a:cxnLst/>
              <a:rect l="l" t="t" r="r" b="b"/>
              <a:pathLst>
                <a:path w="2754" h="4204" extrusionOk="0">
                  <a:moveTo>
                    <a:pt x="76" y="0"/>
                  </a:moveTo>
                  <a:cubicBezTo>
                    <a:pt x="55" y="0"/>
                    <a:pt x="31" y="8"/>
                    <a:pt x="1" y="27"/>
                  </a:cubicBezTo>
                  <a:cubicBezTo>
                    <a:pt x="223" y="639"/>
                    <a:pt x="1077" y="2062"/>
                    <a:pt x="2363" y="3909"/>
                  </a:cubicBezTo>
                  <a:cubicBezTo>
                    <a:pt x="2438" y="4024"/>
                    <a:pt x="2469" y="4204"/>
                    <a:pt x="2670" y="4204"/>
                  </a:cubicBezTo>
                  <a:cubicBezTo>
                    <a:pt x="2754" y="4087"/>
                    <a:pt x="2670" y="3993"/>
                    <a:pt x="2606" y="3909"/>
                  </a:cubicBezTo>
                  <a:cubicBezTo>
                    <a:pt x="1805" y="2643"/>
                    <a:pt x="1003" y="1377"/>
                    <a:pt x="191" y="112"/>
                  </a:cubicBezTo>
                  <a:cubicBezTo>
                    <a:pt x="159" y="65"/>
                    <a:pt x="134" y="0"/>
                    <a:pt x="7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12"/>
            <p:cNvSpPr/>
            <p:nvPr/>
          </p:nvSpPr>
          <p:spPr>
            <a:xfrm>
              <a:off x="3530625" y="4748700"/>
              <a:ext cx="93075" cy="45900"/>
            </a:xfrm>
            <a:custGeom>
              <a:avLst/>
              <a:gdLst/>
              <a:ahLst/>
              <a:cxnLst/>
              <a:rect l="l" t="t" r="r" b="b"/>
              <a:pathLst>
                <a:path w="3723" h="1836" extrusionOk="0">
                  <a:moveTo>
                    <a:pt x="0" y="0"/>
                  </a:moveTo>
                  <a:lnTo>
                    <a:pt x="0" y="0"/>
                  </a:lnTo>
                  <a:cubicBezTo>
                    <a:pt x="369" y="264"/>
                    <a:pt x="802" y="401"/>
                    <a:pt x="1202" y="612"/>
                  </a:cubicBezTo>
                  <a:cubicBezTo>
                    <a:pt x="1613" y="823"/>
                    <a:pt x="2014" y="1044"/>
                    <a:pt x="2436" y="1245"/>
                  </a:cubicBezTo>
                  <a:cubicBezTo>
                    <a:pt x="2837" y="1424"/>
                    <a:pt x="3195" y="1709"/>
                    <a:pt x="3723" y="1835"/>
                  </a:cubicBezTo>
                  <a:cubicBezTo>
                    <a:pt x="3006" y="1192"/>
                    <a:pt x="981" y="169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12"/>
            <p:cNvSpPr/>
            <p:nvPr/>
          </p:nvSpPr>
          <p:spPr>
            <a:xfrm>
              <a:off x="3338675" y="5116250"/>
              <a:ext cx="47200" cy="87275"/>
            </a:xfrm>
            <a:custGeom>
              <a:avLst/>
              <a:gdLst/>
              <a:ahLst/>
              <a:cxnLst/>
              <a:rect l="l" t="t" r="r" b="b"/>
              <a:pathLst>
                <a:path w="1888" h="3491" extrusionOk="0">
                  <a:moveTo>
                    <a:pt x="85" y="0"/>
                  </a:moveTo>
                  <a:cubicBezTo>
                    <a:pt x="21" y="148"/>
                    <a:pt x="0" y="169"/>
                    <a:pt x="0" y="179"/>
                  </a:cubicBezTo>
                  <a:cubicBezTo>
                    <a:pt x="549" y="1266"/>
                    <a:pt x="1097" y="2342"/>
                    <a:pt x="1656" y="3418"/>
                  </a:cubicBezTo>
                  <a:cubicBezTo>
                    <a:pt x="1677" y="3449"/>
                    <a:pt x="1761" y="3449"/>
                    <a:pt x="1888" y="3491"/>
                  </a:cubicBezTo>
                  <a:cubicBezTo>
                    <a:pt x="1561" y="2743"/>
                    <a:pt x="1202" y="2099"/>
                    <a:pt x="865" y="1435"/>
                  </a:cubicBezTo>
                  <a:cubicBezTo>
                    <a:pt x="633" y="971"/>
                    <a:pt x="380" y="517"/>
                    <a:pt x="8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12"/>
            <p:cNvSpPr/>
            <p:nvPr/>
          </p:nvSpPr>
          <p:spPr>
            <a:xfrm>
              <a:off x="3249800" y="4929300"/>
              <a:ext cx="44325" cy="85725"/>
            </a:xfrm>
            <a:custGeom>
              <a:avLst/>
              <a:gdLst/>
              <a:ahLst/>
              <a:cxnLst/>
              <a:rect l="l" t="t" r="r" b="b"/>
              <a:pathLst>
                <a:path w="1773" h="3429" extrusionOk="0">
                  <a:moveTo>
                    <a:pt x="64" y="0"/>
                  </a:moveTo>
                  <a:cubicBezTo>
                    <a:pt x="43" y="32"/>
                    <a:pt x="1" y="75"/>
                    <a:pt x="11" y="96"/>
                  </a:cubicBezTo>
                  <a:cubicBezTo>
                    <a:pt x="549" y="1203"/>
                    <a:pt x="1087" y="2311"/>
                    <a:pt x="1636" y="3418"/>
                  </a:cubicBezTo>
                  <a:cubicBezTo>
                    <a:pt x="1646" y="3429"/>
                    <a:pt x="1699" y="3429"/>
                    <a:pt x="1751" y="3429"/>
                  </a:cubicBezTo>
                  <a:cubicBezTo>
                    <a:pt x="1751" y="3365"/>
                    <a:pt x="1772" y="3291"/>
                    <a:pt x="1741" y="3239"/>
                  </a:cubicBezTo>
                  <a:cubicBezTo>
                    <a:pt x="1224" y="2173"/>
                    <a:pt x="697" y="1097"/>
                    <a:pt x="180" y="32"/>
                  </a:cubicBezTo>
                  <a:cubicBezTo>
                    <a:pt x="159" y="11"/>
                    <a:pt x="106" y="11"/>
                    <a:pt x="6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12"/>
            <p:cNvSpPr/>
            <p:nvPr/>
          </p:nvSpPr>
          <p:spPr>
            <a:xfrm>
              <a:off x="3516375" y="5083025"/>
              <a:ext cx="60150" cy="77025"/>
            </a:xfrm>
            <a:custGeom>
              <a:avLst/>
              <a:gdLst/>
              <a:ahLst/>
              <a:cxnLst/>
              <a:rect l="l" t="t" r="r" b="b"/>
              <a:pathLst>
                <a:path w="2406" h="3081" extrusionOk="0">
                  <a:moveTo>
                    <a:pt x="32" y="1"/>
                  </a:moveTo>
                  <a:cubicBezTo>
                    <a:pt x="32" y="22"/>
                    <a:pt x="1" y="43"/>
                    <a:pt x="11" y="53"/>
                  </a:cubicBezTo>
                  <a:cubicBezTo>
                    <a:pt x="591" y="1044"/>
                    <a:pt x="1382" y="1888"/>
                    <a:pt x="2047" y="2806"/>
                  </a:cubicBezTo>
                  <a:cubicBezTo>
                    <a:pt x="2120" y="2911"/>
                    <a:pt x="2226" y="2996"/>
                    <a:pt x="2310" y="3080"/>
                  </a:cubicBezTo>
                  <a:lnTo>
                    <a:pt x="2405" y="3017"/>
                  </a:lnTo>
                  <a:cubicBezTo>
                    <a:pt x="2384" y="2964"/>
                    <a:pt x="2373" y="2890"/>
                    <a:pt x="2342" y="2848"/>
                  </a:cubicBezTo>
                  <a:lnTo>
                    <a:pt x="158" y="32"/>
                  </a:lnTo>
                  <a:cubicBezTo>
                    <a:pt x="137" y="1"/>
                    <a:pt x="74" y="11"/>
                    <a:pt x="3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12"/>
            <p:cNvSpPr/>
            <p:nvPr/>
          </p:nvSpPr>
          <p:spPr>
            <a:xfrm>
              <a:off x="3416450" y="5109925"/>
              <a:ext cx="49050" cy="79125"/>
            </a:xfrm>
            <a:custGeom>
              <a:avLst/>
              <a:gdLst/>
              <a:ahLst/>
              <a:cxnLst/>
              <a:rect l="l" t="t" r="r" b="b"/>
              <a:pathLst>
                <a:path w="1962" h="3165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348"/>
                    <a:pt x="169" y="601"/>
                    <a:pt x="316" y="854"/>
                  </a:cubicBezTo>
                  <a:cubicBezTo>
                    <a:pt x="813" y="1730"/>
                    <a:pt x="1614" y="2879"/>
                    <a:pt x="1920" y="3164"/>
                  </a:cubicBezTo>
                  <a:cubicBezTo>
                    <a:pt x="1941" y="3153"/>
                    <a:pt x="1962" y="3132"/>
                    <a:pt x="1962" y="3122"/>
                  </a:cubicBezTo>
                  <a:cubicBezTo>
                    <a:pt x="1466" y="2110"/>
                    <a:pt x="738" y="1245"/>
                    <a:pt x="211" y="253"/>
                  </a:cubicBezTo>
                  <a:cubicBezTo>
                    <a:pt x="169" y="169"/>
                    <a:pt x="95" y="85"/>
                    <a:pt x="3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12"/>
            <p:cNvSpPr/>
            <p:nvPr/>
          </p:nvSpPr>
          <p:spPr>
            <a:xfrm>
              <a:off x="3214225" y="5039500"/>
              <a:ext cx="41675" cy="81000"/>
            </a:xfrm>
            <a:custGeom>
              <a:avLst/>
              <a:gdLst/>
              <a:ahLst/>
              <a:cxnLst/>
              <a:rect l="l" t="t" r="r" b="b"/>
              <a:pathLst>
                <a:path w="1667" h="3240" extrusionOk="0">
                  <a:moveTo>
                    <a:pt x="42" y="1"/>
                  </a:moveTo>
                  <a:cubicBezTo>
                    <a:pt x="21" y="85"/>
                    <a:pt x="0" y="106"/>
                    <a:pt x="10" y="127"/>
                  </a:cubicBezTo>
                  <a:cubicBezTo>
                    <a:pt x="31" y="191"/>
                    <a:pt x="52" y="254"/>
                    <a:pt x="85" y="307"/>
                  </a:cubicBezTo>
                  <a:cubicBezTo>
                    <a:pt x="538" y="961"/>
                    <a:pt x="907" y="1657"/>
                    <a:pt x="1160" y="2417"/>
                  </a:cubicBezTo>
                  <a:cubicBezTo>
                    <a:pt x="1245" y="2659"/>
                    <a:pt x="1381" y="2891"/>
                    <a:pt x="1508" y="3123"/>
                  </a:cubicBezTo>
                  <a:cubicBezTo>
                    <a:pt x="1529" y="3165"/>
                    <a:pt x="1592" y="3197"/>
                    <a:pt x="1667" y="3239"/>
                  </a:cubicBezTo>
                  <a:cubicBezTo>
                    <a:pt x="1498" y="2279"/>
                    <a:pt x="633" y="549"/>
                    <a:pt x="4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12"/>
            <p:cNvSpPr/>
            <p:nvPr/>
          </p:nvSpPr>
          <p:spPr>
            <a:xfrm>
              <a:off x="3705700" y="5243875"/>
              <a:ext cx="43775" cy="58800"/>
            </a:xfrm>
            <a:custGeom>
              <a:avLst/>
              <a:gdLst/>
              <a:ahLst/>
              <a:cxnLst/>
              <a:rect l="l" t="t" r="r" b="b"/>
              <a:pathLst>
                <a:path w="1751" h="2352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538"/>
                    <a:pt x="654" y="1181"/>
                    <a:pt x="1508" y="2194"/>
                  </a:cubicBezTo>
                  <a:cubicBezTo>
                    <a:pt x="1561" y="2246"/>
                    <a:pt x="1634" y="2278"/>
                    <a:pt x="1751" y="2352"/>
                  </a:cubicBezTo>
                  <a:cubicBezTo>
                    <a:pt x="1571" y="1888"/>
                    <a:pt x="685" y="69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12"/>
            <p:cNvSpPr/>
            <p:nvPr/>
          </p:nvSpPr>
          <p:spPr>
            <a:xfrm>
              <a:off x="3598650" y="4911325"/>
              <a:ext cx="45625" cy="30650"/>
            </a:xfrm>
            <a:custGeom>
              <a:avLst/>
              <a:gdLst/>
              <a:ahLst/>
              <a:cxnLst/>
              <a:rect l="l" t="t" r="r" b="b"/>
              <a:pathLst>
                <a:path w="1825" h="1226" extrusionOk="0">
                  <a:moveTo>
                    <a:pt x="81" y="1"/>
                  </a:moveTo>
                  <a:cubicBezTo>
                    <a:pt x="66" y="1"/>
                    <a:pt x="29" y="46"/>
                    <a:pt x="0" y="66"/>
                  </a:cubicBezTo>
                  <a:cubicBezTo>
                    <a:pt x="474" y="593"/>
                    <a:pt x="1255" y="1089"/>
                    <a:pt x="1824" y="1226"/>
                  </a:cubicBezTo>
                  <a:cubicBezTo>
                    <a:pt x="1456" y="857"/>
                    <a:pt x="474" y="161"/>
                    <a:pt x="85" y="2"/>
                  </a:cubicBezTo>
                  <a:cubicBezTo>
                    <a:pt x="84" y="1"/>
                    <a:pt x="82" y="1"/>
                    <a:pt x="8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12"/>
            <p:cNvSpPr/>
            <p:nvPr/>
          </p:nvSpPr>
          <p:spPr>
            <a:xfrm>
              <a:off x="3190200" y="4931400"/>
              <a:ext cx="10575" cy="64125"/>
            </a:xfrm>
            <a:custGeom>
              <a:avLst/>
              <a:gdLst/>
              <a:ahLst/>
              <a:cxnLst/>
              <a:rect l="l" t="t" r="r" b="b"/>
              <a:pathLst>
                <a:path w="423" h="2565" extrusionOk="0">
                  <a:moveTo>
                    <a:pt x="128" y="1"/>
                  </a:moveTo>
                  <a:cubicBezTo>
                    <a:pt x="64" y="117"/>
                    <a:pt x="1" y="170"/>
                    <a:pt x="1" y="223"/>
                  </a:cubicBezTo>
                  <a:cubicBezTo>
                    <a:pt x="22" y="1425"/>
                    <a:pt x="106" y="2131"/>
                    <a:pt x="307" y="2564"/>
                  </a:cubicBezTo>
                  <a:cubicBezTo>
                    <a:pt x="423" y="1773"/>
                    <a:pt x="191" y="1066"/>
                    <a:pt x="233" y="349"/>
                  </a:cubicBezTo>
                  <a:cubicBezTo>
                    <a:pt x="233" y="254"/>
                    <a:pt x="181" y="159"/>
                    <a:pt x="12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12"/>
            <p:cNvSpPr/>
            <p:nvPr/>
          </p:nvSpPr>
          <p:spPr>
            <a:xfrm>
              <a:off x="3221600" y="4825675"/>
              <a:ext cx="6350" cy="58300"/>
            </a:xfrm>
            <a:custGeom>
              <a:avLst/>
              <a:gdLst/>
              <a:ahLst/>
              <a:cxnLst/>
              <a:rect l="l" t="t" r="r" b="b"/>
              <a:pathLst>
                <a:path w="254" h="2332" extrusionOk="0">
                  <a:moveTo>
                    <a:pt x="169" y="1"/>
                  </a:moveTo>
                  <a:cubicBezTo>
                    <a:pt x="74" y="106"/>
                    <a:pt x="0" y="149"/>
                    <a:pt x="0" y="191"/>
                  </a:cubicBezTo>
                  <a:cubicBezTo>
                    <a:pt x="0" y="855"/>
                    <a:pt x="0" y="1509"/>
                    <a:pt x="11" y="2163"/>
                  </a:cubicBezTo>
                  <a:cubicBezTo>
                    <a:pt x="11" y="2205"/>
                    <a:pt x="74" y="2237"/>
                    <a:pt x="169" y="2331"/>
                  </a:cubicBezTo>
                  <a:cubicBezTo>
                    <a:pt x="243" y="1530"/>
                    <a:pt x="254" y="792"/>
                    <a:pt x="16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12"/>
            <p:cNvSpPr/>
            <p:nvPr/>
          </p:nvSpPr>
          <p:spPr>
            <a:xfrm>
              <a:off x="3518500" y="5111750"/>
              <a:ext cx="32175" cy="48300"/>
            </a:xfrm>
            <a:custGeom>
              <a:avLst/>
              <a:gdLst/>
              <a:ahLst/>
              <a:cxnLst/>
              <a:rect l="l" t="t" r="r" b="b"/>
              <a:pathLst>
                <a:path w="1287" h="1932" extrusionOk="0">
                  <a:moveTo>
                    <a:pt x="0" y="1"/>
                  </a:moveTo>
                  <a:lnTo>
                    <a:pt x="0" y="1"/>
                  </a:lnTo>
                  <a:cubicBezTo>
                    <a:pt x="305" y="781"/>
                    <a:pt x="917" y="1667"/>
                    <a:pt x="1287" y="1931"/>
                  </a:cubicBezTo>
                  <a:cubicBezTo>
                    <a:pt x="1160" y="1552"/>
                    <a:pt x="516" y="560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12"/>
            <p:cNvSpPr/>
            <p:nvPr/>
          </p:nvSpPr>
          <p:spPr>
            <a:xfrm>
              <a:off x="3651375" y="4817200"/>
              <a:ext cx="40625" cy="35925"/>
            </a:xfrm>
            <a:custGeom>
              <a:avLst/>
              <a:gdLst/>
              <a:ahLst/>
              <a:cxnLst/>
              <a:rect l="l" t="t" r="r" b="b"/>
              <a:pathLst>
                <a:path w="1625" h="1437" extrusionOk="0">
                  <a:moveTo>
                    <a:pt x="108" y="1"/>
                  </a:moveTo>
                  <a:cubicBezTo>
                    <a:pt x="84" y="1"/>
                    <a:pt x="39" y="36"/>
                    <a:pt x="11" y="55"/>
                  </a:cubicBezTo>
                  <a:cubicBezTo>
                    <a:pt x="11" y="76"/>
                    <a:pt x="1" y="97"/>
                    <a:pt x="11" y="108"/>
                  </a:cubicBezTo>
                  <a:lnTo>
                    <a:pt x="1529" y="1437"/>
                  </a:lnTo>
                  <a:cubicBezTo>
                    <a:pt x="1561" y="1416"/>
                    <a:pt x="1593" y="1405"/>
                    <a:pt x="1625" y="1395"/>
                  </a:cubicBezTo>
                  <a:cubicBezTo>
                    <a:pt x="1583" y="1299"/>
                    <a:pt x="1540" y="1205"/>
                    <a:pt x="1477" y="1131"/>
                  </a:cubicBezTo>
                  <a:cubicBezTo>
                    <a:pt x="1086" y="688"/>
                    <a:pt x="580" y="371"/>
                    <a:pt x="116" y="2"/>
                  </a:cubicBezTo>
                  <a:cubicBezTo>
                    <a:pt x="114" y="1"/>
                    <a:pt x="111" y="1"/>
                    <a:pt x="10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12"/>
            <p:cNvSpPr/>
            <p:nvPr/>
          </p:nvSpPr>
          <p:spPr>
            <a:xfrm>
              <a:off x="3266675" y="5156575"/>
              <a:ext cx="18750" cy="51200"/>
            </a:xfrm>
            <a:custGeom>
              <a:avLst/>
              <a:gdLst/>
              <a:ahLst/>
              <a:cxnLst/>
              <a:rect l="l" t="t" r="r" b="b"/>
              <a:pathLst>
                <a:path w="750" h="2048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338"/>
                    <a:pt x="201" y="1119"/>
                    <a:pt x="486" y="1730"/>
                  </a:cubicBezTo>
                  <a:cubicBezTo>
                    <a:pt x="537" y="1844"/>
                    <a:pt x="528" y="2047"/>
                    <a:pt x="733" y="2047"/>
                  </a:cubicBezTo>
                  <a:cubicBezTo>
                    <a:pt x="739" y="2047"/>
                    <a:pt x="744" y="2047"/>
                    <a:pt x="750" y="2047"/>
                  </a:cubicBezTo>
                  <a:cubicBezTo>
                    <a:pt x="644" y="1467"/>
                    <a:pt x="233" y="317"/>
                    <a:pt x="2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12"/>
            <p:cNvSpPr/>
            <p:nvPr/>
          </p:nvSpPr>
          <p:spPr>
            <a:xfrm>
              <a:off x="3692500" y="5253600"/>
              <a:ext cx="27450" cy="41700"/>
            </a:xfrm>
            <a:custGeom>
              <a:avLst/>
              <a:gdLst/>
              <a:ahLst/>
              <a:cxnLst/>
              <a:rect l="l" t="t" r="r" b="b"/>
              <a:pathLst>
                <a:path w="1098" h="1668" extrusionOk="0">
                  <a:moveTo>
                    <a:pt x="85" y="1"/>
                  </a:moveTo>
                  <a:cubicBezTo>
                    <a:pt x="11" y="138"/>
                    <a:pt x="1" y="202"/>
                    <a:pt x="32" y="254"/>
                  </a:cubicBezTo>
                  <a:cubicBezTo>
                    <a:pt x="306" y="697"/>
                    <a:pt x="602" y="1140"/>
                    <a:pt x="887" y="1573"/>
                  </a:cubicBezTo>
                  <a:cubicBezTo>
                    <a:pt x="918" y="1625"/>
                    <a:pt x="992" y="1636"/>
                    <a:pt x="1055" y="1667"/>
                  </a:cubicBezTo>
                  <a:cubicBezTo>
                    <a:pt x="1066" y="1615"/>
                    <a:pt x="1098" y="1562"/>
                    <a:pt x="1077" y="1531"/>
                  </a:cubicBezTo>
                  <a:cubicBezTo>
                    <a:pt x="781" y="1077"/>
                    <a:pt x="486" y="613"/>
                    <a:pt x="191" y="160"/>
                  </a:cubicBezTo>
                  <a:cubicBezTo>
                    <a:pt x="148" y="106"/>
                    <a:pt x="116" y="54"/>
                    <a:pt x="8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12"/>
            <p:cNvSpPr/>
            <p:nvPr/>
          </p:nvSpPr>
          <p:spPr>
            <a:xfrm>
              <a:off x="3416175" y="5136550"/>
              <a:ext cx="24825" cy="37725"/>
            </a:xfrm>
            <a:custGeom>
              <a:avLst/>
              <a:gdLst/>
              <a:ahLst/>
              <a:cxnLst/>
              <a:rect l="l" t="t" r="r" b="b"/>
              <a:pathLst>
                <a:path w="993" h="150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63"/>
                    <a:pt x="11" y="138"/>
                    <a:pt x="43" y="180"/>
                  </a:cubicBezTo>
                  <a:cubicBezTo>
                    <a:pt x="306" y="612"/>
                    <a:pt x="570" y="1034"/>
                    <a:pt x="845" y="1467"/>
                  </a:cubicBezTo>
                  <a:cubicBezTo>
                    <a:pt x="866" y="1488"/>
                    <a:pt x="918" y="1498"/>
                    <a:pt x="960" y="1509"/>
                  </a:cubicBezTo>
                  <a:cubicBezTo>
                    <a:pt x="971" y="1467"/>
                    <a:pt x="992" y="1413"/>
                    <a:pt x="981" y="1382"/>
                  </a:cubicBezTo>
                  <a:cubicBezTo>
                    <a:pt x="707" y="928"/>
                    <a:pt x="433" y="485"/>
                    <a:pt x="149" y="42"/>
                  </a:cubicBezTo>
                  <a:cubicBezTo>
                    <a:pt x="138" y="11"/>
                    <a:pt x="74" y="1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12"/>
            <p:cNvSpPr/>
            <p:nvPr/>
          </p:nvSpPr>
          <p:spPr>
            <a:xfrm>
              <a:off x="3590975" y="5328775"/>
              <a:ext cx="26400" cy="34025"/>
            </a:xfrm>
            <a:custGeom>
              <a:avLst/>
              <a:gdLst/>
              <a:ahLst/>
              <a:cxnLst/>
              <a:rect l="l" t="t" r="r" b="b"/>
              <a:pathLst>
                <a:path w="1056" h="1361" extrusionOk="0">
                  <a:moveTo>
                    <a:pt x="1" y="0"/>
                  </a:moveTo>
                  <a:lnTo>
                    <a:pt x="1" y="0"/>
                  </a:lnTo>
                  <a:cubicBezTo>
                    <a:pt x="360" y="749"/>
                    <a:pt x="729" y="1213"/>
                    <a:pt x="1056" y="1360"/>
                  </a:cubicBezTo>
                  <a:cubicBezTo>
                    <a:pt x="877" y="928"/>
                    <a:pt x="549" y="495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12"/>
            <p:cNvSpPr/>
            <p:nvPr/>
          </p:nvSpPr>
          <p:spPr>
            <a:xfrm>
              <a:off x="3407225" y="5148175"/>
              <a:ext cx="17425" cy="35325"/>
            </a:xfrm>
            <a:custGeom>
              <a:avLst/>
              <a:gdLst/>
              <a:ahLst/>
              <a:cxnLst/>
              <a:rect l="l" t="t" r="r" b="b"/>
              <a:pathLst>
                <a:path w="697" h="1413" extrusionOk="0">
                  <a:moveTo>
                    <a:pt x="93" y="1"/>
                  </a:moveTo>
                  <a:cubicBezTo>
                    <a:pt x="70" y="1"/>
                    <a:pt x="35" y="10"/>
                    <a:pt x="0" y="10"/>
                  </a:cubicBezTo>
                  <a:cubicBezTo>
                    <a:pt x="10" y="84"/>
                    <a:pt x="10" y="147"/>
                    <a:pt x="32" y="200"/>
                  </a:cubicBezTo>
                  <a:cubicBezTo>
                    <a:pt x="242" y="611"/>
                    <a:pt x="464" y="1012"/>
                    <a:pt x="675" y="1412"/>
                  </a:cubicBezTo>
                  <a:cubicBezTo>
                    <a:pt x="696" y="980"/>
                    <a:pt x="507" y="559"/>
                    <a:pt x="116" y="10"/>
                  </a:cubicBezTo>
                  <a:cubicBezTo>
                    <a:pt x="113" y="3"/>
                    <a:pt x="104" y="1"/>
                    <a:pt x="9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3290675" y="5233050"/>
              <a:ext cx="18750" cy="34050"/>
            </a:xfrm>
            <a:custGeom>
              <a:avLst/>
              <a:gdLst/>
              <a:ahLst/>
              <a:cxnLst/>
              <a:rect l="l" t="t" r="r" b="b"/>
              <a:pathLst>
                <a:path w="750" h="1362" extrusionOk="0">
                  <a:moveTo>
                    <a:pt x="1" y="0"/>
                  </a:moveTo>
                  <a:cubicBezTo>
                    <a:pt x="158" y="644"/>
                    <a:pt x="348" y="992"/>
                    <a:pt x="749" y="1361"/>
                  </a:cubicBezTo>
                  <a:cubicBezTo>
                    <a:pt x="633" y="855"/>
                    <a:pt x="359" y="485"/>
                    <a:pt x="158" y="85"/>
                  </a:cubicBezTo>
                  <a:cubicBezTo>
                    <a:pt x="137" y="42"/>
                    <a:pt x="74" y="32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3581500" y="5340100"/>
              <a:ext cx="20325" cy="28250"/>
            </a:xfrm>
            <a:custGeom>
              <a:avLst/>
              <a:gdLst/>
              <a:ahLst/>
              <a:cxnLst/>
              <a:rect l="l" t="t" r="r" b="b"/>
              <a:pathLst>
                <a:path w="813" h="1130" extrusionOk="0">
                  <a:moveTo>
                    <a:pt x="42" y="0"/>
                  </a:moveTo>
                  <a:cubicBezTo>
                    <a:pt x="0" y="169"/>
                    <a:pt x="106" y="296"/>
                    <a:pt x="180" y="422"/>
                  </a:cubicBezTo>
                  <a:cubicBezTo>
                    <a:pt x="328" y="654"/>
                    <a:pt x="506" y="876"/>
                    <a:pt x="675" y="1097"/>
                  </a:cubicBezTo>
                  <a:cubicBezTo>
                    <a:pt x="696" y="1129"/>
                    <a:pt x="749" y="1118"/>
                    <a:pt x="813" y="1129"/>
                  </a:cubicBezTo>
                  <a:cubicBezTo>
                    <a:pt x="802" y="1055"/>
                    <a:pt x="802" y="992"/>
                    <a:pt x="771" y="939"/>
                  </a:cubicBezTo>
                  <a:cubicBezTo>
                    <a:pt x="570" y="633"/>
                    <a:pt x="370" y="328"/>
                    <a:pt x="159" y="21"/>
                  </a:cubicBezTo>
                  <a:cubicBezTo>
                    <a:pt x="148" y="0"/>
                    <a:pt x="85" y="11"/>
                    <a:pt x="4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3192600" y="4888975"/>
              <a:ext cx="8175" cy="28225"/>
            </a:xfrm>
            <a:custGeom>
              <a:avLst/>
              <a:gdLst/>
              <a:ahLst/>
              <a:cxnLst/>
              <a:rect l="l" t="t" r="r" b="b"/>
              <a:pathLst>
                <a:path w="327" h="1129" extrusionOk="0">
                  <a:moveTo>
                    <a:pt x="317" y="0"/>
                  </a:moveTo>
                  <a:lnTo>
                    <a:pt x="317" y="0"/>
                  </a:lnTo>
                  <a:cubicBezTo>
                    <a:pt x="42" y="401"/>
                    <a:pt x="0" y="591"/>
                    <a:pt x="85" y="1128"/>
                  </a:cubicBezTo>
                  <a:cubicBezTo>
                    <a:pt x="232" y="791"/>
                    <a:pt x="327" y="443"/>
                    <a:pt x="31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3232150" y="4845975"/>
              <a:ext cx="8975" cy="28150"/>
            </a:xfrm>
            <a:custGeom>
              <a:avLst/>
              <a:gdLst/>
              <a:ahLst/>
              <a:cxnLst/>
              <a:rect l="l" t="t" r="r" b="b"/>
              <a:pathLst>
                <a:path w="359" h="1126" extrusionOk="0">
                  <a:moveTo>
                    <a:pt x="95" y="1"/>
                  </a:moveTo>
                  <a:cubicBezTo>
                    <a:pt x="0" y="391"/>
                    <a:pt x="74" y="687"/>
                    <a:pt x="64" y="992"/>
                  </a:cubicBezTo>
                  <a:cubicBezTo>
                    <a:pt x="64" y="1035"/>
                    <a:pt x="77" y="1126"/>
                    <a:pt x="172" y="1126"/>
                  </a:cubicBezTo>
                  <a:cubicBezTo>
                    <a:pt x="194" y="1126"/>
                    <a:pt x="221" y="1121"/>
                    <a:pt x="253" y="1108"/>
                  </a:cubicBezTo>
                  <a:cubicBezTo>
                    <a:pt x="179" y="781"/>
                    <a:pt x="359" y="423"/>
                    <a:pt x="9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3727300" y="4891600"/>
              <a:ext cx="12425" cy="14800"/>
            </a:xfrm>
            <a:custGeom>
              <a:avLst/>
              <a:gdLst/>
              <a:ahLst/>
              <a:cxnLst/>
              <a:rect l="l" t="t" r="r" b="b"/>
              <a:pathLst>
                <a:path w="497" h="592" extrusionOk="0">
                  <a:moveTo>
                    <a:pt x="1" y="1"/>
                  </a:moveTo>
                  <a:lnTo>
                    <a:pt x="1" y="1"/>
                  </a:lnTo>
                  <a:cubicBezTo>
                    <a:pt x="138" y="412"/>
                    <a:pt x="138" y="412"/>
                    <a:pt x="496" y="591"/>
                  </a:cubicBezTo>
                  <a:cubicBezTo>
                    <a:pt x="391" y="369"/>
                    <a:pt x="317" y="127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3234500" y="4960400"/>
              <a:ext cx="5575" cy="20350"/>
            </a:xfrm>
            <a:custGeom>
              <a:avLst/>
              <a:gdLst/>
              <a:ahLst/>
              <a:cxnLst/>
              <a:rect l="l" t="t" r="r" b="b"/>
              <a:pathLst>
                <a:path w="223" h="814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149"/>
                    <a:pt x="54" y="296"/>
                    <a:pt x="85" y="444"/>
                  </a:cubicBezTo>
                  <a:cubicBezTo>
                    <a:pt x="117" y="570"/>
                    <a:pt x="159" y="687"/>
                    <a:pt x="191" y="813"/>
                  </a:cubicBezTo>
                  <a:cubicBezTo>
                    <a:pt x="223" y="518"/>
                    <a:pt x="191" y="244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3808525" y="5251500"/>
              <a:ext cx="1075" cy="1600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3" y="1"/>
                  </a:moveTo>
                  <a:cubicBezTo>
                    <a:pt x="32" y="11"/>
                    <a:pt x="10" y="11"/>
                    <a:pt x="0" y="22"/>
                  </a:cubicBezTo>
                  <a:cubicBezTo>
                    <a:pt x="10" y="33"/>
                    <a:pt x="10" y="54"/>
                    <a:pt x="21" y="64"/>
                  </a:cubicBezTo>
                  <a:cubicBezTo>
                    <a:pt x="32" y="43"/>
                    <a:pt x="32" y="22"/>
                    <a:pt x="4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3651100" y="4638075"/>
              <a:ext cx="235225" cy="20250"/>
            </a:xfrm>
            <a:custGeom>
              <a:avLst/>
              <a:gdLst/>
              <a:ahLst/>
              <a:cxnLst/>
              <a:rect l="l" t="t" r="r" b="b"/>
              <a:pathLst>
                <a:path w="9409" h="810" extrusionOk="0">
                  <a:moveTo>
                    <a:pt x="2745" y="0"/>
                  </a:moveTo>
                  <a:cubicBezTo>
                    <a:pt x="1868" y="0"/>
                    <a:pt x="1000" y="100"/>
                    <a:pt x="148" y="322"/>
                  </a:cubicBezTo>
                  <a:cubicBezTo>
                    <a:pt x="64" y="343"/>
                    <a:pt x="1" y="407"/>
                    <a:pt x="96" y="523"/>
                  </a:cubicBezTo>
                  <a:cubicBezTo>
                    <a:pt x="718" y="312"/>
                    <a:pt x="1372" y="270"/>
                    <a:pt x="2037" y="270"/>
                  </a:cubicBezTo>
                  <a:cubicBezTo>
                    <a:pt x="2205" y="267"/>
                    <a:pt x="2373" y="266"/>
                    <a:pt x="2541" y="266"/>
                  </a:cubicBezTo>
                  <a:cubicBezTo>
                    <a:pt x="3079" y="266"/>
                    <a:pt x="3618" y="280"/>
                    <a:pt x="4156" y="312"/>
                  </a:cubicBezTo>
                  <a:cubicBezTo>
                    <a:pt x="5865" y="407"/>
                    <a:pt x="7573" y="481"/>
                    <a:pt x="9250" y="807"/>
                  </a:cubicBezTo>
                  <a:cubicBezTo>
                    <a:pt x="9254" y="809"/>
                    <a:pt x="9257" y="809"/>
                    <a:pt x="9261" y="809"/>
                  </a:cubicBezTo>
                  <a:cubicBezTo>
                    <a:pt x="9291" y="809"/>
                    <a:pt x="9333" y="773"/>
                    <a:pt x="9408" y="744"/>
                  </a:cubicBezTo>
                  <a:cubicBezTo>
                    <a:pt x="9324" y="681"/>
                    <a:pt x="9261" y="618"/>
                    <a:pt x="9187" y="607"/>
                  </a:cubicBezTo>
                  <a:cubicBezTo>
                    <a:pt x="8807" y="523"/>
                    <a:pt x="8417" y="428"/>
                    <a:pt x="8016" y="375"/>
                  </a:cubicBezTo>
                  <a:cubicBezTo>
                    <a:pt x="6392" y="164"/>
                    <a:pt x="4758" y="48"/>
                    <a:pt x="3112" y="6"/>
                  </a:cubicBezTo>
                  <a:cubicBezTo>
                    <a:pt x="2990" y="2"/>
                    <a:pt x="2867" y="0"/>
                    <a:pt x="274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3793475" y="4847825"/>
              <a:ext cx="197250" cy="12950"/>
            </a:xfrm>
            <a:custGeom>
              <a:avLst/>
              <a:gdLst/>
              <a:ahLst/>
              <a:cxnLst/>
              <a:rect l="l" t="t" r="r" b="b"/>
              <a:pathLst>
                <a:path w="7890" h="518" extrusionOk="0">
                  <a:moveTo>
                    <a:pt x="233" y="1"/>
                  </a:moveTo>
                  <a:cubicBezTo>
                    <a:pt x="138" y="1"/>
                    <a:pt x="1" y="11"/>
                    <a:pt x="75" y="201"/>
                  </a:cubicBezTo>
                  <a:cubicBezTo>
                    <a:pt x="2670" y="296"/>
                    <a:pt x="5274" y="486"/>
                    <a:pt x="7890" y="517"/>
                  </a:cubicBezTo>
                  <a:cubicBezTo>
                    <a:pt x="7732" y="338"/>
                    <a:pt x="7531" y="349"/>
                    <a:pt x="7341" y="338"/>
                  </a:cubicBezTo>
                  <a:cubicBezTo>
                    <a:pt x="5506" y="243"/>
                    <a:pt x="3661" y="138"/>
                    <a:pt x="1826" y="43"/>
                  </a:cubicBezTo>
                  <a:cubicBezTo>
                    <a:pt x="1298" y="22"/>
                    <a:pt x="771" y="11"/>
                    <a:pt x="23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3761850" y="4778225"/>
              <a:ext cx="89950" cy="7300"/>
            </a:xfrm>
            <a:custGeom>
              <a:avLst/>
              <a:gdLst/>
              <a:ahLst/>
              <a:cxnLst/>
              <a:rect l="l" t="t" r="r" b="b"/>
              <a:pathLst>
                <a:path w="3598" h="292" extrusionOk="0">
                  <a:moveTo>
                    <a:pt x="591" y="1"/>
                  </a:moveTo>
                  <a:cubicBezTo>
                    <a:pt x="401" y="1"/>
                    <a:pt x="201" y="43"/>
                    <a:pt x="11" y="64"/>
                  </a:cubicBezTo>
                  <a:cubicBezTo>
                    <a:pt x="11" y="85"/>
                    <a:pt x="11" y="116"/>
                    <a:pt x="0" y="137"/>
                  </a:cubicBezTo>
                  <a:cubicBezTo>
                    <a:pt x="97" y="167"/>
                    <a:pt x="195" y="223"/>
                    <a:pt x="284" y="223"/>
                  </a:cubicBezTo>
                  <a:cubicBezTo>
                    <a:pt x="291" y="223"/>
                    <a:pt x="299" y="222"/>
                    <a:pt x="306" y="222"/>
                  </a:cubicBezTo>
                  <a:cubicBezTo>
                    <a:pt x="444" y="215"/>
                    <a:pt x="581" y="212"/>
                    <a:pt x="718" y="212"/>
                  </a:cubicBezTo>
                  <a:cubicBezTo>
                    <a:pt x="1451" y="212"/>
                    <a:pt x="2184" y="291"/>
                    <a:pt x="2917" y="291"/>
                  </a:cubicBezTo>
                  <a:cubicBezTo>
                    <a:pt x="3144" y="291"/>
                    <a:pt x="3370" y="283"/>
                    <a:pt x="3597" y="264"/>
                  </a:cubicBezTo>
                  <a:cubicBezTo>
                    <a:pt x="3597" y="264"/>
                    <a:pt x="3586" y="233"/>
                    <a:pt x="3586" y="169"/>
                  </a:cubicBezTo>
                  <a:cubicBezTo>
                    <a:pt x="2595" y="11"/>
                    <a:pt x="1593" y="32"/>
                    <a:pt x="59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3814050" y="4865175"/>
              <a:ext cx="91250" cy="9325"/>
            </a:xfrm>
            <a:custGeom>
              <a:avLst/>
              <a:gdLst/>
              <a:ahLst/>
              <a:cxnLst/>
              <a:rect l="l" t="t" r="r" b="b"/>
              <a:pathLst>
                <a:path w="3650" h="373" extrusionOk="0">
                  <a:moveTo>
                    <a:pt x="239" y="1"/>
                  </a:moveTo>
                  <a:cubicBezTo>
                    <a:pt x="166" y="1"/>
                    <a:pt x="91" y="27"/>
                    <a:pt x="0" y="45"/>
                  </a:cubicBezTo>
                  <a:cubicBezTo>
                    <a:pt x="201" y="245"/>
                    <a:pt x="443" y="203"/>
                    <a:pt x="654" y="224"/>
                  </a:cubicBezTo>
                  <a:cubicBezTo>
                    <a:pt x="1676" y="323"/>
                    <a:pt x="2422" y="373"/>
                    <a:pt x="2943" y="373"/>
                  </a:cubicBezTo>
                  <a:cubicBezTo>
                    <a:pt x="3256" y="373"/>
                    <a:pt x="3488" y="355"/>
                    <a:pt x="3650" y="319"/>
                  </a:cubicBezTo>
                  <a:cubicBezTo>
                    <a:pt x="3628" y="287"/>
                    <a:pt x="3597" y="235"/>
                    <a:pt x="3565" y="235"/>
                  </a:cubicBezTo>
                  <a:cubicBezTo>
                    <a:pt x="2468" y="151"/>
                    <a:pt x="1371" y="76"/>
                    <a:pt x="275" y="3"/>
                  </a:cubicBezTo>
                  <a:cubicBezTo>
                    <a:pt x="263" y="1"/>
                    <a:pt x="251" y="1"/>
                    <a:pt x="23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3720700" y="4592375"/>
              <a:ext cx="86275" cy="6050"/>
            </a:xfrm>
            <a:custGeom>
              <a:avLst/>
              <a:gdLst/>
              <a:ahLst/>
              <a:cxnLst/>
              <a:rect l="l" t="t" r="r" b="b"/>
              <a:pathLst>
                <a:path w="3451" h="242" extrusionOk="0">
                  <a:moveTo>
                    <a:pt x="1601" y="0"/>
                  </a:moveTo>
                  <a:cubicBezTo>
                    <a:pt x="978" y="0"/>
                    <a:pt x="362" y="39"/>
                    <a:pt x="1" y="125"/>
                  </a:cubicBezTo>
                  <a:cubicBezTo>
                    <a:pt x="1130" y="242"/>
                    <a:pt x="2258" y="242"/>
                    <a:pt x="3397" y="242"/>
                  </a:cubicBezTo>
                  <a:cubicBezTo>
                    <a:pt x="3408" y="242"/>
                    <a:pt x="3429" y="221"/>
                    <a:pt x="3439" y="199"/>
                  </a:cubicBezTo>
                  <a:cubicBezTo>
                    <a:pt x="3450" y="189"/>
                    <a:pt x="3439" y="167"/>
                    <a:pt x="3439" y="146"/>
                  </a:cubicBezTo>
                  <a:cubicBezTo>
                    <a:pt x="3095" y="55"/>
                    <a:pt x="2343" y="0"/>
                    <a:pt x="160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3719125" y="4661675"/>
              <a:ext cx="76775" cy="7425"/>
            </a:xfrm>
            <a:custGeom>
              <a:avLst/>
              <a:gdLst/>
              <a:ahLst/>
              <a:cxnLst/>
              <a:rect l="l" t="t" r="r" b="b"/>
              <a:pathLst>
                <a:path w="3071" h="297" extrusionOk="0">
                  <a:moveTo>
                    <a:pt x="117" y="1"/>
                  </a:moveTo>
                  <a:cubicBezTo>
                    <a:pt x="96" y="1"/>
                    <a:pt x="64" y="53"/>
                    <a:pt x="1" y="127"/>
                  </a:cubicBezTo>
                  <a:cubicBezTo>
                    <a:pt x="940" y="296"/>
                    <a:pt x="1857" y="191"/>
                    <a:pt x="2764" y="264"/>
                  </a:cubicBezTo>
                  <a:cubicBezTo>
                    <a:pt x="2776" y="265"/>
                    <a:pt x="2787" y="266"/>
                    <a:pt x="2799" y="266"/>
                  </a:cubicBezTo>
                  <a:cubicBezTo>
                    <a:pt x="2893" y="266"/>
                    <a:pt x="2985" y="231"/>
                    <a:pt x="3070" y="212"/>
                  </a:cubicBezTo>
                  <a:cubicBezTo>
                    <a:pt x="3070" y="170"/>
                    <a:pt x="3059" y="116"/>
                    <a:pt x="3049" y="64"/>
                  </a:cubicBezTo>
                  <a:cubicBezTo>
                    <a:pt x="2079" y="11"/>
                    <a:pt x="1097" y="1"/>
                    <a:pt x="11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3621575" y="4601825"/>
              <a:ext cx="65675" cy="12500"/>
            </a:xfrm>
            <a:custGeom>
              <a:avLst/>
              <a:gdLst/>
              <a:ahLst/>
              <a:cxnLst/>
              <a:rect l="l" t="t" r="r" b="b"/>
              <a:pathLst>
                <a:path w="2627" h="500" extrusionOk="0">
                  <a:moveTo>
                    <a:pt x="2447" y="0"/>
                  </a:moveTo>
                  <a:cubicBezTo>
                    <a:pt x="1878" y="64"/>
                    <a:pt x="1308" y="117"/>
                    <a:pt x="739" y="180"/>
                  </a:cubicBezTo>
                  <a:cubicBezTo>
                    <a:pt x="560" y="201"/>
                    <a:pt x="391" y="243"/>
                    <a:pt x="222" y="286"/>
                  </a:cubicBezTo>
                  <a:cubicBezTo>
                    <a:pt x="169" y="296"/>
                    <a:pt x="138" y="359"/>
                    <a:pt x="0" y="475"/>
                  </a:cubicBezTo>
                  <a:cubicBezTo>
                    <a:pt x="155" y="484"/>
                    <a:pt x="226" y="499"/>
                    <a:pt x="281" y="499"/>
                  </a:cubicBezTo>
                  <a:cubicBezTo>
                    <a:pt x="293" y="499"/>
                    <a:pt x="305" y="498"/>
                    <a:pt x="317" y="496"/>
                  </a:cubicBezTo>
                  <a:cubicBezTo>
                    <a:pt x="866" y="423"/>
                    <a:pt x="1399" y="262"/>
                    <a:pt x="1957" y="262"/>
                  </a:cubicBezTo>
                  <a:cubicBezTo>
                    <a:pt x="2043" y="262"/>
                    <a:pt x="2129" y="266"/>
                    <a:pt x="2215" y="275"/>
                  </a:cubicBezTo>
                  <a:cubicBezTo>
                    <a:pt x="2300" y="275"/>
                    <a:pt x="2384" y="243"/>
                    <a:pt x="2479" y="222"/>
                  </a:cubicBezTo>
                  <a:cubicBezTo>
                    <a:pt x="2574" y="201"/>
                    <a:pt x="2627" y="148"/>
                    <a:pt x="2574" y="43"/>
                  </a:cubicBezTo>
                  <a:cubicBezTo>
                    <a:pt x="2532" y="32"/>
                    <a:pt x="2489" y="0"/>
                    <a:pt x="244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3944825" y="4689325"/>
              <a:ext cx="60675" cy="13525"/>
            </a:xfrm>
            <a:custGeom>
              <a:avLst/>
              <a:gdLst/>
              <a:ahLst/>
              <a:cxnLst/>
              <a:rect l="l" t="t" r="r" b="b"/>
              <a:pathLst>
                <a:path w="2427" h="541" extrusionOk="0">
                  <a:moveTo>
                    <a:pt x="176" y="1"/>
                  </a:moveTo>
                  <a:cubicBezTo>
                    <a:pt x="111" y="1"/>
                    <a:pt x="48" y="25"/>
                    <a:pt x="1" y="139"/>
                  </a:cubicBezTo>
                  <a:cubicBezTo>
                    <a:pt x="813" y="276"/>
                    <a:pt x="1625" y="403"/>
                    <a:pt x="2426" y="540"/>
                  </a:cubicBezTo>
                  <a:cubicBezTo>
                    <a:pt x="1962" y="224"/>
                    <a:pt x="1214" y="65"/>
                    <a:pt x="286" y="13"/>
                  </a:cubicBezTo>
                  <a:cubicBezTo>
                    <a:pt x="251" y="9"/>
                    <a:pt x="213" y="1"/>
                    <a:pt x="17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3771600" y="4795175"/>
              <a:ext cx="59100" cy="6075"/>
            </a:xfrm>
            <a:custGeom>
              <a:avLst/>
              <a:gdLst/>
              <a:ahLst/>
              <a:cxnLst/>
              <a:rect l="l" t="t" r="r" b="b"/>
              <a:pathLst>
                <a:path w="2364" h="243" extrusionOk="0">
                  <a:moveTo>
                    <a:pt x="870" y="1"/>
                  </a:moveTo>
                  <a:cubicBezTo>
                    <a:pt x="461" y="1"/>
                    <a:pt x="325" y="50"/>
                    <a:pt x="1" y="166"/>
                  </a:cubicBezTo>
                  <a:cubicBezTo>
                    <a:pt x="509" y="219"/>
                    <a:pt x="988" y="243"/>
                    <a:pt x="1457" y="243"/>
                  </a:cubicBezTo>
                  <a:cubicBezTo>
                    <a:pt x="1737" y="243"/>
                    <a:pt x="2013" y="234"/>
                    <a:pt x="2289" y="219"/>
                  </a:cubicBezTo>
                  <a:cubicBezTo>
                    <a:pt x="2310" y="219"/>
                    <a:pt x="2321" y="155"/>
                    <a:pt x="2363" y="71"/>
                  </a:cubicBezTo>
                  <a:cubicBezTo>
                    <a:pt x="1605" y="27"/>
                    <a:pt x="1166" y="1"/>
                    <a:pt x="87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3835950" y="4884175"/>
              <a:ext cx="46425" cy="6700"/>
            </a:xfrm>
            <a:custGeom>
              <a:avLst/>
              <a:gdLst/>
              <a:ahLst/>
              <a:cxnLst/>
              <a:rect l="l" t="t" r="r" b="b"/>
              <a:pathLst>
                <a:path w="1857" h="268" extrusionOk="0">
                  <a:moveTo>
                    <a:pt x="323" y="1"/>
                  </a:moveTo>
                  <a:cubicBezTo>
                    <a:pt x="222" y="1"/>
                    <a:pt x="114" y="26"/>
                    <a:pt x="0" y="129"/>
                  </a:cubicBezTo>
                  <a:cubicBezTo>
                    <a:pt x="529" y="231"/>
                    <a:pt x="1009" y="268"/>
                    <a:pt x="1490" y="268"/>
                  </a:cubicBezTo>
                  <a:cubicBezTo>
                    <a:pt x="1556" y="268"/>
                    <a:pt x="1622" y="267"/>
                    <a:pt x="1688" y="266"/>
                  </a:cubicBezTo>
                  <a:cubicBezTo>
                    <a:pt x="1730" y="266"/>
                    <a:pt x="1772" y="202"/>
                    <a:pt x="1856" y="139"/>
                  </a:cubicBezTo>
                  <a:cubicBezTo>
                    <a:pt x="1635" y="23"/>
                    <a:pt x="1435" y="66"/>
                    <a:pt x="1245" y="45"/>
                  </a:cubicBezTo>
                  <a:cubicBezTo>
                    <a:pt x="1034" y="23"/>
                    <a:pt x="812" y="23"/>
                    <a:pt x="591" y="23"/>
                  </a:cubicBezTo>
                  <a:cubicBezTo>
                    <a:pt x="509" y="23"/>
                    <a:pt x="419" y="1"/>
                    <a:pt x="32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3931125" y="4703475"/>
              <a:ext cx="40625" cy="7150"/>
            </a:xfrm>
            <a:custGeom>
              <a:avLst/>
              <a:gdLst/>
              <a:ahLst/>
              <a:cxnLst/>
              <a:rect l="l" t="t" r="r" b="b"/>
              <a:pathLst>
                <a:path w="1625" h="286" extrusionOk="0">
                  <a:moveTo>
                    <a:pt x="525" y="0"/>
                  </a:moveTo>
                  <a:cubicBezTo>
                    <a:pt x="342" y="0"/>
                    <a:pt x="166" y="19"/>
                    <a:pt x="0" y="59"/>
                  </a:cubicBezTo>
                  <a:cubicBezTo>
                    <a:pt x="295" y="216"/>
                    <a:pt x="581" y="206"/>
                    <a:pt x="865" y="237"/>
                  </a:cubicBezTo>
                  <a:cubicBezTo>
                    <a:pt x="1090" y="269"/>
                    <a:pt x="1218" y="285"/>
                    <a:pt x="1310" y="285"/>
                  </a:cubicBezTo>
                  <a:cubicBezTo>
                    <a:pt x="1434" y="285"/>
                    <a:pt x="1491" y="256"/>
                    <a:pt x="1624" y="195"/>
                  </a:cubicBezTo>
                  <a:cubicBezTo>
                    <a:pt x="1256" y="70"/>
                    <a:pt x="879" y="0"/>
                    <a:pt x="52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3802450" y="4922425"/>
              <a:ext cx="34575" cy="5225"/>
            </a:xfrm>
            <a:custGeom>
              <a:avLst/>
              <a:gdLst/>
              <a:ahLst/>
              <a:cxnLst/>
              <a:rect l="l" t="t" r="r" b="b"/>
              <a:pathLst>
                <a:path w="1383" h="209" extrusionOk="0">
                  <a:moveTo>
                    <a:pt x="691" y="0"/>
                  </a:moveTo>
                  <a:cubicBezTo>
                    <a:pt x="484" y="0"/>
                    <a:pt x="274" y="23"/>
                    <a:pt x="62" y="23"/>
                  </a:cubicBezTo>
                  <a:cubicBezTo>
                    <a:pt x="42" y="23"/>
                    <a:pt x="21" y="23"/>
                    <a:pt x="0" y="22"/>
                  </a:cubicBezTo>
                  <a:lnTo>
                    <a:pt x="0" y="22"/>
                  </a:lnTo>
                  <a:cubicBezTo>
                    <a:pt x="259" y="164"/>
                    <a:pt x="525" y="209"/>
                    <a:pt x="796" y="209"/>
                  </a:cubicBezTo>
                  <a:cubicBezTo>
                    <a:pt x="989" y="209"/>
                    <a:pt x="1185" y="186"/>
                    <a:pt x="1382" y="160"/>
                  </a:cubicBezTo>
                  <a:cubicBezTo>
                    <a:pt x="1161" y="30"/>
                    <a:pt x="929" y="0"/>
                    <a:pt x="69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3786375" y="4809750"/>
              <a:ext cx="30075" cy="5200"/>
            </a:xfrm>
            <a:custGeom>
              <a:avLst/>
              <a:gdLst/>
              <a:ahLst/>
              <a:cxnLst/>
              <a:rect l="l" t="t" r="r" b="b"/>
              <a:pathLst>
                <a:path w="1203" h="208" extrusionOk="0">
                  <a:moveTo>
                    <a:pt x="738" y="0"/>
                  </a:moveTo>
                  <a:cubicBezTo>
                    <a:pt x="492" y="0"/>
                    <a:pt x="246" y="5"/>
                    <a:pt x="0" y="5"/>
                  </a:cubicBezTo>
                  <a:cubicBezTo>
                    <a:pt x="285" y="145"/>
                    <a:pt x="514" y="207"/>
                    <a:pt x="714" y="207"/>
                  </a:cubicBezTo>
                  <a:cubicBezTo>
                    <a:pt x="892" y="207"/>
                    <a:pt x="1049" y="158"/>
                    <a:pt x="1203" y="68"/>
                  </a:cubicBezTo>
                  <a:cubicBezTo>
                    <a:pt x="1171" y="47"/>
                    <a:pt x="1139" y="5"/>
                    <a:pt x="1107" y="5"/>
                  </a:cubicBezTo>
                  <a:cubicBezTo>
                    <a:pt x="985" y="2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3965675" y="4622650"/>
              <a:ext cx="27175" cy="11400"/>
            </a:xfrm>
            <a:custGeom>
              <a:avLst/>
              <a:gdLst/>
              <a:ahLst/>
              <a:cxnLst/>
              <a:rect l="l" t="t" r="r" b="b"/>
              <a:pathLst>
                <a:path w="1087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470" y="357"/>
                    <a:pt x="653" y="456"/>
                    <a:pt x="909" y="456"/>
                  </a:cubicBezTo>
                  <a:cubicBezTo>
                    <a:pt x="963" y="456"/>
                    <a:pt x="1021" y="451"/>
                    <a:pt x="1086" y="444"/>
                  </a:cubicBezTo>
                  <a:cubicBezTo>
                    <a:pt x="760" y="170"/>
                    <a:pt x="380" y="74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3144075" y="5240175"/>
              <a:ext cx="26650" cy="79125"/>
            </a:xfrm>
            <a:custGeom>
              <a:avLst/>
              <a:gdLst/>
              <a:ahLst/>
              <a:cxnLst/>
              <a:rect l="l" t="t" r="r" b="b"/>
              <a:pathLst>
                <a:path w="1066" h="3165" extrusionOk="0">
                  <a:moveTo>
                    <a:pt x="939" y="0"/>
                  </a:moveTo>
                  <a:cubicBezTo>
                    <a:pt x="791" y="591"/>
                    <a:pt x="686" y="1107"/>
                    <a:pt x="538" y="1614"/>
                  </a:cubicBezTo>
                  <a:cubicBezTo>
                    <a:pt x="380" y="2120"/>
                    <a:pt x="180" y="2605"/>
                    <a:pt x="1" y="3101"/>
                  </a:cubicBezTo>
                  <a:cubicBezTo>
                    <a:pt x="32" y="3122"/>
                    <a:pt x="64" y="3143"/>
                    <a:pt x="85" y="3164"/>
                  </a:cubicBezTo>
                  <a:cubicBezTo>
                    <a:pt x="148" y="3090"/>
                    <a:pt x="233" y="3017"/>
                    <a:pt x="275" y="2921"/>
                  </a:cubicBezTo>
                  <a:cubicBezTo>
                    <a:pt x="718" y="2068"/>
                    <a:pt x="960" y="1150"/>
                    <a:pt x="1066" y="200"/>
                  </a:cubicBezTo>
                  <a:cubicBezTo>
                    <a:pt x="1066" y="158"/>
                    <a:pt x="1013" y="116"/>
                    <a:pt x="93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3032000" y="5310550"/>
              <a:ext cx="13750" cy="78350"/>
            </a:xfrm>
            <a:custGeom>
              <a:avLst/>
              <a:gdLst/>
              <a:ahLst/>
              <a:cxnLst/>
              <a:rect l="l" t="t" r="r" b="b"/>
              <a:pathLst>
                <a:path w="550" h="3134" extrusionOk="0">
                  <a:moveTo>
                    <a:pt x="434" y="1"/>
                  </a:moveTo>
                  <a:cubicBezTo>
                    <a:pt x="191" y="645"/>
                    <a:pt x="1" y="2216"/>
                    <a:pt x="64" y="2923"/>
                  </a:cubicBezTo>
                  <a:cubicBezTo>
                    <a:pt x="64" y="2996"/>
                    <a:pt x="128" y="3070"/>
                    <a:pt x="160" y="3134"/>
                  </a:cubicBezTo>
                  <a:cubicBezTo>
                    <a:pt x="191" y="3134"/>
                    <a:pt x="233" y="3123"/>
                    <a:pt x="265" y="3113"/>
                  </a:cubicBezTo>
                  <a:cubicBezTo>
                    <a:pt x="275" y="2849"/>
                    <a:pt x="275" y="2585"/>
                    <a:pt x="286" y="2321"/>
                  </a:cubicBezTo>
                  <a:cubicBezTo>
                    <a:pt x="307" y="2079"/>
                    <a:pt x="317" y="1826"/>
                    <a:pt x="338" y="1583"/>
                  </a:cubicBezTo>
                  <a:cubicBezTo>
                    <a:pt x="360" y="1320"/>
                    <a:pt x="413" y="1056"/>
                    <a:pt x="444" y="792"/>
                  </a:cubicBezTo>
                  <a:cubicBezTo>
                    <a:pt x="465" y="549"/>
                    <a:pt x="549" y="296"/>
                    <a:pt x="43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3017775" y="5149200"/>
              <a:ext cx="20050" cy="73325"/>
            </a:xfrm>
            <a:custGeom>
              <a:avLst/>
              <a:gdLst/>
              <a:ahLst/>
              <a:cxnLst/>
              <a:rect l="l" t="t" r="r" b="b"/>
              <a:pathLst>
                <a:path w="802" h="2933" extrusionOk="0">
                  <a:moveTo>
                    <a:pt x="750" y="0"/>
                  </a:moveTo>
                  <a:cubicBezTo>
                    <a:pt x="697" y="75"/>
                    <a:pt x="633" y="117"/>
                    <a:pt x="623" y="169"/>
                  </a:cubicBezTo>
                  <a:cubicBezTo>
                    <a:pt x="412" y="1055"/>
                    <a:pt x="211" y="1941"/>
                    <a:pt x="0" y="2827"/>
                  </a:cubicBezTo>
                  <a:cubicBezTo>
                    <a:pt x="0" y="2859"/>
                    <a:pt x="43" y="2901"/>
                    <a:pt x="54" y="2932"/>
                  </a:cubicBezTo>
                  <a:cubicBezTo>
                    <a:pt x="96" y="2911"/>
                    <a:pt x="148" y="2901"/>
                    <a:pt x="159" y="2869"/>
                  </a:cubicBezTo>
                  <a:cubicBezTo>
                    <a:pt x="370" y="1994"/>
                    <a:pt x="581" y="1108"/>
                    <a:pt x="792" y="222"/>
                  </a:cubicBezTo>
                  <a:cubicBezTo>
                    <a:pt x="802" y="169"/>
                    <a:pt x="771" y="106"/>
                    <a:pt x="75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3143550" y="5133125"/>
              <a:ext cx="16375" cy="78600"/>
            </a:xfrm>
            <a:custGeom>
              <a:avLst/>
              <a:gdLst/>
              <a:ahLst/>
              <a:cxnLst/>
              <a:rect l="l" t="t" r="r" b="b"/>
              <a:pathLst>
                <a:path w="655" h="3144" extrusionOk="0">
                  <a:moveTo>
                    <a:pt x="559" y="0"/>
                  </a:moveTo>
                  <a:cubicBezTo>
                    <a:pt x="538" y="0"/>
                    <a:pt x="507" y="0"/>
                    <a:pt x="496" y="11"/>
                  </a:cubicBezTo>
                  <a:cubicBezTo>
                    <a:pt x="243" y="939"/>
                    <a:pt x="254" y="1909"/>
                    <a:pt x="22" y="2848"/>
                  </a:cubicBezTo>
                  <a:cubicBezTo>
                    <a:pt x="1" y="2921"/>
                    <a:pt x="22" y="3006"/>
                    <a:pt x="22" y="3143"/>
                  </a:cubicBezTo>
                  <a:cubicBezTo>
                    <a:pt x="338" y="2647"/>
                    <a:pt x="655" y="697"/>
                    <a:pt x="55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3106375" y="5309250"/>
              <a:ext cx="14250" cy="68050"/>
            </a:xfrm>
            <a:custGeom>
              <a:avLst/>
              <a:gdLst/>
              <a:ahLst/>
              <a:cxnLst/>
              <a:rect l="l" t="t" r="r" b="b"/>
              <a:pathLst>
                <a:path w="570" h="2722" extrusionOk="0">
                  <a:moveTo>
                    <a:pt x="496" y="1"/>
                  </a:moveTo>
                  <a:cubicBezTo>
                    <a:pt x="306" y="401"/>
                    <a:pt x="169" y="1044"/>
                    <a:pt x="21" y="2310"/>
                  </a:cubicBezTo>
                  <a:cubicBezTo>
                    <a:pt x="0" y="2437"/>
                    <a:pt x="21" y="2553"/>
                    <a:pt x="21" y="2722"/>
                  </a:cubicBezTo>
                  <a:cubicBezTo>
                    <a:pt x="106" y="2647"/>
                    <a:pt x="159" y="2626"/>
                    <a:pt x="159" y="2595"/>
                  </a:cubicBezTo>
                  <a:cubicBezTo>
                    <a:pt x="295" y="1762"/>
                    <a:pt x="433" y="929"/>
                    <a:pt x="560" y="106"/>
                  </a:cubicBezTo>
                  <a:cubicBezTo>
                    <a:pt x="570" y="74"/>
                    <a:pt x="517" y="32"/>
                    <a:pt x="49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2905450" y="5261000"/>
              <a:ext cx="11100" cy="46950"/>
            </a:xfrm>
            <a:custGeom>
              <a:avLst/>
              <a:gdLst/>
              <a:ahLst/>
              <a:cxnLst/>
              <a:rect l="l" t="t" r="r" b="b"/>
              <a:pathLst>
                <a:path w="444" h="1878" extrusionOk="0">
                  <a:moveTo>
                    <a:pt x="401" y="0"/>
                  </a:moveTo>
                  <a:cubicBezTo>
                    <a:pt x="159" y="412"/>
                    <a:pt x="1" y="1287"/>
                    <a:pt x="54" y="1878"/>
                  </a:cubicBezTo>
                  <a:cubicBezTo>
                    <a:pt x="64" y="1878"/>
                    <a:pt x="96" y="1878"/>
                    <a:pt x="106" y="1867"/>
                  </a:cubicBezTo>
                  <a:cubicBezTo>
                    <a:pt x="138" y="1835"/>
                    <a:pt x="169" y="1804"/>
                    <a:pt x="180" y="1772"/>
                  </a:cubicBezTo>
                  <a:cubicBezTo>
                    <a:pt x="265" y="1245"/>
                    <a:pt x="349" y="717"/>
                    <a:pt x="433" y="201"/>
                  </a:cubicBezTo>
                  <a:cubicBezTo>
                    <a:pt x="444" y="138"/>
                    <a:pt x="412" y="74"/>
                    <a:pt x="40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3092925" y="5319525"/>
              <a:ext cx="8725" cy="44325"/>
            </a:xfrm>
            <a:custGeom>
              <a:avLst/>
              <a:gdLst/>
              <a:ahLst/>
              <a:cxnLst/>
              <a:rect l="l" t="t" r="r" b="b"/>
              <a:pathLst>
                <a:path w="349" h="1773" extrusionOk="0">
                  <a:moveTo>
                    <a:pt x="338" y="1"/>
                  </a:moveTo>
                  <a:lnTo>
                    <a:pt x="338" y="1"/>
                  </a:lnTo>
                  <a:cubicBezTo>
                    <a:pt x="85" y="528"/>
                    <a:pt x="22" y="1087"/>
                    <a:pt x="1" y="1657"/>
                  </a:cubicBezTo>
                  <a:cubicBezTo>
                    <a:pt x="1" y="1678"/>
                    <a:pt x="53" y="1709"/>
                    <a:pt x="148" y="1772"/>
                  </a:cubicBezTo>
                  <a:cubicBezTo>
                    <a:pt x="243" y="1172"/>
                    <a:pt x="348" y="602"/>
                    <a:pt x="33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3008025" y="5153150"/>
              <a:ext cx="11625" cy="42475"/>
            </a:xfrm>
            <a:custGeom>
              <a:avLst/>
              <a:gdLst/>
              <a:ahLst/>
              <a:cxnLst/>
              <a:rect l="l" t="t" r="r" b="b"/>
              <a:pathLst>
                <a:path w="465" h="1699" extrusionOk="0">
                  <a:moveTo>
                    <a:pt x="422" y="1"/>
                  </a:moveTo>
                  <a:cubicBezTo>
                    <a:pt x="179" y="349"/>
                    <a:pt x="85" y="665"/>
                    <a:pt x="11" y="1351"/>
                  </a:cubicBezTo>
                  <a:cubicBezTo>
                    <a:pt x="1" y="1467"/>
                    <a:pt x="43" y="1583"/>
                    <a:pt x="64" y="1699"/>
                  </a:cubicBezTo>
                  <a:lnTo>
                    <a:pt x="148" y="1699"/>
                  </a:lnTo>
                  <a:cubicBezTo>
                    <a:pt x="254" y="1150"/>
                    <a:pt x="359" y="592"/>
                    <a:pt x="465" y="43"/>
                  </a:cubicBezTo>
                  <a:cubicBezTo>
                    <a:pt x="465" y="32"/>
                    <a:pt x="433" y="11"/>
                    <a:pt x="42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3130625" y="5145500"/>
              <a:ext cx="9800" cy="42225"/>
            </a:xfrm>
            <a:custGeom>
              <a:avLst/>
              <a:gdLst/>
              <a:ahLst/>
              <a:cxnLst/>
              <a:rect l="l" t="t" r="r" b="b"/>
              <a:pathLst>
                <a:path w="392" h="1689" extrusionOk="0">
                  <a:moveTo>
                    <a:pt x="391" y="1"/>
                  </a:moveTo>
                  <a:lnTo>
                    <a:pt x="391" y="1"/>
                  </a:lnTo>
                  <a:cubicBezTo>
                    <a:pt x="96" y="623"/>
                    <a:pt x="0" y="1214"/>
                    <a:pt x="64" y="1688"/>
                  </a:cubicBezTo>
                  <a:cubicBezTo>
                    <a:pt x="243" y="1414"/>
                    <a:pt x="349" y="887"/>
                    <a:pt x="39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2942375" y="5319000"/>
              <a:ext cx="9775" cy="42200"/>
            </a:xfrm>
            <a:custGeom>
              <a:avLst/>
              <a:gdLst/>
              <a:ahLst/>
              <a:cxnLst/>
              <a:rect l="l" t="t" r="r" b="b"/>
              <a:pathLst>
                <a:path w="391" h="1688" extrusionOk="0">
                  <a:moveTo>
                    <a:pt x="201" y="0"/>
                  </a:moveTo>
                  <a:cubicBezTo>
                    <a:pt x="0" y="528"/>
                    <a:pt x="201" y="1034"/>
                    <a:pt x="169" y="1530"/>
                  </a:cubicBezTo>
                  <a:cubicBezTo>
                    <a:pt x="169" y="1572"/>
                    <a:pt x="232" y="1625"/>
                    <a:pt x="274" y="1688"/>
                  </a:cubicBezTo>
                  <a:cubicBezTo>
                    <a:pt x="391" y="1277"/>
                    <a:pt x="349" y="518"/>
                    <a:pt x="20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3174400" y="5156575"/>
              <a:ext cx="11100" cy="38525"/>
            </a:xfrm>
            <a:custGeom>
              <a:avLst/>
              <a:gdLst/>
              <a:ahLst/>
              <a:cxnLst/>
              <a:rect l="l" t="t" r="r" b="b"/>
              <a:pathLst>
                <a:path w="444" h="1541" extrusionOk="0">
                  <a:moveTo>
                    <a:pt x="370" y="1"/>
                  </a:moveTo>
                  <a:lnTo>
                    <a:pt x="370" y="1"/>
                  </a:lnTo>
                  <a:cubicBezTo>
                    <a:pt x="42" y="792"/>
                    <a:pt x="0" y="1151"/>
                    <a:pt x="211" y="1541"/>
                  </a:cubicBezTo>
                  <a:cubicBezTo>
                    <a:pt x="274" y="971"/>
                    <a:pt x="443" y="507"/>
                    <a:pt x="37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2997475" y="5370950"/>
              <a:ext cx="7425" cy="30075"/>
            </a:xfrm>
            <a:custGeom>
              <a:avLst/>
              <a:gdLst/>
              <a:ahLst/>
              <a:cxnLst/>
              <a:rect l="l" t="t" r="r" b="b"/>
              <a:pathLst>
                <a:path w="297" h="1203" extrusionOk="0">
                  <a:moveTo>
                    <a:pt x="296" y="1"/>
                  </a:moveTo>
                  <a:cubicBezTo>
                    <a:pt x="95" y="64"/>
                    <a:pt x="85" y="222"/>
                    <a:pt x="85" y="327"/>
                  </a:cubicBezTo>
                  <a:cubicBezTo>
                    <a:pt x="106" y="601"/>
                    <a:pt x="1" y="897"/>
                    <a:pt x="148" y="1161"/>
                  </a:cubicBezTo>
                  <a:cubicBezTo>
                    <a:pt x="159" y="1182"/>
                    <a:pt x="222" y="1182"/>
                    <a:pt x="296" y="1203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3017525" y="5339575"/>
              <a:ext cx="8450" cy="28250"/>
            </a:xfrm>
            <a:custGeom>
              <a:avLst/>
              <a:gdLst/>
              <a:ahLst/>
              <a:cxnLst/>
              <a:rect l="l" t="t" r="r" b="b"/>
              <a:pathLst>
                <a:path w="338" h="1130" extrusionOk="0">
                  <a:moveTo>
                    <a:pt x="232" y="0"/>
                  </a:moveTo>
                  <a:lnTo>
                    <a:pt x="232" y="0"/>
                  </a:lnTo>
                  <a:cubicBezTo>
                    <a:pt x="21" y="517"/>
                    <a:pt x="0" y="813"/>
                    <a:pt x="169" y="1129"/>
                  </a:cubicBezTo>
                  <a:cubicBezTo>
                    <a:pt x="327" y="612"/>
                    <a:pt x="338" y="391"/>
                    <a:pt x="23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2922600" y="5315300"/>
              <a:ext cx="9250" cy="19550"/>
            </a:xfrm>
            <a:custGeom>
              <a:avLst/>
              <a:gdLst/>
              <a:ahLst/>
              <a:cxnLst/>
              <a:rect l="l" t="t" r="r" b="b"/>
              <a:pathLst>
                <a:path w="370" h="782" extrusionOk="0">
                  <a:moveTo>
                    <a:pt x="200" y="1"/>
                  </a:moveTo>
                  <a:cubicBezTo>
                    <a:pt x="0" y="434"/>
                    <a:pt x="0" y="434"/>
                    <a:pt x="254" y="781"/>
                  </a:cubicBezTo>
                  <a:cubicBezTo>
                    <a:pt x="369" y="507"/>
                    <a:pt x="254" y="254"/>
                    <a:pt x="20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2984825" y="5365450"/>
              <a:ext cx="7125" cy="17900"/>
            </a:xfrm>
            <a:custGeom>
              <a:avLst/>
              <a:gdLst/>
              <a:ahLst/>
              <a:cxnLst/>
              <a:rect l="l" t="t" r="r" b="b"/>
              <a:pathLst>
                <a:path w="285" h="716" extrusionOk="0">
                  <a:moveTo>
                    <a:pt x="184" y="0"/>
                  </a:moveTo>
                  <a:cubicBezTo>
                    <a:pt x="160" y="0"/>
                    <a:pt x="131" y="6"/>
                    <a:pt x="95" y="20"/>
                  </a:cubicBezTo>
                  <a:cubicBezTo>
                    <a:pt x="106" y="252"/>
                    <a:pt x="1" y="495"/>
                    <a:pt x="243" y="716"/>
                  </a:cubicBezTo>
                  <a:cubicBezTo>
                    <a:pt x="264" y="526"/>
                    <a:pt x="285" y="336"/>
                    <a:pt x="285" y="146"/>
                  </a:cubicBezTo>
                  <a:cubicBezTo>
                    <a:pt x="285" y="80"/>
                    <a:pt x="272" y="0"/>
                    <a:pt x="18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3182575" y="5135475"/>
              <a:ext cx="3975" cy="5825"/>
            </a:xfrm>
            <a:custGeom>
              <a:avLst/>
              <a:gdLst/>
              <a:ahLst/>
              <a:cxnLst/>
              <a:rect l="l" t="t" r="r" b="b"/>
              <a:pathLst>
                <a:path w="159" h="233" extrusionOk="0">
                  <a:moveTo>
                    <a:pt x="116" y="1"/>
                  </a:moveTo>
                  <a:cubicBezTo>
                    <a:pt x="64" y="33"/>
                    <a:pt x="1" y="64"/>
                    <a:pt x="1" y="75"/>
                  </a:cubicBezTo>
                  <a:cubicBezTo>
                    <a:pt x="11" y="128"/>
                    <a:pt x="43" y="181"/>
                    <a:pt x="64" y="233"/>
                  </a:cubicBezTo>
                  <a:cubicBezTo>
                    <a:pt x="95" y="212"/>
                    <a:pt x="158" y="191"/>
                    <a:pt x="158" y="170"/>
                  </a:cubicBezTo>
                  <a:cubicBezTo>
                    <a:pt x="158" y="117"/>
                    <a:pt x="137" y="64"/>
                    <a:pt x="11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3305175" y="5412775"/>
              <a:ext cx="20575" cy="37550"/>
            </a:xfrm>
            <a:custGeom>
              <a:avLst/>
              <a:gdLst/>
              <a:ahLst/>
              <a:cxnLst/>
              <a:rect l="l" t="t" r="r" b="b"/>
              <a:pathLst>
                <a:path w="823" h="1502" extrusionOk="0">
                  <a:moveTo>
                    <a:pt x="109" y="1"/>
                  </a:moveTo>
                  <a:cubicBezTo>
                    <a:pt x="74" y="1"/>
                    <a:pt x="38" y="5"/>
                    <a:pt x="0" y="15"/>
                  </a:cubicBezTo>
                  <a:cubicBezTo>
                    <a:pt x="43" y="416"/>
                    <a:pt x="64" y="785"/>
                    <a:pt x="222" y="1112"/>
                  </a:cubicBezTo>
                  <a:cubicBezTo>
                    <a:pt x="549" y="1175"/>
                    <a:pt x="549" y="1175"/>
                    <a:pt x="823" y="1502"/>
                  </a:cubicBezTo>
                  <a:cubicBezTo>
                    <a:pt x="665" y="1017"/>
                    <a:pt x="707" y="542"/>
                    <a:pt x="528" y="142"/>
                  </a:cubicBezTo>
                  <a:cubicBezTo>
                    <a:pt x="383" y="81"/>
                    <a:pt x="258" y="1"/>
                    <a:pt x="10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3245325" y="5273400"/>
              <a:ext cx="8725" cy="54600"/>
            </a:xfrm>
            <a:custGeom>
              <a:avLst/>
              <a:gdLst/>
              <a:ahLst/>
              <a:cxnLst/>
              <a:rect l="l" t="t" r="r" b="b"/>
              <a:pathLst>
                <a:path w="349" h="2184" extrusionOk="0">
                  <a:moveTo>
                    <a:pt x="74" y="0"/>
                  </a:moveTo>
                  <a:cubicBezTo>
                    <a:pt x="43" y="42"/>
                    <a:pt x="1" y="74"/>
                    <a:pt x="1" y="106"/>
                  </a:cubicBezTo>
                  <a:cubicBezTo>
                    <a:pt x="53" y="802"/>
                    <a:pt x="116" y="1487"/>
                    <a:pt x="180" y="2183"/>
                  </a:cubicBezTo>
                  <a:cubicBezTo>
                    <a:pt x="348" y="1550"/>
                    <a:pt x="317" y="928"/>
                    <a:pt x="233" y="306"/>
                  </a:cubicBezTo>
                  <a:cubicBezTo>
                    <a:pt x="222" y="200"/>
                    <a:pt x="243" y="42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3276700" y="5295800"/>
              <a:ext cx="19275" cy="51700"/>
            </a:xfrm>
            <a:custGeom>
              <a:avLst/>
              <a:gdLst/>
              <a:ahLst/>
              <a:cxnLst/>
              <a:rect l="l" t="t" r="r" b="b"/>
              <a:pathLst>
                <a:path w="771" h="2068" extrusionOk="0">
                  <a:moveTo>
                    <a:pt x="127" y="0"/>
                  </a:moveTo>
                  <a:cubicBezTo>
                    <a:pt x="53" y="190"/>
                    <a:pt x="0" y="253"/>
                    <a:pt x="11" y="296"/>
                  </a:cubicBezTo>
                  <a:cubicBezTo>
                    <a:pt x="232" y="897"/>
                    <a:pt x="359" y="1540"/>
                    <a:pt x="771" y="2068"/>
                  </a:cubicBezTo>
                  <a:cubicBezTo>
                    <a:pt x="696" y="1382"/>
                    <a:pt x="370" y="781"/>
                    <a:pt x="12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3180725" y="5326125"/>
              <a:ext cx="7925" cy="54875"/>
            </a:xfrm>
            <a:custGeom>
              <a:avLst/>
              <a:gdLst/>
              <a:ahLst/>
              <a:cxnLst/>
              <a:rect l="l" t="t" r="r" b="b"/>
              <a:pathLst>
                <a:path w="317" h="2195" extrusionOk="0">
                  <a:moveTo>
                    <a:pt x="211" y="1"/>
                  </a:moveTo>
                  <a:cubicBezTo>
                    <a:pt x="42" y="412"/>
                    <a:pt x="53" y="781"/>
                    <a:pt x="42" y="1150"/>
                  </a:cubicBezTo>
                  <a:cubicBezTo>
                    <a:pt x="0" y="1846"/>
                    <a:pt x="21" y="1909"/>
                    <a:pt x="243" y="2194"/>
                  </a:cubicBezTo>
                  <a:cubicBezTo>
                    <a:pt x="274" y="1530"/>
                    <a:pt x="296" y="855"/>
                    <a:pt x="317" y="180"/>
                  </a:cubicBezTo>
                  <a:cubicBezTo>
                    <a:pt x="317" y="158"/>
                    <a:pt x="317" y="137"/>
                    <a:pt x="307" y="116"/>
                  </a:cubicBezTo>
                  <a:cubicBezTo>
                    <a:pt x="296" y="95"/>
                    <a:pt x="274" y="85"/>
                    <a:pt x="21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3233450" y="5280500"/>
              <a:ext cx="8750" cy="47500"/>
            </a:xfrm>
            <a:custGeom>
              <a:avLst/>
              <a:gdLst/>
              <a:ahLst/>
              <a:cxnLst/>
              <a:rect l="l" t="t" r="r" b="b"/>
              <a:pathLst>
                <a:path w="350" h="1900" extrusionOk="0">
                  <a:moveTo>
                    <a:pt x="85" y="1"/>
                  </a:moveTo>
                  <a:cubicBezTo>
                    <a:pt x="33" y="43"/>
                    <a:pt x="1" y="54"/>
                    <a:pt x="1" y="64"/>
                  </a:cubicBezTo>
                  <a:cubicBezTo>
                    <a:pt x="43" y="623"/>
                    <a:pt x="85" y="1193"/>
                    <a:pt x="138" y="1751"/>
                  </a:cubicBezTo>
                  <a:cubicBezTo>
                    <a:pt x="148" y="1794"/>
                    <a:pt x="223" y="1836"/>
                    <a:pt x="296" y="1899"/>
                  </a:cubicBezTo>
                  <a:cubicBezTo>
                    <a:pt x="317" y="1805"/>
                    <a:pt x="349" y="1741"/>
                    <a:pt x="338" y="1688"/>
                  </a:cubicBezTo>
                  <a:cubicBezTo>
                    <a:pt x="254" y="1203"/>
                    <a:pt x="127" y="708"/>
                    <a:pt x="190" y="201"/>
                  </a:cubicBezTo>
                  <a:cubicBezTo>
                    <a:pt x="190" y="138"/>
                    <a:pt x="127" y="75"/>
                    <a:pt x="8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3196550" y="5353800"/>
              <a:ext cx="8200" cy="37225"/>
            </a:xfrm>
            <a:custGeom>
              <a:avLst/>
              <a:gdLst/>
              <a:ahLst/>
              <a:cxnLst/>
              <a:rect l="l" t="t" r="r" b="b"/>
              <a:pathLst>
                <a:path w="328" h="1489" extrusionOk="0">
                  <a:moveTo>
                    <a:pt x="253" y="1"/>
                  </a:moveTo>
                  <a:cubicBezTo>
                    <a:pt x="42" y="401"/>
                    <a:pt x="0" y="876"/>
                    <a:pt x="127" y="1488"/>
                  </a:cubicBezTo>
                  <a:cubicBezTo>
                    <a:pt x="180" y="1362"/>
                    <a:pt x="232" y="1287"/>
                    <a:pt x="243" y="1214"/>
                  </a:cubicBezTo>
                  <a:cubicBezTo>
                    <a:pt x="264" y="834"/>
                    <a:pt x="327" y="444"/>
                    <a:pt x="25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3399575" y="5418675"/>
              <a:ext cx="11625" cy="20050"/>
            </a:xfrm>
            <a:custGeom>
              <a:avLst/>
              <a:gdLst/>
              <a:ahLst/>
              <a:cxnLst/>
              <a:rect l="l" t="t" r="r" b="b"/>
              <a:pathLst>
                <a:path w="465" h="802" extrusionOk="0">
                  <a:moveTo>
                    <a:pt x="0" y="0"/>
                  </a:moveTo>
                  <a:lnTo>
                    <a:pt x="0" y="0"/>
                  </a:lnTo>
                  <a:cubicBezTo>
                    <a:pt x="148" y="317"/>
                    <a:pt x="264" y="560"/>
                    <a:pt x="391" y="802"/>
                  </a:cubicBezTo>
                  <a:cubicBezTo>
                    <a:pt x="464" y="380"/>
                    <a:pt x="391" y="23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3274850" y="5383325"/>
              <a:ext cx="4250" cy="23500"/>
            </a:xfrm>
            <a:custGeom>
              <a:avLst/>
              <a:gdLst/>
              <a:ahLst/>
              <a:cxnLst/>
              <a:rect l="l" t="t" r="r" b="b"/>
              <a:pathLst>
                <a:path w="170" h="940" extrusionOk="0">
                  <a:moveTo>
                    <a:pt x="1" y="1"/>
                  </a:moveTo>
                  <a:cubicBezTo>
                    <a:pt x="1" y="317"/>
                    <a:pt x="1" y="645"/>
                    <a:pt x="170" y="940"/>
                  </a:cubicBezTo>
                  <a:cubicBezTo>
                    <a:pt x="106" y="624"/>
                    <a:pt x="53" y="307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3944300" y="5059550"/>
              <a:ext cx="26150" cy="10250"/>
            </a:xfrm>
            <a:custGeom>
              <a:avLst/>
              <a:gdLst/>
              <a:ahLst/>
              <a:cxnLst/>
              <a:rect l="l" t="t" r="r" b="b"/>
              <a:pathLst>
                <a:path w="1046" h="410" extrusionOk="0">
                  <a:moveTo>
                    <a:pt x="0" y="0"/>
                  </a:moveTo>
                  <a:lnTo>
                    <a:pt x="0" y="0"/>
                  </a:lnTo>
                  <a:cubicBezTo>
                    <a:pt x="432" y="311"/>
                    <a:pt x="586" y="409"/>
                    <a:pt x="779" y="409"/>
                  </a:cubicBezTo>
                  <a:cubicBezTo>
                    <a:pt x="855" y="409"/>
                    <a:pt x="937" y="394"/>
                    <a:pt x="1045" y="370"/>
                  </a:cubicBezTo>
                  <a:cubicBezTo>
                    <a:pt x="771" y="233"/>
                    <a:pt x="539" y="127"/>
                    <a:pt x="307" y="22"/>
                  </a:cubicBezTo>
                  <a:cubicBezTo>
                    <a:pt x="265" y="0"/>
                    <a:pt x="190" y="1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153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13"/>
          <p:cNvSpPr txBox="1">
            <a:spLocks noGrp="1"/>
          </p:cNvSpPr>
          <p:nvPr>
            <p:ph type="title"/>
          </p:nvPr>
        </p:nvSpPr>
        <p:spPr>
          <a:xfrm>
            <a:off x="2408633" y="1602700"/>
            <a:ext cx="7374800" cy="1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9" name="Google Shape;2059;p13"/>
          <p:cNvSpPr txBox="1">
            <a:spLocks noGrp="1"/>
          </p:cNvSpPr>
          <p:nvPr>
            <p:ph type="subTitle" idx="1"/>
          </p:nvPr>
        </p:nvSpPr>
        <p:spPr>
          <a:xfrm>
            <a:off x="2732633" y="3842833"/>
            <a:ext cx="6726800" cy="18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60" name="Google Shape;20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764731" y="-1776167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19649" y="-2049600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2236998" y="-2495467"/>
            <a:ext cx="2662604" cy="4036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3" name="Google Shape;2063;p13"/>
          <p:cNvGrpSpPr/>
          <p:nvPr/>
        </p:nvGrpSpPr>
        <p:grpSpPr>
          <a:xfrm>
            <a:off x="-1977258" y="854858"/>
            <a:ext cx="14971561" cy="4620025"/>
            <a:chOff x="-1482944" y="641143"/>
            <a:chExt cx="11228671" cy="3465019"/>
          </a:xfrm>
        </p:grpSpPr>
        <p:grpSp>
          <p:nvGrpSpPr>
            <p:cNvPr id="2064" name="Google Shape;2064;p13"/>
            <p:cNvGrpSpPr/>
            <p:nvPr/>
          </p:nvGrpSpPr>
          <p:grpSpPr>
            <a:xfrm rot="2007150">
              <a:off x="-616905" y="644572"/>
              <a:ext cx="1051667" cy="3458160"/>
              <a:chOff x="6772950" y="1141500"/>
              <a:chExt cx="372575" cy="1225125"/>
            </a:xfrm>
          </p:grpSpPr>
          <p:sp>
            <p:nvSpPr>
              <p:cNvPr id="2065" name="Google Shape;2065;p13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13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6" name="Google Shape;2096;p13"/>
            <p:cNvGrpSpPr/>
            <p:nvPr/>
          </p:nvGrpSpPr>
          <p:grpSpPr>
            <a:xfrm rot="10800000">
              <a:off x="8007231" y="641671"/>
              <a:ext cx="1738496" cy="2398108"/>
              <a:chOff x="2763875" y="3698500"/>
              <a:chExt cx="1288825" cy="1777825"/>
            </a:xfrm>
          </p:grpSpPr>
          <p:sp>
            <p:nvSpPr>
              <p:cNvPr id="2097" name="Google Shape;2097;p13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8" name="Google Shape;2098;p13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9" name="Google Shape;2099;p13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0" name="Google Shape;2100;p13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1" name="Google Shape;2101;p13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2" name="Google Shape;2102;p13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3" name="Google Shape;2103;p13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4" name="Google Shape;2104;p13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5" name="Google Shape;2105;p13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6" name="Google Shape;2106;p13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7" name="Google Shape;2107;p13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8" name="Google Shape;2108;p13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9" name="Google Shape;2109;p13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0" name="Google Shape;2110;p13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1" name="Google Shape;2111;p13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2" name="Google Shape;2112;p13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3" name="Google Shape;2113;p13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4" name="Google Shape;2114;p13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5" name="Google Shape;2115;p13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6" name="Google Shape;2116;p13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7" name="Google Shape;2117;p13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8" name="Google Shape;2118;p13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9" name="Google Shape;2119;p13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0" name="Google Shape;2120;p13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1" name="Google Shape;2121;p13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2" name="Google Shape;2122;p13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3" name="Google Shape;2123;p13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4" name="Google Shape;2124;p13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5" name="Google Shape;2125;p13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6" name="Google Shape;2126;p13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7" name="Google Shape;2127;p13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8" name="Google Shape;2128;p13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9" name="Google Shape;2129;p13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0" name="Google Shape;2130;p13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1" name="Google Shape;2131;p13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2" name="Google Shape;2132;p13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3" name="Google Shape;2133;p13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4" name="Google Shape;2134;p13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5" name="Google Shape;2135;p13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6" name="Google Shape;2136;p13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7" name="Google Shape;2137;p13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8" name="Google Shape;2138;p13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9" name="Google Shape;2139;p13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0" name="Google Shape;2140;p13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1" name="Google Shape;2141;p13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2" name="Google Shape;2142;p13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3" name="Google Shape;2143;p13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4" name="Google Shape;2144;p13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5" name="Google Shape;2145;p13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6" name="Google Shape;2146;p13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7" name="Google Shape;2147;p13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8" name="Google Shape;2148;p13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9" name="Google Shape;2149;p13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0" name="Google Shape;2150;p13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1" name="Google Shape;2151;p13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2" name="Google Shape;2152;p13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3" name="Google Shape;2153;p13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4" name="Google Shape;2154;p13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5" name="Google Shape;2155;p13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6" name="Google Shape;2156;p13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7" name="Google Shape;2157;p13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8" name="Google Shape;2158;p13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9" name="Google Shape;2159;p13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0" name="Google Shape;2160;p13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1" name="Google Shape;2161;p13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2" name="Google Shape;2162;p13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3" name="Google Shape;2163;p13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4" name="Google Shape;2164;p13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5" name="Google Shape;2165;p13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6" name="Google Shape;2166;p13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7" name="Google Shape;2167;p13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39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4"/>
          <p:cNvSpPr txBox="1">
            <a:spLocks noGrp="1"/>
          </p:cNvSpPr>
          <p:nvPr>
            <p:ph type="title"/>
          </p:nvPr>
        </p:nvSpPr>
        <p:spPr>
          <a:xfrm>
            <a:off x="6046600" y="647251"/>
            <a:ext cx="5185200" cy="12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4" name="Google Shape;2214;p14"/>
          <p:cNvGrpSpPr/>
          <p:nvPr/>
        </p:nvGrpSpPr>
        <p:grpSpPr>
          <a:xfrm>
            <a:off x="-160569" y="3413488"/>
            <a:ext cx="12840628" cy="3320029"/>
            <a:chOff x="-120427" y="2560116"/>
            <a:chExt cx="9630471" cy="2490022"/>
          </a:xfrm>
        </p:grpSpPr>
        <p:grpSp>
          <p:nvGrpSpPr>
            <p:cNvPr id="2215" name="Google Shape;2215;p14"/>
            <p:cNvGrpSpPr/>
            <p:nvPr/>
          </p:nvGrpSpPr>
          <p:grpSpPr>
            <a:xfrm rot="10800000" flipH="1">
              <a:off x="-120427" y="2560116"/>
              <a:ext cx="1805257" cy="2490022"/>
              <a:chOff x="2763875" y="3698500"/>
              <a:chExt cx="1288825" cy="1777825"/>
            </a:xfrm>
          </p:grpSpPr>
          <p:sp>
            <p:nvSpPr>
              <p:cNvPr id="2216" name="Google Shape;2216;p14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7" name="Google Shape;2217;p14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8" name="Google Shape;2218;p14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9" name="Google Shape;2219;p14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0" name="Google Shape;2220;p14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1" name="Google Shape;2221;p14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2" name="Google Shape;2222;p14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3" name="Google Shape;2223;p14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4" name="Google Shape;2224;p14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5" name="Google Shape;2225;p14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6" name="Google Shape;2226;p14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7" name="Google Shape;2227;p14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8" name="Google Shape;2228;p14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9" name="Google Shape;2229;p14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0" name="Google Shape;2230;p14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1" name="Google Shape;2231;p14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2" name="Google Shape;2232;p14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3" name="Google Shape;2233;p14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4" name="Google Shape;2234;p14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5" name="Google Shape;2235;p14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6" name="Google Shape;2236;p14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7" name="Google Shape;2237;p14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8" name="Google Shape;2238;p14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9" name="Google Shape;2239;p14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0" name="Google Shape;2240;p14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1" name="Google Shape;2241;p14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2" name="Google Shape;2242;p14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3" name="Google Shape;2243;p14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4" name="Google Shape;2244;p14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5" name="Google Shape;2245;p14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6" name="Google Shape;2246;p14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7" name="Google Shape;2247;p14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8" name="Google Shape;2248;p14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9" name="Google Shape;2249;p14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0" name="Google Shape;2250;p14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1" name="Google Shape;2251;p14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2" name="Google Shape;2252;p14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3" name="Google Shape;2253;p14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4" name="Google Shape;2254;p14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5" name="Google Shape;2255;p14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6" name="Google Shape;2256;p14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7" name="Google Shape;2257;p14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8" name="Google Shape;2258;p14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9" name="Google Shape;2259;p14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0" name="Google Shape;2260;p14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1" name="Google Shape;2261;p14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2" name="Google Shape;2262;p14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3" name="Google Shape;2263;p14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4" name="Google Shape;2264;p14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5" name="Google Shape;2265;p14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6" name="Google Shape;2266;p14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7" name="Google Shape;2267;p14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8" name="Google Shape;2268;p14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9" name="Google Shape;2269;p14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0" name="Google Shape;2270;p14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1" name="Google Shape;2271;p14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2" name="Google Shape;2272;p14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3" name="Google Shape;2273;p14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14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14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14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14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14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9" name="Google Shape;2279;p14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0" name="Google Shape;2280;p14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1" name="Google Shape;2281;p14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2" name="Google Shape;2282;p14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3" name="Google Shape;2283;p14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4" name="Google Shape;2284;p14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5" name="Google Shape;2285;p14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6" name="Google Shape;2286;p14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7" name="Google Shape;2287;p14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8" name="Google Shape;2288;p14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9" name="Google Shape;2289;p14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0" name="Google Shape;2290;p14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1" name="Google Shape;2291;p14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2" name="Google Shape;2292;p14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3" name="Google Shape;2293;p14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4" name="Google Shape;2294;p14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5" name="Google Shape;2295;p14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6" name="Google Shape;2296;p14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7" name="Google Shape;2297;p14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8" name="Google Shape;2298;p14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9" name="Google Shape;2299;p14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0" name="Google Shape;2300;p14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1" name="Google Shape;2301;p14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2" name="Google Shape;2302;p14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3" name="Google Shape;2303;p14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4" name="Google Shape;2304;p14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5" name="Google Shape;2305;p14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6" name="Google Shape;2306;p14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7" name="Google Shape;2307;p14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8" name="Google Shape;2308;p14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9" name="Google Shape;2309;p14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0" name="Google Shape;2310;p14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1" name="Google Shape;2311;p14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2" name="Google Shape;2312;p14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3" name="Google Shape;2313;p14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4" name="Google Shape;2314;p14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5" name="Google Shape;2315;p14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6" name="Google Shape;2316;p14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7" name="Google Shape;2317;p14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8" name="Google Shape;2318;p14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9" name="Google Shape;2319;p14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0" name="Google Shape;2320;p14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1" name="Google Shape;2321;p14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2" name="Google Shape;2322;p14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3" name="Google Shape;2323;p14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4" name="Google Shape;2324;p14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5" name="Google Shape;2325;p14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6" name="Google Shape;2326;p14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7" name="Google Shape;2327;p14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8" name="Google Shape;2328;p14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9" name="Google Shape;2329;p14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0" name="Google Shape;2330;p14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31" name="Google Shape;2331;p14"/>
            <p:cNvGrpSpPr/>
            <p:nvPr/>
          </p:nvGrpSpPr>
          <p:grpSpPr>
            <a:xfrm rot="10800000">
              <a:off x="7222103" y="2838447"/>
              <a:ext cx="2287941" cy="1828261"/>
              <a:chOff x="1340325" y="4148525"/>
              <a:chExt cx="1340250" cy="1070975"/>
            </a:xfrm>
          </p:grpSpPr>
          <p:sp>
            <p:nvSpPr>
              <p:cNvPr id="2332" name="Google Shape;2332;p14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3" name="Google Shape;2333;p14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4" name="Google Shape;2334;p14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5" name="Google Shape;2335;p14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6" name="Google Shape;2336;p14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7" name="Google Shape;2337;p14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8" name="Google Shape;2338;p14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9" name="Google Shape;2339;p14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0" name="Google Shape;2340;p14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1" name="Google Shape;2341;p14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2" name="Google Shape;2342;p14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3" name="Google Shape;2343;p14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4" name="Google Shape;2344;p14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5" name="Google Shape;2345;p14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6" name="Google Shape;2346;p14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7" name="Google Shape;2347;p14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8" name="Google Shape;2348;p14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9" name="Google Shape;2349;p14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0" name="Google Shape;2350;p14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1" name="Google Shape;2351;p14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2" name="Google Shape;2352;p14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3" name="Google Shape;2353;p14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4" name="Google Shape;2354;p14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14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14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14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14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14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0" name="Google Shape;2360;p14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1" name="Google Shape;2361;p14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2" name="Google Shape;2362;p14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3" name="Google Shape;2363;p14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5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5"/>
          <p:cNvSpPr txBox="1">
            <a:spLocks noGrp="1"/>
          </p:cNvSpPr>
          <p:nvPr>
            <p:ph type="title" hasCustomPrompt="1"/>
          </p:nvPr>
        </p:nvSpPr>
        <p:spPr>
          <a:xfrm>
            <a:off x="1712000" y="20972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435" name="Google Shape;2435;p15"/>
          <p:cNvSpPr txBox="1">
            <a:spLocks noGrp="1"/>
          </p:cNvSpPr>
          <p:nvPr>
            <p:ph type="subTitle" idx="1"/>
          </p:nvPr>
        </p:nvSpPr>
        <p:spPr>
          <a:xfrm>
            <a:off x="3105000" y="4224567"/>
            <a:ext cx="5982000" cy="64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36" name="Google Shape;24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90310">
            <a:off x="671417" y="-1100599"/>
            <a:ext cx="2662601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7" name="Google Shape;24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764698" y="-1939583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8" name="Google Shape;24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499998">
            <a:off x="4639100" y="4415035"/>
            <a:ext cx="2662603" cy="4036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9" name="Google Shape;2439;p15"/>
          <p:cNvGrpSpPr/>
          <p:nvPr/>
        </p:nvGrpSpPr>
        <p:grpSpPr>
          <a:xfrm>
            <a:off x="-2567307" y="1010611"/>
            <a:ext cx="13799300" cy="7201835"/>
            <a:chOff x="-1925481" y="757958"/>
            <a:chExt cx="10349475" cy="5401376"/>
          </a:xfrm>
        </p:grpSpPr>
        <p:grpSp>
          <p:nvGrpSpPr>
            <p:cNvPr id="2440" name="Google Shape;2440;p15"/>
            <p:cNvGrpSpPr/>
            <p:nvPr/>
          </p:nvGrpSpPr>
          <p:grpSpPr>
            <a:xfrm rot="10800000">
              <a:off x="6136053" y="4331072"/>
              <a:ext cx="2287941" cy="1828261"/>
              <a:chOff x="1340325" y="4148525"/>
              <a:chExt cx="1340250" cy="1070975"/>
            </a:xfrm>
          </p:grpSpPr>
          <p:sp>
            <p:nvSpPr>
              <p:cNvPr id="2441" name="Google Shape;2441;p15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2" name="Google Shape;2442;p15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3" name="Google Shape;2443;p15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4" name="Google Shape;2444;p15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5" name="Google Shape;2445;p15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6" name="Google Shape;2446;p15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7" name="Google Shape;2447;p15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8" name="Google Shape;2448;p15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9" name="Google Shape;2449;p15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0" name="Google Shape;2450;p15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1" name="Google Shape;2451;p15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2" name="Google Shape;2452;p15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3" name="Google Shape;2453;p15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4" name="Google Shape;2454;p15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5" name="Google Shape;2455;p15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6" name="Google Shape;2456;p15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7" name="Google Shape;2457;p15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8" name="Google Shape;2458;p15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9" name="Google Shape;2459;p15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0" name="Google Shape;2460;p15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1" name="Google Shape;2461;p15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2" name="Google Shape;2462;p15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3" name="Google Shape;2463;p15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4" name="Google Shape;2464;p15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5" name="Google Shape;2465;p15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6" name="Google Shape;2466;p15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7" name="Google Shape;2467;p15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8" name="Google Shape;2468;p15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9" name="Google Shape;2469;p15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0" name="Google Shape;2470;p15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1" name="Google Shape;2471;p15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2" name="Google Shape;2472;p15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3" name="Google Shape;2473;p15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4" name="Google Shape;2474;p15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5" name="Google Shape;2475;p15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6" name="Google Shape;2476;p15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7" name="Google Shape;2477;p15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8" name="Google Shape;2478;p15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9" name="Google Shape;2479;p15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0" name="Google Shape;2480;p15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1" name="Google Shape;2481;p15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2" name="Google Shape;2482;p15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3" name="Google Shape;2483;p15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4" name="Google Shape;2484;p15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5" name="Google Shape;2485;p15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6" name="Google Shape;2486;p15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7" name="Google Shape;2487;p15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8" name="Google Shape;2488;p15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9" name="Google Shape;2489;p15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0" name="Google Shape;2490;p15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1" name="Google Shape;2491;p15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2" name="Google Shape;2492;p15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3" name="Google Shape;2493;p15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4" name="Google Shape;2494;p15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5" name="Google Shape;2495;p15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6" name="Google Shape;2496;p15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7" name="Google Shape;2497;p15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8" name="Google Shape;2498;p15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9" name="Google Shape;2499;p15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0" name="Google Shape;2500;p15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1" name="Google Shape;2501;p15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2" name="Google Shape;2502;p15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3" name="Google Shape;2503;p15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15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15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15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15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15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15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15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15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15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3" name="Google Shape;2513;p15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4" name="Google Shape;2514;p15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15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15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15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15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15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15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15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15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15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4" name="Google Shape;2524;p15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5" name="Google Shape;2525;p15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6" name="Google Shape;2526;p15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7" name="Google Shape;2527;p15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8" name="Google Shape;2528;p15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9" name="Google Shape;2529;p15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0" name="Google Shape;2530;p15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1" name="Google Shape;2531;p15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2" name="Google Shape;2532;p15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3" name="Google Shape;2533;p15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4" name="Google Shape;2534;p15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5" name="Google Shape;2535;p15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6" name="Google Shape;2536;p15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7" name="Google Shape;2537;p15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8" name="Google Shape;2538;p15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9" name="Google Shape;2539;p15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0" name="Google Shape;2540;p15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1" name="Google Shape;2541;p15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2" name="Google Shape;2542;p15"/>
            <p:cNvGrpSpPr/>
            <p:nvPr/>
          </p:nvGrpSpPr>
          <p:grpSpPr>
            <a:xfrm rot="-2579364">
              <a:off x="-1609350" y="1292523"/>
              <a:ext cx="2287924" cy="1828248"/>
              <a:chOff x="1340325" y="4148525"/>
              <a:chExt cx="1340250" cy="1070975"/>
            </a:xfrm>
          </p:grpSpPr>
          <p:sp>
            <p:nvSpPr>
              <p:cNvPr id="2543" name="Google Shape;2543;p15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4" name="Google Shape;2544;p15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5" name="Google Shape;2545;p15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6" name="Google Shape;2546;p15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7" name="Google Shape;2547;p15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8" name="Google Shape;2548;p15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9" name="Google Shape;2549;p15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0" name="Google Shape;2550;p15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1" name="Google Shape;2551;p15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2" name="Google Shape;2552;p15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3" name="Google Shape;2553;p15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4" name="Google Shape;2554;p15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5" name="Google Shape;2555;p15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6" name="Google Shape;2556;p15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7" name="Google Shape;2557;p15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8" name="Google Shape;2558;p15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9" name="Google Shape;2559;p15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0" name="Google Shape;2560;p15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1" name="Google Shape;2561;p15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2" name="Google Shape;2562;p15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3" name="Google Shape;2563;p15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28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021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7"/>
          <p:cNvSpPr txBox="1">
            <a:spLocks noGrp="1"/>
          </p:cNvSpPr>
          <p:nvPr>
            <p:ph type="title"/>
          </p:nvPr>
        </p:nvSpPr>
        <p:spPr>
          <a:xfrm>
            <a:off x="3913597" y="2055633"/>
            <a:ext cx="34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8" name="Google Shape;2648;p17"/>
          <p:cNvSpPr txBox="1">
            <a:spLocks noGrp="1"/>
          </p:cNvSpPr>
          <p:nvPr>
            <p:ph type="title" idx="2" hasCustomPrompt="1"/>
          </p:nvPr>
        </p:nvSpPr>
        <p:spPr>
          <a:xfrm>
            <a:off x="4686721" y="1467933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9" name="Google Shape;2649;p17"/>
          <p:cNvSpPr txBox="1">
            <a:spLocks noGrp="1"/>
          </p:cNvSpPr>
          <p:nvPr>
            <p:ph type="subTitle" idx="1"/>
          </p:nvPr>
        </p:nvSpPr>
        <p:spPr>
          <a:xfrm>
            <a:off x="3913597" y="2837667"/>
            <a:ext cx="340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0" name="Google Shape;2650;p17"/>
          <p:cNvSpPr txBox="1">
            <a:spLocks noGrp="1"/>
          </p:cNvSpPr>
          <p:nvPr>
            <p:ph type="title" idx="3"/>
          </p:nvPr>
        </p:nvSpPr>
        <p:spPr>
          <a:xfrm>
            <a:off x="7824465" y="2055633"/>
            <a:ext cx="34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1" name="Google Shape;2651;p17"/>
          <p:cNvSpPr txBox="1">
            <a:spLocks noGrp="1"/>
          </p:cNvSpPr>
          <p:nvPr>
            <p:ph type="title" idx="4" hasCustomPrompt="1"/>
          </p:nvPr>
        </p:nvSpPr>
        <p:spPr>
          <a:xfrm>
            <a:off x="8597589" y="1467933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52" name="Google Shape;2652;p17"/>
          <p:cNvSpPr txBox="1">
            <a:spLocks noGrp="1"/>
          </p:cNvSpPr>
          <p:nvPr>
            <p:ph type="subTitle" idx="5"/>
          </p:nvPr>
        </p:nvSpPr>
        <p:spPr>
          <a:xfrm>
            <a:off x="7824465" y="2837667"/>
            <a:ext cx="340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3" name="Google Shape;2653;p17"/>
          <p:cNvSpPr txBox="1">
            <a:spLocks noGrp="1"/>
          </p:cNvSpPr>
          <p:nvPr>
            <p:ph type="title" idx="6"/>
          </p:nvPr>
        </p:nvSpPr>
        <p:spPr>
          <a:xfrm>
            <a:off x="3913597" y="4441500"/>
            <a:ext cx="34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4" name="Google Shape;2654;p17"/>
          <p:cNvSpPr txBox="1">
            <a:spLocks noGrp="1"/>
          </p:cNvSpPr>
          <p:nvPr>
            <p:ph type="title" idx="7" hasCustomPrompt="1"/>
          </p:nvPr>
        </p:nvSpPr>
        <p:spPr>
          <a:xfrm>
            <a:off x="4686721" y="3853800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55" name="Google Shape;2655;p17"/>
          <p:cNvSpPr txBox="1">
            <a:spLocks noGrp="1"/>
          </p:cNvSpPr>
          <p:nvPr>
            <p:ph type="subTitle" idx="8"/>
          </p:nvPr>
        </p:nvSpPr>
        <p:spPr>
          <a:xfrm>
            <a:off x="3913597" y="5223533"/>
            <a:ext cx="340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6" name="Google Shape;2656;p17"/>
          <p:cNvSpPr txBox="1">
            <a:spLocks noGrp="1"/>
          </p:cNvSpPr>
          <p:nvPr>
            <p:ph type="title" idx="9"/>
          </p:nvPr>
        </p:nvSpPr>
        <p:spPr>
          <a:xfrm>
            <a:off x="7824465" y="4441500"/>
            <a:ext cx="34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7" name="Google Shape;2657;p17"/>
          <p:cNvSpPr txBox="1">
            <a:spLocks noGrp="1"/>
          </p:cNvSpPr>
          <p:nvPr>
            <p:ph type="title" idx="13" hasCustomPrompt="1"/>
          </p:nvPr>
        </p:nvSpPr>
        <p:spPr>
          <a:xfrm>
            <a:off x="8597589" y="3853800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58" name="Google Shape;2658;p17"/>
          <p:cNvSpPr txBox="1">
            <a:spLocks noGrp="1"/>
          </p:cNvSpPr>
          <p:nvPr>
            <p:ph type="subTitle" idx="14"/>
          </p:nvPr>
        </p:nvSpPr>
        <p:spPr>
          <a:xfrm>
            <a:off x="7824465" y="5223533"/>
            <a:ext cx="340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9" name="Google Shape;2659;p17"/>
          <p:cNvSpPr txBox="1">
            <a:spLocks noGrp="1"/>
          </p:cNvSpPr>
          <p:nvPr>
            <p:ph type="title" idx="15"/>
          </p:nvPr>
        </p:nvSpPr>
        <p:spPr>
          <a:xfrm>
            <a:off x="848299" y="481667"/>
            <a:ext cx="2512800" cy="1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60" name="Google Shape;2660;p17"/>
          <p:cNvGrpSpPr/>
          <p:nvPr/>
        </p:nvGrpSpPr>
        <p:grpSpPr>
          <a:xfrm>
            <a:off x="6090284" y="-1669415"/>
            <a:ext cx="5426827" cy="4137339"/>
            <a:chOff x="4567713" y="-1252061"/>
            <a:chExt cx="4070120" cy="3103004"/>
          </a:xfrm>
        </p:grpSpPr>
        <p:grpSp>
          <p:nvGrpSpPr>
            <p:cNvPr id="2661" name="Google Shape;2661;p17"/>
            <p:cNvGrpSpPr/>
            <p:nvPr/>
          </p:nvGrpSpPr>
          <p:grpSpPr>
            <a:xfrm rot="3600081">
              <a:off x="4777077" y="-400223"/>
              <a:ext cx="2180676" cy="1742547"/>
              <a:chOff x="1340325" y="4148525"/>
              <a:chExt cx="1340250" cy="1070975"/>
            </a:xfrm>
          </p:grpSpPr>
          <p:sp>
            <p:nvSpPr>
              <p:cNvPr id="2662" name="Google Shape;2662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3" name="Google Shape;2663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4" name="Google Shape;2664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5" name="Google Shape;2665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6" name="Google Shape;2666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7" name="Google Shape;2667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8" name="Google Shape;2668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9" name="Google Shape;2669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0" name="Google Shape;2670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1" name="Google Shape;2671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2" name="Google Shape;2672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3" name="Google Shape;2673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4" name="Google Shape;2674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5" name="Google Shape;2675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6" name="Google Shape;2676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7" name="Google Shape;2677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8" name="Google Shape;2678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9" name="Google Shape;2679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0" name="Google Shape;2680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1" name="Google Shape;2681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2" name="Google Shape;2682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3" name="Google Shape;2683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4" name="Google Shape;2684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5" name="Google Shape;2685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6" name="Google Shape;2686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7" name="Google Shape;2687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8" name="Google Shape;2688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9" name="Google Shape;2689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0" name="Google Shape;2690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1" name="Google Shape;2691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2" name="Google Shape;2692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3" name="Google Shape;2693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4" name="Google Shape;2694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5" name="Google Shape;2695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6" name="Google Shape;2696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7" name="Google Shape;2697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8" name="Google Shape;2698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9" name="Google Shape;2699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0" name="Google Shape;2700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1" name="Google Shape;2701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2" name="Google Shape;2702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3" name="Google Shape;2703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4" name="Google Shape;2704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5" name="Google Shape;2705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6" name="Google Shape;2706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7" name="Google Shape;2707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8" name="Google Shape;2708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9" name="Google Shape;2709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0" name="Google Shape;2710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1" name="Google Shape;2711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2" name="Google Shape;2712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3" name="Google Shape;2713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4" name="Google Shape;2714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5" name="Google Shape;2715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6" name="Google Shape;2716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7" name="Google Shape;2717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8" name="Google Shape;2718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9" name="Google Shape;2719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0" name="Google Shape;2720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1" name="Google Shape;2721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2" name="Google Shape;2722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3" name="Google Shape;2723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4" name="Google Shape;2724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5" name="Google Shape;2725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6" name="Google Shape;2726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7" name="Google Shape;2727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8" name="Google Shape;2728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9" name="Google Shape;2729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0" name="Google Shape;2730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1" name="Google Shape;2731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2" name="Google Shape;2732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3" name="Google Shape;2733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4" name="Google Shape;2734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5" name="Google Shape;2735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6" name="Google Shape;2736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7" name="Google Shape;2737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8" name="Google Shape;2738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9" name="Google Shape;2739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0" name="Google Shape;2740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1" name="Google Shape;2741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2" name="Google Shape;2742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3" name="Google Shape;2743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4" name="Google Shape;2744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5" name="Google Shape;2745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6" name="Google Shape;2746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7" name="Google Shape;2747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8" name="Google Shape;2748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9" name="Google Shape;2749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0" name="Google Shape;2750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1" name="Google Shape;2751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2" name="Google Shape;2752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3" name="Google Shape;2753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4" name="Google Shape;2754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5" name="Google Shape;2755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6" name="Google Shape;2756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7" name="Google Shape;2757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8" name="Google Shape;2758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9" name="Google Shape;2759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0" name="Google Shape;2760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1" name="Google Shape;2761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2" name="Google Shape;2762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3" name="Google Shape;2763;p17"/>
            <p:cNvGrpSpPr/>
            <p:nvPr/>
          </p:nvGrpSpPr>
          <p:grpSpPr>
            <a:xfrm rot="-6250835" flipH="1">
              <a:off x="6435643" y="-852774"/>
              <a:ext cx="2180694" cy="1742562"/>
              <a:chOff x="1340325" y="4148525"/>
              <a:chExt cx="1340250" cy="1070975"/>
            </a:xfrm>
          </p:grpSpPr>
          <p:sp>
            <p:nvSpPr>
              <p:cNvPr id="2764" name="Google Shape;2764;p1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5" name="Google Shape;2765;p1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6" name="Google Shape;2766;p1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7" name="Google Shape;2767;p1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8" name="Google Shape;2768;p1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9" name="Google Shape;2769;p1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0" name="Google Shape;2770;p1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1" name="Google Shape;2771;p1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2" name="Google Shape;2772;p1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3" name="Google Shape;2773;p1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4" name="Google Shape;2774;p1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5" name="Google Shape;2775;p1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6" name="Google Shape;2776;p1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7" name="Google Shape;2777;p1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8" name="Google Shape;2778;p1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9" name="Google Shape;2779;p1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0" name="Google Shape;2780;p1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1" name="Google Shape;2781;p1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2" name="Google Shape;2782;p1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3" name="Google Shape;2783;p1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4" name="Google Shape;2784;p1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5" name="Google Shape;2785;p1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6" name="Google Shape;2786;p1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7" name="Google Shape;2787;p1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8" name="Google Shape;2788;p1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9" name="Google Shape;2789;p1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0" name="Google Shape;2790;p1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1" name="Google Shape;2791;p1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2" name="Google Shape;2792;p1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3" name="Google Shape;2793;p1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4" name="Google Shape;2794;p1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5" name="Google Shape;2795;p1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6" name="Google Shape;2796;p1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7" name="Google Shape;2797;p1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8" name="Google Shape;2798;p1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9" name="Google Shape;2799;p1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0" name="Google Shape;2800;p1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1" name="Google Shape;2801;p1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2" name="Google Shape;2802;p1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3" name="Google Shape;2803;p1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4" name="Google Shape;2804;p1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5" name="Google Shape;2805;p1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6" name="Google Shape;2806;p1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7" name="Google Shape;2807;p1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8" name="Google Shape;2808;p1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9" name="Google Shape;2809;p1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0" name="Google Shape;2810;p1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1" name="Google Shape;2811;p1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2" name="Google Shape;2812;p1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3" name="Google Shape;2813;p1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4" name="Google Shape;2814;p1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5" name="Google Shape;2815;p1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6" name="Google Shape;2816;p1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7" name="Google Shape;2817;p1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8" name="Google Shape;2818;p1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9" name="Google Shape;2819;p1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0" name="Google Shape;2820;p1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1" name="Google Shape;2821;p1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2" name="Google Shape;2822;p1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3" name="Google Shape;2823;p1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4" name="Google Shape;2824;p1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5" name="Google Shape;2825;p1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6" name="Google Shape;2826;p1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7" name="Google Shape;2827;p1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8" name="Google Shape;2828;p1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9" name="Google Shape;2829;p1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0" name="Google Shape;2830;p1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1" name="Google Shape;2831;p1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2" name="Google Shape;2832;p1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3" name="Google Shape;2833;p1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4" name="Google Shape;2834;p1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5" name="Google Shape;2835;p1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6" name="Google Shape;2836;p1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7" name="Google Shape;2837;p1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8" name="Google Shape;2838;p1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9" name="Google Shape;2839;p1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0" name="Google Shape;2840;p1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1" name="Google Shape;2841;p1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2" name="Google Shape;2842;p1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3" name="Google Shape;2843;p1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4" name="Google Shape;2844;p1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5" name="Google Shape;2845;p1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6" name="Google Shape;2846;p1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7" name="Google Shape;2847;p1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8" name="Google Shape;2848;p1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9" name="Google Shape;2849;p1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0" name="Google Shape;2850;p1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1" name="Google Shape;2851;p1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2" name="Google Shape;2852;p1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3" name="Google Shape;2853;p1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4" name="Google Shape;2854;p1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5" name="Google Shape;2855;p1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6" name="Google Shape;2856;p1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7" name="Google Shape;2857;p1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8" name="Google Shape;2858;p1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9" name="Google Shape;2859;p1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0" name="Google Shape;2860;p1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1" name="Google Shape;2861;p1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2" name="Google Shape;2862;p1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3" name="Google Shape;2863;p1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4" name="Google Shape;2864;p1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56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18"/>
          <p:cNvSpPr txBox="1">
            <a:spLocks noGrp="1"/>
          </p:cNvSpPr>
          <p:nvPr>
            <p:ph type="title"/>
          </p:nvPr>
        </p:nvSpPr>
        <p:spPr>
          <a:xfrm>
            <a:off x="2815200" y="4746200"/>
            <a:ext cx="6561600" cy="8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7" name="Google Shape;2867;p18"/>
          <p:cNvSpPr txBox="1">
            <a:spLocks noGrp="1"/>
          </p:cNvSpPr>
          <p:nvPr>
            <p:ph type="subTitle" idx="1"/>
          </p:nvPr>
        </p:nvSpPr>
        <p:spPr>
          <a:xfrm>
            <a:off x="2754967" y="1935551"/>
            <a:ext cx="6682000" cy="250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68" name="Google Shape;2868;p18"/>
          <p:cNvGrpSpPr/>
          <p:nvPr/>
        </p:nvGrpSpPr>
        <p:grpSpPr>
          <a:xfrm>
            <a:off x="1710611" y="-1565983"/>
            <a:ext cx="10274952" cy="9654657"/>
            <a:chOff x="1282958" y="-1174488"/>
            <a:chExt cx="7706214" cy="7240993"/>
          </a:xfrm>
        </p:grpSpPr>
        <p:grpSp>
          <p:nvGrpSpPr>
            <p:cNvPr id="2869" name="Google Shape;2869;p18"/>
            <p:cNvGrpSpPr/>
            <p:nvPr/>
          </p:nvGrpSpPr>
          <p:grpSpPr>
            <a:xfrm rot="-1329325">
              <a:off x="1543236" y="-810559"/>
              <a:ext cx="2288006" cy="1828313"/>
              <a:chOff x="1340325" y="4148525"/>
              <a:chExt cx="1340250" cy="1070975"/>
            </a:xfrm>
          </p:grpSpPr>
          <p:sp>
            <p:nvSpPr>
              <p:cNvPr id="2870" name="Google Shape;2870;p18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1" name="Google Shape;2871;p18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2" name="Google Shape;2872;p18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3" name="Google Shape;2873;p18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4" name="Google Shape;2874;p18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5" name="Google Shape;2875;p18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6" name="Google Shape;2876;p18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7" name="Google Shape;2877;p18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8" name="Google Shape;2878;p18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9" name="Google Shape;2879;p18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0" name="Google Shape;2880;p18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1" name="Google Shape;2881;p18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2" name="Google Shape;2882;p18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3" name="Google Shape;2883;p18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4" name="Google Shape;2884;p18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5" name="Google Shape;2885;p18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6" name="Google Shape;2886;p18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7" name="Google Shape;2887;p18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8" name="Google Shape;2888;p18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9" name="Google Shape;2889;p18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0" name="Google Shape;2890;p18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1" name="Google Shape;2891;p18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2" name="Google Shape;2892;p18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3" name="Google Shape;2893;p18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4" name="Google Shape;2894;p18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5" name="Google Shape;2895;p18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6" name="Google Shape;2896;p18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7" name="Google Shape;2897;p18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8" name="Google Shape;2898;p18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9" name="Google Shape;2899;p18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0" name="Google Shape;2900;p18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1" name="Google Shape;2901;p18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2" name="Google Shape;2902;p18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3" name="Google Shape;2903;p18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4" name="Google Shape;2904;p18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5" name="Google Shape;2905;p18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6" name="Google Shape;2906;p18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7" name="Google Shape;2907;p18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8" name="Google Shape;2908;p18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9" name="Google Shape;2909;p18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0" name="Google Shape;2910;p18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1" name="Google Shape;2911;p18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2" name="Google Shape;2912;p18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3" name="Google Shape;2913;p18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4" name="Google Shape;2914;p18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5" name="Google Shape;2915;p18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6" name="Google Shape;2916;p18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7" name="Google Shape;2917;p18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8" name="Google Shape;2918;p18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9" name="Google Shape;2919;p18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0" name="Google Shape;2920;p18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1" name="Google Shape;2921;p18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2" name="Google Shape;2922;p18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3" name="Google Shape;2923;p18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4" name="Google Shape;2924;p18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5" name="Google Shape;2925;p18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6" name="Google Shape;2926;p18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7" name="Google Shape;2927;p18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8" name="Google Shape;2928;p18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9" name="Google Shape;2929;p18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0" name="Google Shape;2930;p18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1" name="Google Shape;2931;p18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2" name="Google Shape;2932;p18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3" name="Google Shape;2933;p18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4" name="Google Shape;2934;p18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5" name="Google Shape;2935;p18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6" name="Google Shape;2936;p18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7" name="Google Shape;2937;p18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8" name="Google Shape;2938;p18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9" name="Google Shape;2939;p18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0" name="Google Shape;2940;p18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1" name="Google Shape;2941;p18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2" name="Google Shape;2942;p18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3" name="Google Shape;2943;p18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4" name="Google Shape;2944;p18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5" name="Google Shape;2945;p18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6" name="Google Shape;2946;p18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7" name="Google Shape;2947;p18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8" name="Google Shape;2948;p18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9" name="Google Shape;2949;p18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0" name="Google Shape;2950;p18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1" name="Google Shape;2951;p18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2" name="Google Shape;2952;p18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3" name="Google Shape;2953;p18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4" name="Google Shape;2954;p18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5" name="Google Shape;2955;p18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6" name="Google Shape;2956;p18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7" name="Google Shape;2957;p18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8" name="Google Shape;2958;p18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9" name="Google Shape;2959;p18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0" name="Google Shape;2960;p18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1" name="Google Shape;2961;p18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2" name="Google Shape;2962;p18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3" name="Google Shape;2963;p18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4" name="Google Shape;2964;p18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5" name="Google Shape;2965;p18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6" name="Google Shape;2966;p18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7" name="Google Shape;2967;p18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8" name="Google Shape;2968;p18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9" name="Google Shape;2969;p18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0" name="Google Shape;2970;p18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71" name="Google Shape;2971;p18"/>
            <p:cNvGrpSpPr/>
            <p:nvPr/>
          </p:nvGrpSpPr>
          <p:grpSpPr>
            <a:xfrm rot="-10167571">
              <a:off x="6553158" y="4044274"/>
              <a:ext cx="2288085" cy="1828377"/>
              <a:chOff x="1340325" y="4148525"/>
              <a:chExt cx="1340250" cy="1070975"/>
            </a:xfrm>
          </p:grpSpPr>
          <p:sp>
            <p:nvSpPr>
              <p:cNvPr id="2972" name="Google Shape;2972;p18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3" name="Google Shape;2973;p18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4" name="Google Shape;2974;p18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5" name="Google Shape;2975;p18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6" name="Google Shape;2976;p18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7" name="Google Shape;2977;p18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8" name="Google Shape;2978;p18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9" name="Google Shape;2979;p18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0" name="Google Shape;2980;p18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1" name="Google Shape;2981;p18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2" name="Google Shape;2982;p18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3" name="Google Shape;2983;p18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4" name="Google Shape;2984;p18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5" name="Google Shape;2985;p18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6" name="Google Shape;2986;p18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7" name="Google Shape;2987;p18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8" name="Google Shape;2988;p18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9" name="Google Shape;2989;p18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0" name="Google Shape;2990;p18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1" name="Google Shape;2991;p18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2" name="Google Shape;2992;p18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3" name="Google Shape;2993;p18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4" name="Google Shape;2994;p18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5" name="Google Shape;2995;p18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6" name="Google Shape;2996;p18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7" name="Google Shape;2997;p18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8" name="Google Shape;2998;p18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6" name="Google Shape;3006;p18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7" name="Google Shape;3007;p18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8" name="Google Shape;3008;p18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9" name="Google Shape;3009;p18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0" name="Google Shape;3010;p18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1" name="Google Shape;3011;p18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2" name="Google Shape;3012;p18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3" name="Google Shape;3013;p18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4" name="Google Shape;3014;p18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5" name="Google Shape;3015;p18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6" name="Google Shape;3016;p18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7" name="Google Shape;3017;p18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8" name="Google Shape;3018;p18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9" name="Google Shape;3019;p18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0" name="Google Shape;3020;p18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1" name="Google Shape;3021;p18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2" name="Google Shape;3022;p18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3" name="Google Shape;3023;p18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4" name="Google Shape;3024;p18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5" name="Google Shape;3025;p18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6" name="Google Shape;3026;p18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7" name="Google Shape;3027;p18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8" name="Google Shape;3028;p18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9" name="Google Shape;3029;p18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0" name="Google Shape;3030;p18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1" name="Google Shape;3031;p18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2" name="Google Shape;3032;p18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3" name="Google Shape;3033;p18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4" name="Google Shape;3034;p18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5" name="Google Shape;3035;p18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6" name="Google Shape;3036;p18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7" name="Google Shape;3037;p18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8" name="Google Shape;3038;p18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9" name="Google Shape;3039;p18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0" name="Google Shape;3040;p18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1" name="Google Shape;3041;p18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2" name="Google Shape;3042;p18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3" name="Google Shape;3043;p18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4" name="Google Shape;3044;p18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5" name="Google Shape;3045;p18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6" name="Google Shape;3046;p18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7" name="Google Shape;3047;p18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8" name="Google Shape;3048;p18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9" name="Google Shape;3049;p18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0" name="Google Shape;3050;p18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1" name="Google Shape;3051;p18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2" name="Google Shape;3052;p18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3" name="Google Shape;3053;p18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4" name="Google Shape;3054;p18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5" name="Google Shape;3055;p18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6" name="Google Shape;3056;p18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7" name="Google Shape;3057;p18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8" name="Google Shape;3058;p18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9" name="Google Shape;3059;p18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0" name="Google Shape;3060;p18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1" name="Google Shape;3061;p18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2" name="Google Shape;3062;p18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3" name="Google Shape;3063;p18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4" name="Google Shape;3064;p18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5" name="Google Shape;3065;p18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6" name="Google Shape;3066;p18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7" name="Google Shape;3067;p18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8" name="Google Shape;3068;p18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9" name="Google Shape;3069;p18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0" name="Google Shape;3070;p18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1" name="Google Shape;3071;p18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2" name="Google Shape;3072;p18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8675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oogle Shape;3074;p19"/>
          <p:cNvGrpSpPr/>
          <p:nvPr/>
        </p:nvGrpSpPr>
        <p:grpSpPr>
          <a:xfrm>
            <a:off x="-829295" y="1227021"/>
            <a:ext cx="13401235" cy="6270800"/>
            <a:chOff x="-621971" y="920266"/>
            <a:chExt cx="10050926" cy="4703100"/>
          </a:xfrm>
        </p:grpSpPr>
        <p:grpSp>
          <p:nvGrpSpPr>
            <p:cNvPr id="3075" name="Google Shape;3075;p19"/>
            <p:cNvGrpSpPr/>
            <p:nvPr/>
          </p:nvGrpSpPr>
          <p:grpSpPr>
            <a:xfrm rot="10800000" flipH="1">
              <a:off x="7623698" y="920266"/>
              <a:ext cx="1805257" cy="2490022"/>
              <a:chOff x="2763875" y="3698500"/>
              <a:chExt cx="1288825" cy="1777825"/>
            </a:xfrm>
          </p:grpSpPr>
          <p:sp>
            <p:nvSpPr>
              <p:cNvPr id="3076" name="Google Shape;3076;p19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7" name="Google Shape;3077;p19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8" name="Google Shape;3078;p19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9" name="Google Shape;3079;p19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0" name="Google Shape;3080;p19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1" name="Google Shape;3081;p19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2" name="Google Shape;3082;p19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3" name="Google Shape;3083;p19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4" name="Google Shape;3084;p19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5" name="Google Shape;3085;p19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6" name="Google Shape;3086;p19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7" name="Google Shape;3087;p19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8" name="Google Shape;3088;p19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9" name="Google Shape;3089;p19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0" name="Google Shape;3090;p19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1" name="Google Shape;3091;p19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2" name="Google Shape;3092;p19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3" name="Google Shape;3093;p19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4" name="Google Shape;3094;p19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5" name="Google Shape;3095;p19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6" name="Google Shape;3096;p19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7" name="Google Shape;3097;p19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8" name="Google Shape;3098;p19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9" name="Google Shape;3099;p19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0" name="Google Shape;3100;p19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1" name="Google Shape;3101;p19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2" name="Google Shape;3102;p19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3" name="Google Shape;3103;p19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4" name="Google Shape;3104;p19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5" name="Google Shape;3105;p19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6" name="Google Shape;3106;p19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7" name="Google Shape;3107;p19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8" name="Google Shape;3108;p19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9" name="Google Shape;3109;p19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0" name="Google Shape;3110;p19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1" name="Google Shape;3111;p19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1" name="Google Shape;3191;p19"/>
            <p:cNvGrpSpPr/>
            <p:nvPr/>
          </p:nvGrpSpPr>
          <p:grpSpPr>
            <a:xfrm rot="-8605608">
              <a:off x="-302531" y="3293407"/>
              <a:ext cx="2287998" cy="1828307"/>
              <a:chOff x="1340325" y="4148525"/>
              <a:chExt cx="1340250" cy="1070975"/>
            </a:xfrm>
          </p:grpSpPr>
          <p:sp>
            <p:nvSpPr>
              <p:cNvPr id="3192" name="Google Shape;3192;p19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3293" name="Google Shape;32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636831" y="-2429683"/>
            <a:ext cx="2662604" cy="40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94" name="Google Shape;3294;p19"/>
          <p:cNvSpPr txBox="1">
            <a:spLocks noGrp="1"/>
          </p:cNvSpPr>
          <p:nvPr>
            <p:ph type="title"/>
          </p:nvPr>
        </p:nvSpPr>
        <p:spPr>
          <a:xfrm>
            <a:off x="848299" y="481667"/>
            <a:ext cx="2512800" cy="1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720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20"/>
          <p:cNvSpPr txBox="1">
            <a:spLocks noGrp="1"/>
          </p:cNvSpPr>
          <p:nvPr>
            <p:ph type="subTitle" idx="1"/>
          </p:nvPr>
        </p:nvSpPr>
        <p:spPr>
          <a:xfrm>
            <a:off x="7355200" y="3071400"/>
            <a:ext cx="3876800" cy="1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7" name="Google Shape;3297;p20"/>
          <p:cNvSpPr txBox="1">
            <a:spLocks noGrp="1"/>
          </p:cNvSpPr>
          <p:nvPr>
            <p:ph type="title"/>
          </p:nvPr>
        </p:nvSpPr>
        <p:spPr>
          <a:xfrm>
            <a:off x="7355200" y="2307800"/>
            <a:ext cx="387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98" name="Google Shape;3298;p20"/>
          <p:cNvGrpSpPr/>
          <p:nvPr/>
        </p:nvGrpSpPr>
        <p:grpSpPr>
          <a:xfrm>
            <a:off x="606785" y="2687944"/>
            <a:ext cx="7701977" cy="5580248"/>
            <a:chOff x="455088" y="2015958"/>
            <a:chExt cx="5776483" cy="4185186"/>
          </a:xfrm>
        </p:grpSpPr>
        <p:grpSp>
          <p:nvGrpSpPr>
            <p:cNvPr id="3299" name="Google Shape;3299;p20"/>
            <p:cNvGrpSpPr/>
            <p:nvPr/>
          </p:nvGrpSpPr>
          <p:grpSpPr>
            <a:xfrm>
              <a:off x="455088" y="2015958"/>
              <a:ext cx="1051667" cy="3458160"/>
              <a:chOff x="6772950" y="1141500"/>
              <a:chExt cx="372575" cy="1225125"/>
            </a:xfrm>
          </p:grpSpPr>
          <p:sp>
            <p:nvSpPr>
              <p:cNvPr id="3300" name="Google Shape;3300;p20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1" name="Google Shape;3301;p20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2" name="Google Shape;3302;p20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3" name="Google Shape;3303;p20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4" name="Google Shape;3304;p20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5" name="Google Shape;3305;p20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6" name="Google Shape;3306;p20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7" name="Google Shape;3307;p20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8" name="Google Shape;3308;p20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9" name="Google Shape;3309;p20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0" name="Google Shape;3310;p20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1" name="Google Shape;3311;p20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2" name="Google Shape;3312;p20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3" name="Google Shape;3313;p20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4" name="Google Shape;3314;p20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5" name="Google Shape;3315;p20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6" name="Google Shape;3316;p20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7" name="Google Shape;3317;p20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8" name="Google Shape;3318;p20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9" name="Google Shape;3319;p20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0" name="Google Shape;3320;p20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1" name="Google Shape;3321;p20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2" name="Google Shape;3322;p20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3" name="Google Shape;3323;p20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4" name="Google Shape;3324;p20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5" name="Google Shape;3325;p20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6" name="Google Shape;3326;p20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7" name="Google Shape;3327;p20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8" name="Google Shape;3328;p20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9" name="Google Shape;3329;p20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0" name="Google Shape;3330;p20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31" name="Google Shape;3331;p20"/>
            <p:cNvGrpSpPr/>
            <p:nvPr/>
          </p:nvGrpSpPr>
          <p:grpSpPr>
            <a:xfrm rot="-3932479">
              <a:off x="3781866" y="3867226"/>
              <a:ext cx="2287933" cy="1828255"/>
              <a:chOff x="1340325" y="4148525"/>
              <a:chExt cx="1340250" cy="1070975"/>
            </a:xfrm>
          </p:grpSpPr>
          <p:sp>
            <p:nvSpPr>
              <p:cNvPr id="3332" name="Google Shape;3332;p20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3" name="Google Shape;3333;p20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4" name="Google Shape;3334;p20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5" name="Google Shape;3335;p20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6" name="Google Shape;3336;p20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7" name="Google Shape;3337;p20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8" name="Google Shape;3338;p20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9" name="Google Shape;3339;p20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0" name="Google Shape;3340;p20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1" name="Google Shape;3341;p20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2" name="Google Shape;3342;p20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3" name="Google Shape;3343;p20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4" name="Google Shape;3344;p20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5" name="Google Shape;3345;p20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6" name="Google Shape;3346;p20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7" name="Google Shape;3347;p20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8" name="Google Shape;3348;p20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9" name="Google Shape;3349;p20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0" name="Google Shape;3350;p20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1" name="Google Shape;3351;p20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2" name="Google Shape;3352;p20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33" name="Google Shape;3433;p20"/>
          <p:cNvGrpSpPr/>
          <p:nvPr/>
        </p:nvGrpSpPr>
        <p:grpSpPr>
          <a:xfrm>
            <a:off x="8491787" y="-848443"/>
            <a:ext cx="4547683" cy="4228067"/>
            <a:chOff x="6368840" y="-636332"/>
            <a:chExt cx="3410762" cy="3171050"/>
          </a:xfrm>
        </p:grpSpPr>
        <p:pic>
          <p:nvPicPr>
            <p:cNvPr id="3434" name="Google Shape;343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3304075">
              <a:off x="7134913" y="-474915"/>
              <a:ext cx="1878615" cy="2848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5" name="Google Shape;343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95926">
              <a:off x="8578464" y="921346"/>
              <a:ext cx="346013" cy="8756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36" name="Google Shape;34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5478">
            <a:off x="7909298" y="4781734"/>
            <a:ext cx="2662604" cy="4036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4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6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>
            <a:spLocks noGrp="1"/>
          </p:cNvSpPr>
          <p:nvPr>
            <p:ph type="title"/>
          </p:nvPr>
        </p:nvSpPr>
        <p:spPr>
          <a:xfrm>
            <a:off x="1175400" y="3427951"/>
            <a:ext cx="65260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3"/>
          <p:cNvSpPr txBox="1">
            <a:spLocks noGrp="1"/>
          </p:cNvSpPr>
          <p:nvPr>
            <p:ph type="title" idx="2" hasCustomPrompt="1"/>
          </p:nvPr>
        </p:nvSpPr>
        <p:spPr>
          <a:xfrm>
            <a:off x="3174800" y="1629117"/>
            <a:ext cx="25272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0" name="Google Shape;270;p3"/>
          <p:cNvSpPr txBox="1">
            <a:spLocks noGrp="1"/>
          </p:cNvSpPr>
          <p:nvPr>
            <p:ph type="subTitle" idx="1"/>
          </p:nvPr>
        </p:nvSpPr>
        <p:spPr>
          <a:xfrm>
            <a:off x="1726200" y="4850867"/>
            <a:ext cx="5424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1" name="Google Shape;271;p3"/>
          <p:cNvGrpSpPr/>
          <p:nvPr/>
        </p:nvGrpSpPr>
        <p:grpSpPr>
          <a:xfrm>
            <a:off x="-642733" y="-1153396"/>
            <a:ext cx="9133847" cy="10258096"/>
            <a:chOff x="-482050" y="-865047"/>
            <a:chExt cx="6850385" cy="7693572"/>
          </a:xfrm>
        </p:grpSpPr>
        <p:grpSp>
          <p:nvGrpSpPr>
            <p:cNvPr id="272" name="Google Shape;272;p3"/>
            <p:cNvGrpSpPr/>
            <p:nvPr/>
          </p:nvGrpSpPr>
          <p:grpSpPr>
            <a:xfrm rot="3317427">
              <a:off x="604890" y="3967042"/>
              <a:ext cx="956536" cy="3145513"/>
              <a:chOff x="6772950" y="1141500"/>
              <a:chExt cx="372575" cy="1225125"/>
            </a:xfrm>
          </p:grpSpPr>
          <p:sp>
            <p:nvSpPr>
              <p:cNvPr id="273" name="Google Shape;273;p3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4" name="Google Shape;304;p3"/>
            <p:cNvGrpSpPr/>
            <p:nvPr/>
          </p:nvGrpSpPr>
          <p:grpSpPr>
            <a:xfrm>
              <a:off x="10" y="-865047"/>
              <a:ext cx="1680886" cy="2318639"/>
              <a:chOff x="2763875" y="3698500"/>
              <a:chExt cx="1288825" cy="1777825"/>
            </a:xfrm>
          </p:grpSpPr>
          <p:sp>
            <p:nvSpPr>
              <p:cNvPr id="305" name="Google Shape;305;p3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0" name="Google Shape;420;p3"/>
            <p:cNvGrpSpPr/>
            <p:nvPr/>
          </p:nvGrpSpPr>
          <p:grpSpPr>
            <a:xfrm rot="-4528178">
              <a:off x="4052456" y="-76764"/>
              <a:ext cx="2287943" cy="1828264"/>
              <a:chOff x="1340325" y="4148525"/>
              <a:chExt cx="1340250" cy="1070975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529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21"/>
          <p:cNvSpPr txBox="1">
            <a:spLocks noGrp="1"/>
          </p:cNvSpPr>
          <p:nvPr>
            <p:ph type="subTitle" idx="1"/>
          </p:nvPr>
        </p:nvSpPr>
        <p:spPr>
          <a:xfrm>
            <a:off x="2620200" y="1398867"/>
            <a:ext cx="695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9" name="Google Shape;3439;p21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3123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22"/>
          <p:cNvSpPr txBox="1">
            <a:spLocks noGrp="1"/>
          </p:cNvSpPr>
          <p:nvPr>
            <p:ph type="body" idx="1"/>
          </p:nvPr>
        </p:nvSpPr>
        <p:spPr>
          <a:xfrm>
            <a:off x="6595621" y="3142000"/>
            <a:ext cx="41708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42" name="Google Shape;3442;p22"/>
          <p:cNvSpPr txBox="1">
            <a:spLocks noGrp="1"/>
          </p:cNvSpPr>
          <p:nvPr>
            <p:ph type="title"/>
          </p:nvPr>
        </p:nvSpPr>
        <p:spPr>
          <a:xfrm>
            <a:off x="6595633" y="1551600"/>
            <a:ext cx="4170800" cy="1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443" name="Google Shape;344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68833" y="3993200"/>
            <a:ext cx="2462600" cy="3733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4" name="Google Shape;3444;p22"/>
          <p:cNvGrpSpPr/>
          <p:nvPr/>
        </p:nvGrpSpPr>
        <p:grpSpPr>
          <a:xfrm>
            <a:off x="-744760" y="-2133518"/>
            <a:ext cx="13928999" cy="10770425"/>
            <a:chOff x="-558570" y="-1600139"/>
            <a:chExt cx="10446749" cy="8077819"/>
          </a:xfrm>
        </p:grpSpPr>
        <p:grpSp>
          <p:nvGrpSpPr>
            <p:cNvPr id="3445" name="Google Shape;3445;p22"/>
            <p:cNvGrpSpPr/>
            <p:nvPr/>
          </p:nvGrpSpPr>
          <p:grpSpPr>
            <a:xfrm rot="3045761" flipH="1">
              <a:off x="74122" y="-830585"/>
              <a:ext cx="1805277" cy="2490115"/>
              <a:chOff x="2763875" y="3698500"/>
              <a:chExt cx="1288825" cy="1777825"/>
            </a:xfrm>
          </p:grpSpPr>
          <p:sp>
            <p:nvSpPr>
              <p:cNvPr id="3446" name="Google Shape;3446;p22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7" name="Google Shape;3447;p22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8" name="Google Shape;3448;p22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9" name="Google Shape;3449;p22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0" name="Google Shape;3450;p22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1" name="Google Shape;3451;p22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2" name="Google Shape;3452;p22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3" name="Google Shape;3453;p22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4" name="Google Shape;3454;p22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5" name="Google Shape;3455;p22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6" name="Google Shape;3456;p22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7" name="Google Shape;3457;p22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8" name="Google Shape;3458;p22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9" name="Google Shape;3459;p22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0" name="Google Shape;3460;p22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1" name="Google Shape;3461;p22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2" name="Google Shape;3462;p22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3" name="Google Shape;3463;p22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4" name="Google Shape;3464;p22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5" name="Google Shape;3465;p22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6" name="Google Shape;3466;p22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7" name="Google Shape;3467;p22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8" name="Google Shape;3468;p22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9" name="Google Shape;3469;p22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0" name="Google Shape;3470;p22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1" name="Google Shape;3471;p22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2" name="Google Shape;3472;p22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3" name="Google Shape;3473;p22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4" name="Google Shape;3474;p22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5" name="Google Shape;3475;p22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6" name="Google Shape;3476;p22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7" name="Google Shape;3477;p22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8" name="Google Shape;3478;p22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9" name="Google Shape;3479;p22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0" name="Google Shape;3480;p22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1" name="Google Shape;3481;p22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2" name="Google Shape;3482;p22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3" name="Google Shape;3483;p22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4" name="Google Shape;3484;p22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5" name="Google Shape;3485;p22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6" name="Google Shape;3486;p22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7" name="Google Shape;3487;p22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8" name="Google Shape;3488;p22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9" name="Google Shape;3489;p22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0" name="Google Shape;3490;p22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1" name="Google Shape;3491;p22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2" name="Google Shape;3492;p22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3" name="Google Shape;3493;p22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4" name="Google Shape;3494;p22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5" name="Google Shape;3495;p22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6" name="Google Shape;3496;p22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7" name="Google Shape;3497;p22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8" name="Google Shape;3498;p22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9" name="Google Shape;3499;p22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0" name="Google Shape;3500;p22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1" name="Google Shape;3501;p22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2" name="Google Shape;3502;p22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3" name="Google Shape;3503;p22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4" name="Google Shape;3504;p22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5" name="Google Shape;3505;p22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6" name="Google Shape;3506;p22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7" name="Google Shape;3507;p22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8" name="Google Shape;3508;p22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9" name="Google Shape;3509;p22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0" name="Google Shape;3510;p22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1" name="Google Shape;3511;p22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2" name="Google Shape;3512;p22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3" name="Google Shape;3513;p22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4" name="Google Shape;3514;p22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5" name="Google Shape;3515;p22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6" name="Google Shape;3516;p22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7" name="Google Shape;3517;p22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8" name="Google Shape;3518;p22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9" name="Google Shape;3519;p22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0" name="Google Shape;3520;p22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1" name="Google Shape;3521;p22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2" name="Google Shape;3522;p22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3" name="Google Shape;3523;p22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4" name="Google Shape;3524;p22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5" name="Google Shape;3525;p22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6" name="Google Shape;3526;p22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7" name="Google Shape;3527;p22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8" name="Google Shape;3528;p22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9" name="Google Shape;3529;p22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0" name="Google Shape;3530;p22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1" name="Google Shape;3531;p22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2" name="Google Shape;3532;p22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3" name="Google Shape;3533;p22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4" name="Google Shape;3534;p22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5" name="Google Shape;3535;p22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6" name="Google Shape;3536;p22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7" name="Google Shape;3537;p22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8" name="Google Shape;3538;p22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9" name="Google Shape;3539;p22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0" name="Google Shape;3540;p22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1" name="Google Shape;3541;p22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2" name="Google Shape;3542;p22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3" name="Google Shape;3543;p22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4" name="Google Shape;3544;p22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5" name="Google Shape;3545;p22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6" name="Google Shape;3546;p22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7" name="Google Shape;3547;p22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8" name="Google Shape;3548;p22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9" name="Google Shape;3549;p22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0" name="Google Shape;3550;p22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1" name="Google Shape;3551;p22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2" name="Google Shape;3552;p22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3" name="Google Shape;3553;p22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4" name="Google Shape;3554;p22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5" name="Google Shape;3555;p22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6" name="Google Shape;3556;p22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7" name="Google Shape;3557;p22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8" name="Google Shape;3558;p22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9" name="Google Shape;3559;p22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0" name="Google Shape;3560;p22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61" name="Google Shape;3561;p22"/>
            <p:cNvGrpSpPr/>
            <p:nvPr/>
          </p:nvGrpSpPr>
          <p:grpSpPr>
            <a:xfrm rot="-6299958">
              <a:off x="2939999" y="4222023"/>
              <a:ext cx="2287889" cy="1828220"/>
              <a:chOff x="1340325" y="4148525"/>
              <a:chExt cx="1340250" cy="1070975"/>
            </a:xfrm>
          </p:grpSpPr>
          <p:sp>
            <p:nvSpPr>
              <p:cNvPr id="3562" name="Google Shape;3562;p2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3" name="Google Shape;3563;p2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4" name="Google Shape;3564;p2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5" name="Google Shape;3565;p2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6" name="Google Shape;3566;p2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7" name="Google Shape;3567;p2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8" name="Google Shape;3568;p2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9" name="Google Shape;3569;p2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0" name="Google Shape;3570;p2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1" name="Google Shape;3571;p2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2" name="Google Shape;3572;p2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3" name="Google Shape;3573;p2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4" name="Google Shape;3574;p2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5" name="Google Shape;3575;p2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6" name="Google Shape;3576;p2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7" name="Google Shape;3577;p2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8" name="Google Shape;3578;p2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9" name="Google Shape;3579;p2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0" name="Google Shape;3580;p2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1" name="Google Shape;3581;p2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2" name="Google Shape;3582;p2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3" name="Google Shape;3583;p2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4" name="Google Shape;3584;p2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5" name="Google Shape;3585;p2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6" name="Google Shape;3586;p2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7" name="Google Shape;3587;p2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8" name="Google Shape;3588;p2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9" name="Google Shape;3589;p2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0" name="Google Shape;3590;p2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1" name="Google Shape;3591;p2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2" name="Google Shape;3592;p2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3" name="Google Shape;3593;p2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4" name="Google Shape;3594;p2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5" name="Google Shape;3595;p2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6" name="Google Shape;3596;p2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7" name="Google Shape;3597;p2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8" name="Google Shape;3598;p2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9" name="Google Shape;3599;p2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0" name="Google Shape;3600;p2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1" name="Google Shape;3601;p2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2" name="Google Shape;3602;p2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3" name="Google Shape;3603;p2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4" name="Google Shape;3604;p2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5" name="Google Shape;3605;p2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6" name="Google Shape;3606;p2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7" name="Google Shape;3607;p2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8" name="Google Shape;3608;p2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9" name="Google Shape;3609;p2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0" name="Google Shape;3610;p2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1" name="Google Shape;3611;p2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2" name="Google Shape;3612;p2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3" name="Google Shape;3613;p2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4" name="Google Shape;3614;p2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5" name="Google Shape;3615;p2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6" name="Google Shape;3616;p2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7" name="Google Shape;3617;p2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8" name="Google Shape;3618;p2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9" name="Google Shape;3619;p2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0" name="Google Shape;3620;p2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1" name="Google Shape;3621;p2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2" name="Google Shape;3622;p2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3" name="Google Shape;3623;p2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4" name="Google Shape;3624;p2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5" name="Google Shape;3625;p2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6" name="Google Shape;3626;p2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7" name="Google Shape;3627;p2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8" name="Google Shape;3628;p2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9" name="Google Shape;3629;p2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0" name="Google Shape;3630;p2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1" name="Google Shape;3631;p2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2" name="Google Shape;3632;p2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3" name="Google Shape;3633;p2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4" name="Google Shape;3634;p2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5" name="Google Shape;3635;p2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6" name="Google Shape;3636;p2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7" name="Google Shape;3637;p2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8" name="Google Shape;3638;p2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9" name="Google Shape;3639;p2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0" name="Google Shape;3640;p2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1" name="Google Shape;3641;p2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2" name="Google Shape;3642;p2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3" name="Google Shape;3643;p2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4" name="Google Shape;3644;p2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5" name="Google Shape;3645;p2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6" name="Google Shape;3646;p2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7" name="Google Shape;3647;p2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8" name="Google Shape;3648;p2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9" name="Google Shape;3649;p2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0" name="Google Shape;3650;p2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1" name="Google Shape;3651;p2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2" name="Google Shape;3652;p2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3" name="Google Shape;3653;p2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4" name="Google Shape;3654;p2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5" name="Google Shape;3655;p2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6" name="Google Shape;3656;p2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7" name="Google Shape;3657;p2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8" name="Google Shape;3658;p2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9" name="Google Shape;3659;p2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0" name="Google Shape;3660;p2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1" name="Google Shape;3661;p2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2" name="Google Shape;3662;p2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63" name="Google Shape;3663;p22"/>
            <p:cNvGrpSpPr/>
            <p:nvPr/>
          </p:nvGrpSpPr>
          <p:grpSpPr>
            <a:xfrm rot="-2362395" flipH="1">
              <a:off x="7280067" y="-1081934"/>
              <a:ext cx="2287873" cy="1828207"/>
              <a:chOff x="1340325" y="4148525"/>
              <a:chExt cx="1340250" cy="1070975"/>
            </a:xfrm>
          </p:grpSpPr>
          <p:sp>
            <p:nvSpPr>
              <p:cNvPr id="3664" name="Google Shape;3664;p22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4" name="Google Shape;3684;p22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5" name="Google Shape;3685;p22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6" name="Google Shape;3686;p22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7" name="Google Shape;3687;p22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1" name="Google Shape;3691;p22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2" name="Google Shape;3692;p22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3" name="Google Shape;3693;p22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4" name="Google Shape;3694;p22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5" name="Google Shape;3695;p22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6" name="Google Shape;3696;p22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2" name="Google Shape;3702;p22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3" name="Google Shape;3703;p22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6" name="Google Shape;3706;p22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7" name="Google Shape;3707;p22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8" name="Google Shape;3708;p22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9" name="Google Shape;3709;p22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2" name="Google Shape;3712;p22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3" name="Google Shape;3713;p22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4" name="Google Shape;3714;p22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5" name="Google Shape;3715;p22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8" name="Google Shape;3718;p22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9" name="Google Shape;3719;p22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0" name="Google Shape;3720;p22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1" name="Google Shape;3721;p22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2" name="Google Shape;3722;p22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3" name="Google Shape;3723;p22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4" name="Google Shape;3724;p22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5" name="Google Shape;3725;p22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6" name="Google Shape;3726;p22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8" name="Google Shape;3728;p22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9" name="Google Shape;3729;p22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0" name="Google Shape;3730;p22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1" name="Google Shape;3731;p22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2" name="Google Shape;3732;p22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3" name="Google Shape;3733;p22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4" name="Google Shape;3734;p22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5" name="Google Shape;3735;p22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6" name="Google Shape;3736;p22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7" name="Google Shape;3737;p22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8" name="Google Shape;3738;p22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9" name="Google Shape;3739;p22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0" name="Google Shape;3740;p22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1" name="Google Shape;3741;p22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2" name="Google Shape;3742;p22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3" name="Google Shape;3743;p22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4" name="Google Shape;3744;p22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5" name="Google Shape;3745;p22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6" name="Google Shape;3746;p22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7" name="Google Shape;3747;p22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8" name="Google Shape;3748;p22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9" name="Google Shape;3749;p22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0" name="Google Shape;3750;p22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1" name="Google Shape;3751;p22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2" name="Google Shape;3752;p22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3" name="Google Shape;3753;p22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4" name="Google Shape;3754;p22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5" name="Google Shape;3755;p22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6" name="Google Shape;3756;p22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7" name="Google Shape;3757;p22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8" name="Google Shape;3758;p22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9" name="Google Shape;3759;p22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0" name="Google Shape;3760;p22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1" name="Google Shape;3761;p22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2" name="Google Shape;3762;p22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3" name="Google Shape;3763;p22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4" name="Google Shape;3764;p22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1125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23"/>
          <p:cNvSpPr txBox="1">
            <a:spLocks noGrp="1"/>
          </p:cNvSpPr>
          <p:nvPr>
            <p:ph type="subTitle" idx="1"/>
          </p:nvPr>
        </p:nvSpPr>
        <p:spPr>
          <a:xfrm>
            <a:off x="945300" y="3146500"/>
            <a:ext cx="3110400" cy="1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7" name="Google Shape;3767;p23"/>
          <p:cNvSpPr txBox="1">
            <a:spLocks noGrp="1"/>
          </p:cNvSpPr>
          <p:nvPr>
            <p:ph type="subTitle" idx="2"/>
          </p:nvPr>
        </p:nvSpPr>
        <p:spPr>
          <a:xfrm>
            <a:off x="8121133" y="3146500"/>
            <a:ext cx="3110400" cy="1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8" name="Google Shape;3768;p23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69" name="Google Shape;3769;p23"/>
          <p:cNvSpPr txBox="1">
            <a:spLocks noGrp="1"/>
          </p:cNvSpPr>
          <p:nvPr>
            <p:ph type="title" idx="3" hasCustomPrompt="1"/>
          </p:nvPr>
        </p:nvSpPr>
        <p:spPr>
          <a:xfrm>
            <a:off x="945300" y="2355300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70" name="Google Shape;3770;p23"/>
          <p:cNvSpPr txBox="1">
            <a:spLocks noGrp="1"/>
          </p:cNvSpPr>
          <p:nvPr>
            <p:ph type="title" idx="4" hasCustomPrompt="1"/>
          </p:nvPr>
        </p:nvSpPr>
        <p:spPr>
          <a:xfrm>
            <a:off x="9373427" y="2355300"/>
            <a:ext cx="18584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771" name="Google Shape;3771;p23"/>
          <p:cNvGrpSpPr/>
          <p:nvPr/>
        </p:nvGrpSpPr>
        <p:grpSpPr>
          <a:xfrm>
            <a:off x="1140122" y="-1212572"/>
            <a:ext cx="11424876" cy="9536237"/>
            <a:chOff x="855091" y="-909429"/>
            <a:chExt cx="8568657" cy="7152178"/>
          </a:xfrm>
        </p:grpSpPr>
        <p:grpSp>
          <p:nvGrpSpPr>
            <p:cNvPr id="3772" name="Google Shape;3772;p23"/>
            <p:cNvGrpSpPr/>
            <p:nvPr/>
          </p:nvGrpSpPr>
          <p:grpSpPr>
            <a:xfrm>
              <a:off x="855091" y="-708478"/>
              <a:ext cx="2287941" cy="1828261"/>
              <a:chOff x="1340325" y="4148525"/>
              <a:chExt cx="1340250" cy="1070975"/>
            </a:xfrm>
          </p:grpSpPr>
          <p:sp>
            <p:nvSpPr>
              <p:cNvPr id="3773" name="Google Shape;3773;p23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4" name="Google Shape;3774;p23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5" name="Google Shape;3775;p23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6" name="Google Shape;3776;p23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7" name="Google Shape;3777;p23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8" name="Google Shape;3778;p23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9" name="Google Shape;3779;p23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0" name="Google Shape;3780;p23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1" name="Google Shape;3781;p23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2" name="Google Shape;3782;p23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3" name="Google Shape;3783;p23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4" name="Google Shape;3784;p23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5" name="Google Shape;3785;p23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6" name="Google Shape;3786;p23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7" name="Google Shape;3787;p23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8" name="Google Shape;3788;p23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9" name="Google Shape;3789;p23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0" name="Google Shape;3790;p23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1" name="Google Shape;3791;p23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2" name="Google Shape;3792;p23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3" name="Google Shape;3793;p23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4" name="Google Shape;3794;p23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5" name="Google Shape;3795;p23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6" name="Google Shape;3796;p23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7" name="Google Shape;3797;p23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8" name="Google Shape;3798;p23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9" name="Google Shape;3799;p23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0" name="Google Shape;3800;p23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1" name="Google Shape;3801;p23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2" name="Google Shape;3802;p23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0" name="Google Shape;3810;p23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1" name="Google Shape;3811;p23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2" name="Google Shape;3812;p23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3" name="Google Shape;3813;p23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6" name="Google Shape;3816;p23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7" name="Google Shape;3817;p23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8" name="Google Shape;3818;p23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9" name="Google Shape;3819;p23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0" name="Google Shape;3820;p23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1" name="Google Shape;3821;p23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2" name="Google Shape;3822;p23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3" name="Google Shape;3823;p23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8" name="Google Shape;3828;p23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9" name="Google Shape;3829;p23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0" name="Google Shape;3830;p23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1" name="Google Shape;3831;p23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2" name="Google Shape;3832;p23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3" name="Google Shape;3833;p23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4" name="Google Shape;3834;p23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5" name="Google Shape;3835;p23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6" name="Google Shape;3836;p23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7" name="Google Shape;3837;p23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8" name="Google Shape;3838;p23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9" name="Google Shape;3839;p23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0" name="Google Shape;3840;p23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1" name="Google Shape;3841;p23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2" name="Google Shape;3842;p23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3" name="Google Shape;3843;p23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4" name="Google Shape;3844;p23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5" name="Google Shape;3845;p23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6" name="Google Shape;3846;p23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7" name="Google Shape;3847;p23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8" name="Google Shape;3848;p23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9" name="Google Shape;3849;p23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0" name="Google Shape;3850;p23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1" name="Google Shape;3851;p23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2" name="Google Shape;3852;p23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3" name="Google Shape;3853;p23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4" name="Google Shape;3854;p23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5" name="Google Shape;3855;p23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6" name="Google Shape;3856;p23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7" name="Google Shape;3857;p23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8" name="Google Shape;3858;p23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9" name="Google Shape;3859;p23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0" name="Google Shape;3860;p23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1" name="Google Shape;3861;p23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2" name="Google Shape;3862;p23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3" name="Google Shape;3863;p23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6" name="Google Shape;3866;p23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7" name="Google Shape;3867;p23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0" name="Google Shape;3870;p23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1" name="Google Shape;3871;p23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74" name="Google Shape;3874;p23"/>
            <p:cNvGrpSpPr/>
            <p:nvPr/>
          </p:nvGrpSpPr>
          <p:grpSpPr>
            <a:xfrm rot="-4500042">
              <a:off x="4576832" y="3987092"/>
              <a:ext cx="2287889" cy="1828220"/>
              <a:chOff x="1340325" y="4148525"/>
              <a:chExt cx="1340250" cy="1070975"/>
            </a:xfrm>
          </p:grpSpPr>
          <p:sp>
            <p:nvSpPr>
              <p:cNvPr id="3875" name="Google Shape;3875;p23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8" name="Google Shape;3878;p23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9" name="Google Shape;3879;p23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0" name="Google Shape;3880;p23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1" name="Google Shape;3881;p23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2" name="Google Shape;3882;p23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3" name="Google Shape;3883;p23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4" name="Google Shape;3884;p23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5" name="Google Shape;3885;p23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6" name="Google Shape;3886;p23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7" name="Google Shape;3887;p23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8" name="Google Shape;3888;p23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9" name="Google Shape;3889;p23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0" name="Google Shape;3890;p23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1" name="Google Shape;3891;p23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2" name="Google Shape;3892;p23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3" name="Google Shape;3893;p23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4" name="Google Shape;3894;p23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5" name="Google Shape;3895;p23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6" name="Google Shape;3896;p23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7" name="Google Shape;3897;p23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8" name="Google Shape;3898;p23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9" name="Google Shape;3899;p23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0" name="Google Shape;3900;p23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1" name="Google Shape;3901;p23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2" name="Google Shape;3902;p23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3" name="Google Shape;3903;p23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4" name="Google Shape;3904;p23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5" name="Google Shape;3905;p23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6" name="Google Shape;3906;p23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7" name="Google Shape;3907;p23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8" name="Google Shape;3908;p23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9" name="Google Shape;3909;p23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0" name="Google Shape;3910;p23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1" name="Google Shape;3911;p23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2" name="Google Shape;3912;p23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3" name="Google Shape;3913;p23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4" name="Google Shape;3914;p23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6" name="Google Shape;3916;p23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7" name="Google Shape;3917;p23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9" name="Google Shape;3919;p23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0" name="Google Shape;3920;p23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2" name="Google Shape;3922;p23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3" name="Google Shape;3923;p23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4" name="Google Shape;3924;p23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5" name="Google Shape;3925;p23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6" name="Google Shape;3926;p23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7" name="Google Shape;3927;p23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8" name="Google Shape;3928;p23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9" name="Google Shape;3929;p23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0" name="Google Shape;3930;p23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1" name="Google Shape;3931;p23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2" name="Google Shape;3932;p23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3" name="Google Shape;3933;p23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4" name="Google Shape;3934;p23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5" name="Google Shape;3935;p23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6" name="Google Shape;3936;p23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7" name="Google Shape;3937;p23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8" name="Google Shape;3938;p23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9" name="Google Shape;3939;p23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0" name="Google Shape;3940;p23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1" name="Google Shape;3941;p23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2" name="Google Shape;3942;p23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3" name="Google Shape;3943;p23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4" name="Google Shape;3944;p23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5" name="Google Shape;3945;p23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6" name="Google Shape;3946;p23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7" name="Google Shape;3947;p23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8" name="Google Shape;3948;p23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9" name="Google Shape;3949;p23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0" name="Google Shape;3950;p23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1" name="Google Shape;3951;p23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2" name="Google Shape;3952;p23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3" name="Google Shape;3953;p23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4" name="Google Shape;3954;p23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5" name="Google Shape;3955;p23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6" name="Google Shape;3956;p23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7" name="Google Shape;3957;p23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8" name="Google Shape;3958;p23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9" name="Google Shape;3959;p23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0" name="Google Shape;3960;p23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1" name="Google Shape;3961;p23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2" name="Google Shape;3962;p23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3" name="Google Shape;3963;p23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4" name="Google Shape;3964;p23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5" name="Google Shape;3965;p23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6" name="Google Shape;3966;p23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7" name="Google Shape;3967;p23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8" name="Google Shape;3968;p23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9" name="Google Shape;3969;p23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0" name="Google Shape;3970;p23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1" name="Google Shape;3971;p23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2" name="Google Shape;3972;p23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3" name="Google Shape;3973;p23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4" name="Google Shape;3974;p23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5" name="Google Shape;3975;p23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76" name="Google Shape;3976;p23"/>
            <p:cNvGrpSpPr/>
            <p:nvPr/>
          </p:nvGrpSpPr>
          <p:grpSpPr>
            <a:xfrm rot="7906736">
              <a:off x="6991311" y="-651899"/>
              <a:ext cx="1805203" cy="2490006"/>
              <a:chOff x="2763875" y="3698500"/>
              <a:chExt cx="1288825" cy="1777825"/>
            </a:xfrm>
          </p:grpSpPr>
          <p:sp>
            <p:nvSpPr>
              <p:cNvPr id="3977" name="Google Shape;3977;p23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8" name="Google Shape;3978;p23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9" name="Google Shape;3979;p23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0" name="Google Shape;3980;p23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1" name="Google Shape;3981;p23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2" name="Google Shape;3982;p23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3" name="Google Shape;3983;p23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4" name="Google Shape;3984;p23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5" name="Google Shape;3985;p23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6" name="Google Shape;3986;p23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7" name="Google Shape;3987;p23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8" name="Google Shape;3988;p23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9" name="Google Shape;3989;p23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0" name="Google Shape;3990;p23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1" name="Google Shape;3991;p23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2" name="Google Shape;3992;p23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3" name="Google Shape;3993;p23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4" name="Google Shape;3994;p23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5" name="Google Shape;3995;p23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6" name="Google Shape;3996;p23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7" name="Google Shape;3997;p23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8" name="Google Shape;3998;p23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9" name="Google Shape;3999;p23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0" name="Google Shape;4000;p23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1" name="Google Shape;4001;p23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2" name="Google Shape;4002;p23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3" name="Google Shape;4003;p23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4" name="Google Shape;4004;p23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5" name="Google Shape;4005;p23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6" name="Google Shape;4006;p23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7" name="Google Shape;4007;p23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8" name="Google Shape;4008;p23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9" name="Google Shape;4009;p23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0" name="Google Shape;4010;p23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1" name="Google Shape;4011;p23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2" name="Google Shape;4012;p23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3" name="Google Shape;4013;p23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4" name="Google Shape;4014;p23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5" name="Google Shape;4015;p23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6" name="Google Shape;4016;p23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7" name="Google Shape;4017;p23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8" name="Google Shape;4018;p23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9" name="Google Shape;4019;p23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0" name="Google Shape;4020;p23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1" name="Google Shape;4021;p23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2" name="Google Shape;4022;p23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3" name="Google Shape;4023;p23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4" name="Google Shape;4024;p23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5" name="Google Shape;4025;p23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6" name="Google Shape;4026;p23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7" name="Google Shape;4027;p23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8" name="Google Shape;4028;p23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9" name="Google Shape;4029;p23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0" name="Google Shape;4030;p23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1" name="Google Shape;4031;p23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2" name="Google Shape;4032;p23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3" name="Google Shape;4033;p23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4" name="Google Shape;4034;p23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5" name="Google Shape;4035;p23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6" name="Google Shape;4036;p23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7" name="Google Shape;4037;p23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8" name="Google Shape;4038;p23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9" name="Google Shape;4039;p23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0" name="Google Shape;4040;p23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1" name="Google Shape;4041;p23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2" name="Google Shape;4042;p23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3" name="Google Shape;4043;p23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4" name="Google Shape;4044;p23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5" name="Google Shape;4045;p23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6" name="Google Shape;4046;p23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7" name="Google Shape;4047;p23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8" name="Google Shape;4048;p23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9" name="Google Shape;4049;p23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0" name="Google Shape;4050;p23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1" name="Google Shape;4051;p23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2" name="Google Shape;4052;p23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3" name="Google Shape;4053;p23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4" name="Google Shape;4054;p23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5" name="Google Shape;4055;p23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6" name="Google Shape;4056;p23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7" name="Google Shape;4057;p23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8" name="Google Shape;4058;p23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9" name="Google Shape;4059;p23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0" name="Google Shape;4060;p23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1" name="Google Shape;4061;p23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2" name="Google Shape;4062;p23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3" name="Google Shape;4063;p23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4" name="Google Shape;4064;p23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5" name="Google Shape;4065;p23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6" name="Google Shape;4066;p23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7" name="Google Shape;4067;p23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8" name="Google Shape;4068;p23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9" name="Google Shape;4069;p23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0" name="Google Shape;4070;p23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1" name="Google Shape;4071;p23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2" name="Google Shape;4072;p23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3" name="Google Shape;4073;p23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4" name="Google Shape;4074;p23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5" name="Google Shape;4075;p23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6" name="Google Shape;4076;p23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7" name="Google Shape;4077;p23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8" name="Google Shape;4078;p23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9" name="Google Shape;4079;p23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0" name="Google Shape;4080;p23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1" name="Google Shape;4081;p23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2" name="Google Shape;4082;p23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3" name="Google Shape;4083;p23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4" name="Google Shape;4084;p23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5" name="Google Shape;4085;p23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6" name="Google Shape;4086;p23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7" name="Google Shape;4087;p23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8" name="Google Shape;4088;p23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9" name="Google Shape;4089;p23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0" name="Google Shape;4090;p23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1" name="Google Shape;4091;p23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943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Google Shape;4093;p24"/>
          <p:cNvGrpSpPr/>
          <p:nvPr/>
        </p:nvGrpSpPr>
        <p:grpSpPr>
          <a:xfrm>
            <a:off x="-2048921" y="-461673"/>
            <a:ext cx="15313801" cy="9419457"/>
            <a:chOff x="-1536691" y="-346255"/>
            <a:chExt cx="11485351" cy="7064593"/>
          </a:xfrm>
        </p:grpSpPr>
        <p:grpSp>
          <p:nvGrpSpPr>
            <p:cNvPr id="4094" name="Google Shape;4094;p24"/>
            <p:cNvGrpSpPr/>
            <p:nvPr/>
          </p:nvGrpSpPr>
          <p:grpSpPr>
            <a:xfrm rot="3684367" flipH="1">
              <a:off x="4080930" y="4472751"/>
              <a:ext cx="2180646" cy="1742523"/>
              <a:chOff x="1340325" y="4148525"/>
              <a:chExt cx="1340250" cy="1070975"/>
            </a:xfrm>
          </p:grpSpPr>
          <p:sp>
            <p:nvSpPr>
              <p:cNvPr id="4095" name="Google Shape;4095;p24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6" name="Google Shape;4096;p24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7" name="Google Shape;4097;p24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8" name="Google Shape;4098;p24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9" name="Google Shape;4099;p24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0" name="Google Shape;4100;p24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1" name="Google Shape;4101;p24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2" name="Google Shape;4102;p24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3" name="Google Shape;4103;p24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4" name="Google Shape;4104;p24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5" name="Google Shape;4105;p24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6" name="Google Shape;4106;p24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7" name="Google Shape;4107;p24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8" name="Google Shape;4108;p24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9" name="Google Shape;4109;p24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0" name="Google Shape;4110;p24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1" name="Google Shape;4111;p24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2" name="Google Shape;4112;p24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3" name="Google Shape;4113;p24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4" name="Google Shape;4114;p24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5" name="Google Shape;4115;p24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6" name="Google Shape;4116;p24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7" name="Google Shape;4117;p24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8" name="Google Shape;4118;p24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9" name="Google Shape;4119;p24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0" name="Google Shape;4120;p24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3" name="Google Shape;4123;p24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4" name="Google Shape;4124;p24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5" name="Google Shape;4125;p24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6" name="Google Shape;4126;p24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7" name="Google Shape;4127;p24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8" name="Google Shape;4128;p24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9" name="Google Shape;4129;p24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0" name="Google Shape;4130;p24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1" name="Google Shape;4131;p24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2" name="Google Shape;4132;p24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3" name="Google Shape;4133;p24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4" name="Google Shape;4134;p24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5" name="Google Shape;4135;p24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6" name="Google Shape;4136;p24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7" name="Google Shape;4137;p24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8" name="Google Shape;4138;p24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9" name="Google Shape;4139;p24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0" name="Google Shape;4140;p24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1" name="Google Shape;4141;p24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8" name="Google Shape;4148;p24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9" name="Google Shape;4149;p24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0" name="Google Shape;4150;p24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1" name="Google Shape;4151;p24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2" name="Google Shape;4152;p24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3" name="Google Shape;4153;p24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4" name="Google Shape;4154;p24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5" name="Google Shape;4155;p24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6" name="Google Shape;4156;p24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7" name="Google Shape;4157;p24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8" name="Google Shape;4158;p24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9" name="Google Shape;4159;p24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0" name="Google Shape;4160;p24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1" name="Google Shape;4161;p24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2" name="Google Shape;4162;p24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3" name="Google Shape;4163;p24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4" name="Google Shape;4164;p24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5" name="Google Shape;4165;p24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6" name="Google Shape;4166;p24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7" name="Google Shape;4167;p24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8" name="Google Shape;4168;p24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9" name="Google Shape;4169;p24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0" name="Google Shape;4170;p24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1" name="Google Shape;4171;p24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2" name="Google Shape;4172;p24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3" name="Google Shape;4173;p24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4" name="Google Shape;4174;p24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5" name="Google Shape;4175;p24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6" name="Google Shape;4176;p24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7" name="Google Shape;4177;p24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8" name="Google Shape;4178;p24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9" name="Google Shape;4179;p24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0" name="Google Shape;4180;p24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1" name="Google Shape;4181;p24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2" name="Google Shape;4182;p24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3" name="Google Shape;4183;p24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4" name="Google Shape;4184;p24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5" name="Google Shape;4185;p24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6" name="Google Shape;4186;p24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7" name="Google Shape;4187;p24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8" name="Google Shape;4188;p24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9" name="Google Shape;4189;p24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0" name="Google Shape;4190;p24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1" name="Google Shape;4191;p24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2" name="Google Shape;4192;p24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3" name="Google Shape;4193;p24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4" name="Google Shape;4194;p24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5" name="Google Shape;4195;p24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6" name="Google Shape;4196;p24"/>
            <p:cNvGrpSpPr/>
            <p:nvPr/>
          </p:nvGrpSpPr>
          <p:grpSpPr>
            <a:xfrm rot="7943475">
              <a:off x="8037188" y="-141030"/>
              <a:ext cx="1419603" cy="1958222"/>
              <a:chOff x="2763875" y="3698500"/>
              <a:chExt cx="1288825" cy="1777825"/>
            </a:xfrm>
          </p:grpSpPr>
          <p:sp>
            <p:nvSpPr>
              <p:cNvPr id="4197" name="Google Shape;4197;p24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8" name="Google Shape;4198;p24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9" name="Google Shape;4199;p24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0" name="Google Shape;4200;p24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1" name="Google Shape;4201;p24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2" name="Google Shape;4202;p24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3" name="Google Shape;4203;p24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4" name="Google Shape;4204;p24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5" name="Google Shape;4205;p24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6" name="Google Shape;4206;p24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7" name="Google Shape;4207;p24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8" name="Google Shape;4208;p24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9" name="Google Shape;4209;p24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0" name="Google Shape;4210;p24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1" name="Google Shape;4211;p24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2" name="Google Shape;4212;p24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3" name="Google Shape;4213;p24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4" name="Google Shape;4214;p24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5" name="Google Shape;4215;p24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6" name="Google Shape;4216;p24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7" name="Google Shape;4217;p24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8" name="Google Shape;4218;p24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9" name="Google Shape;4219;p24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0" name="Google Shape;4220;p24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1" name="Google Shape;4221;p24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2" name="Google Shape;4222;p24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3" name="Google Shape;4223;p24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4" name="Google Shape;4224;p24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5" name="Google Shape;4225;p24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6" name="Google Shape;4226;p24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7" name="Google Shape;4227;p24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8" name="Google Shape;4228;p24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9" name="Google Shape;4229;p24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0" name="Google Shape;4230;p24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1" name="Google Shape;4231;p24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2" name="Google Shape;4232;p24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3" name="Google Shape;4233;p24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4" name="Google Shape;4234;p24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5" name="Google Shape;4235;p24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6" name="Google Shape;4236;p24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7" name="Google Shape;4237;p24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8" name="Google Shape;4238;p24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9" name="Google Shape;4239;p24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0" name="Google Shape;4240;p24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1" name="Google Shape;4241;p24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2" name="Google Shape;4242;p24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3" name="Google Shape;4243;p24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4" name="Google Shape;4244;p24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5" name="Google Shape;4245;p24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6" name="Google Shape;4246;p24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7" name="Google Shape;4247;p24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8" name="Google Shape;4248;p24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9" name="Google Shape;4249;p24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0" name="Google Shape;4250;p24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1" name="Google Shape;4251;p24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2" name="Google Shape;4252;p24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3" name="Google Shape;4253;p24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4" name="Google Shape;4254;p24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5" name="Google Shape;4255;p24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6" name="Google Shape;4256;p24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7" name="Google Shape;4257;p24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8" name="Google Shape;4258;p24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9" name="Google Shape;4259;p24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0" name="Google Shape;4260;p24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1" name="Google Shape;4261;p24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2" name="Google Shape;4262;p24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3" name="Google Shape;4263;p24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4" name="Google Shape;4264;p24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5" name="Google Shape;4265;p24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6" name="Google Shape;4266;p24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7" name="Google Shape;4267;p24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8" name="Google Shape;4268;p24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9" name="Google Shape;4269;p24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0" name="Google Shape;4270;p24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1" name="Google Shape;4271;p24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2" name="Google Shape;4272;p24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3" name="Google Shape;4273;p24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4" name="Google Shape;4274;p24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5" name="Google Shape;4275;p24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6" name="Google Shape;4276;p24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7" name="Google Shape;4277;p24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8" name="Google Shape;4278;p24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9" name="Google Shape;4279;p24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0" name="Google Shape;4280;p24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1" name="Google Shape;4281;p24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2" name="Google Shape;4282;p24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3" name="Google Shape;4283;p24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4" name="Google Shape;4284;p24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5" name="Google Shape;4285;p24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6" name="Google Shape;4286;p24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7" name="Google Shape;4287;p24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8" name="Google Shape;4288;p24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9" name="Google Shape;4289;p24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12" name="Google Shape;4312;p24"/>
            <p:cNvGrpSpPr/>
            <p:nvPr/>
          </p:nvGrpSpPr>
          <p:grpSpPr>
            <a:xfrm rot="4049286" flipH="1">
              <a:off x="-469081" y="-113450"/>
              <a:ext cx="882113" cy="2900621"/>
              <a:chOff x="6772950" y="1141500"/>
              <a:chExt cx="372575" cy="1225125"/>
            </a:xfrm>
          </p:grpSpPr>
          <p:sp>
            <p:nvSpPr>
              <p:cNvPr id="4313" name="Google Shape;4313;p24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344" name="Google Shape;4344;p24"/>
          <p:cNvSpPr txBox="1">
            <a:spLocks noGrp="1"/>
          </p:cNvSpPr>
          <p:nvPr>
            <p:ph type="subTitle" idx="1"/>
          </p:nvPr>
        </p:nvSpPr>
        <p:spPr>
          <a:xfrm>
            <a:off x="945300" y="2116833"/>
            <a:ext cx="63340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5" name="Google Shape;4345;p24"/>
          <p:cNvSpPr txBox="1">
            <a:spLocks noGrp="1"/>
          </p:cNvSpPr>
          <p:nvPr>
            <p:ph type="subTitle" idx="2"/>
          </p:nvPr>
        </p:nvSpPr>
        <p:spPr>
          <a:xfrm>
            <a:off x="7279400" y="2116833"/>
            <a:ext cx="39524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6" name="Google Shape;4346;p24"/>
          <p:cNvSpPr txBox="1">
            <a:spLocks noGrp="1"/>
          </p:cNvSpPr>
          <p:nvPr>
            <p:ph type="subTitle" idx="3"/>
          </p:nvPr>
        </p:nvSpPr>
        <p:spPr>
          <a:xfrm>
            <a:off x="945300" y="2736300"/>
            <a:ext cx="63340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7" name="Google Shape;4347;p24"/>
          <p:cNvSpPr txBox="1">
            <a:spLocks noGrp="1"/>
          </p:cNvSpPr>
          <p:nvPr>
            <p:ph type="subTitle" idx="4"/>
          </p:nvPr>
        </p:nvSpPr>
        <p:spPr>
          <a:xfrm>
            <a:off x="7279400" y="2736300"/>
            <a:ext cx="3952400" cy="31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8" name="Google Shape;4348;p24"/>
          <p:cNvSpPr txBox="1">
            <a:spLocks noGrp="1"/>
          </p:cNvSpPr>
          <p:nvPr>
            <p:ph type="subTitle" idx="5"/>
          </p:nvPr>
        </p:nvSpPr>
        <p:spPr>
          <a:xfrm>
            <a:off x="2620200" y="1398867"/>
            <a:ext cx="695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9" name="Google Shape;4349;p24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350" name="Google Shape;435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9113730" y="4527402"/>
            <a:ext cx="2662604" cy="403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262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25"/>
          <p:cNvSpPr txBox="1">
            <a:spLocks noGrp="1"/>
          </p:cNvSpPr>
          <p:nvPr>
            <p:ph type="title"/>
          </p:nvPr>
        </p:nvSpPr>
        <p:spPr>
          <a:xfrm>
            <a:off x="1198845" y="2728800"/>
            <a:ext cx="269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3" name="Google Shape;4353;p25"/>
          <p:cNvSpPr txBox="1">
            <a:spLocks noGrp="1"/>
          </p:cNvSpPr>
          <p:nvPr>
            <p:ph type="subTitle" idx="1"/>
          </p:nvPr>
        </p:nvSpPr>
        <p:spPr>
          <a:xfrm>
            <a:off x="1198845" y="3510869"/>
            <a:ext cx="26956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4" name="Google Shape;4354;p25"/>
          <p:cNvSpPr txBox="1">
            <a:spLocks noGrp="1"/>
          </p:cNvSpPr>
          <p:nvPr>
            <p:ph type="title" idx="2"/>
          </p:nvPr>
        </p:nvSpPr>
        <p:spPr>
          <a:xfrm>
            <a:off x="4693500" y="2728800"/>
            <a:ext cx="27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5" name="Google Shape;4355;p25"/>
          <p:cNvSpPr txBox="1">
            <a:spLocks noGrp="1"/>
          </p:cNvSpPr>
          <p:nvPr>
            <p:ph type="subTitle" idx="3"/>
          </p:nvPr>
        </p:nvSpPr>
        <p:spPr>
          <a:xfrm>
            <a:off x="4693500" y="3510869"/>
            <a:ext cx="27364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6" name="Google Shape;4356;p25"/>
          <p:cNvSpPr txBox="1">
            <a:spLocks noGrp="1"/>
          </p:cNvSpPr>
          <p:nvPr>
            <p:ph type="title" idx="4"/>
          </p:nvPr>
        </p:nvSpPr>
        <p:spPr>
          <a:xfrm>
            <a:off x="8228500" y="2728800"/>
            <a:ext cx="269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7" name="Google Shape;4357;p25"/>
          <p:cNvSpPr txBox="1">
            <a:spLocks noGrp="1"/>
          </p:cNvSpPr>
          <p:nvPr>
            <p:ph type="subTitle" idx="5"/>
          </p:nvPr>
        </p:nvSpPr>
        <p:spPr>
          <a:xfrm>
            <a:off x="8228500" y="3510869"/>
            <a:ext cx="26956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8" name="Google Shape;4358;p25"/>
          <p:cNvSpPr txBox="1">
            <a:spLocks noGrp="1"/>
          </p:cNvSpPr>
          <p:nvPr>
            <p:ph type="title" idx="6"/>
          </p:nvPr>
        </p:nvSpPr>
        <p:spPr>
          <a:xfrm>
            <a:off x="848301" y="481667"/>
            <a:ext cx="3953600" cy="1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359" name="Google Shape;4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300002">
            <a:off x="6564265" y="-1426400"/>
            <a:ext cx="2662603" cy="4036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0" name="Google Shape;4360;p25"/>
          <p:cNvGrpSpPr/>
          <p:nvPr/>
        </p:nvGrpSpPr>
        <p:grpSpPr>
          <a:xfrm>
            <a:off x="8523644" y="-730859"/>
            <a:ext cx="4674512" cy="4784692"/>
            <a:chOff x="6392733" y="-548145"/>
            <a:chExt cx="3505884" cy="3588519"/>
          </a:xfrm>
        </p:grpSpPr>
        <p:pic>
          <p:nvPicPr>
            <p:cNvPr id="4361" name="Google Shape;4361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505001">
              <a:off x="7147199" y="-267700"/>
              <a:ext cx="1996952" cy="3027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2" name="Google Shape;436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442480" y="1362709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63" name="Google Shape;4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98" y="5207000"/>
            <a:ext cx="2662604" cy="4036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4" name="Google Shape;4364;p25"/>
          <p:cNvGrpSpPr/>
          <p:nvPr/>
        </p:nvGrpSpPr>
        <p:grpSpPr>
          <a:xfrm rot="-5400000">
            <a:off x="9620274" y="3949517"/>
            <a:ext cx="1402223" cy="4610880"/>
            <a:chOff x="6772950" y="1141500"/>
            <a:chExt cx="372575" cy="1225125"/>
          </a:xfrm>
        </p:grpSpPr>
        <p:sp>
          <p:nvSpPr>
            <p:cNvPr id="4365" name="Google Shape;4365;p25"/>
            <p:cNvSpPr/>
            <p:nvPr/>
          </p:nvSpPr>
          <p:spPr>
            <a:xfrm>
              <a:off x="6772950" y="1141500"/>
              <a:ext cx="372575" cy="1225125"/>
            </a:xfrm>
            <a:custGeom>
              <a:avLst/>
              <a:gdLst/>
              <a:ahLst/>
              <a:cxnLst/>
              <a:rect l="l" t="t" r="r" b="b"/>
              <a:pathLst>
                <a:path w="14903" h="49005" extrusionOk="0">
                  <a:moveTo>
                    <a:pt x="5168" y="7261"/>
                  </a:moveTo>
                  <a:cubicBezTo>
                    <a:pt x="5167" y="7262"/>
                    <a:pt x="5166" y="7263"/>
                    <a:pt x="5165" y="7264"/>
                  </a:cubicBezTo>
                  <a:lnTo>
                    <a:pt x="5165" y="7264"/>
                  </a:lnTo>
                  <a:lnTo>
                    <a:pt x="5179" y="7271"/>
                  </a:lnTo>
                  <a:lnTo>
                    <a:pt x="5168" y="7261"/>
                  </a:lnTo>
                  <a:close/>
                  <a:moveTo>
                    <a:pt x="7810" y="1"/>
                  </a:moveTo>
                  <a:cubicBezTo>
                    <a:pt x="7054" y="1"/>
                    <a:pt x="6313" y="88"/>
                    <a:pt x="5611" y="447"/>
                  </a:cubicBezTo>
                  <a:cubicBezTo>
                    <a:pt x="5474" y="522"/>
                    <a:pt x="5327" y="574"/>
                    <a:pt x="5168" y="606"/>
                  </a:cubicBezTo>
                  <a:cubicBezTo>
                    <a:pt x="4863" y="679"/>
                    <a:pt x="4662" y="859"/>
                    <a:pt x="4546" y="1154"/>
                  </a:cubicBezTo>
                  <a:cubicBezTo>
                    <a:pt x="4441" y="1408"/>
                    <a:pt x="4303" y="1618"/>
                    <a:pt x="4029" y="1776"/>
                  </a:cubicBezTo>
                  <a:cubicBezTo>
                    <a:pt x="3866" y="1688"/>
                    <a:pt x="3700" y="1649"/>
                    <a:pt x="3533" y="1649"/>
                  </a:cubicBezTo>
                  <a:cubicBezTo>
                    <a:pt x="3320" y="1649"/>
                    <a:pt x="3107" y="1712"/>
                    <a:pt x="2901" y="1818"/>
                  </a:cubicBezTo>
                  <a:cubicBezTo>
                    <a:pt x="2278" y="2125"/>
                    <a:pt x="1814" y="2641"/>
                    <a:pt x="1329" y="3116"/>
                  </a:cubicBezTo>
                  <a:cubicBezTo>
                    <a:pt x="1287" y="3158"/>
                    <a:pt x="1256" y="3232"/>
                    <a:pt x="1234" y="3285"/>
                  </a:cubicBezTo>
                  <a:cubicBezTo>
                    <a:pt x="1055" y="3864"/>
                    <a:pt x="728" y="4371"/>
                    <a:pt x="443" y="4898"/>
                  </a:cubicBezTo>
                  <a:cubicBezTo>
                    <a:pt x="180" y="5383"/>
                    <a:pt x="0" y="5932"/>
                    <a:pt x="211" y="6491"/>
                  </a:cubicBezTo>
                  <a:cubicBezTo>
                    <a:pt x="485" y="7271"/>
                    <a:pt x="1024" y="7820"/>
                    <a:pt x="1835" y="8020"/>
                  </a:cubicBezTo>
                  <a:cubicBezTo>
                    <a:pt x="2289" y="8125"/>
                    <a:pt x="2753" y="8168"/>
                    <a:pt x="3217" y="8200"/>
                  </a:cubicBezTo>
                  <a:cubicBezTo>
                    <a:pt x="3660" y="8231"/>
                    <a:pt x="4092" y="8294"/>
                    <a:pt x="4546" y="8442"/>
                  </a:cubicBezTo>
                  <a:cubicBezTo>
                    <a:pt x="4577" y="9496"/>
                    <a:pt x="5126" y="10288"/>
                    <a:pt x="5791" y="11026"/>
                  </a:cubicBezTo>
                  <a:cubicBezTo>
                    <a:pt x="6276" y="11553"/>
                    <a:pt x="6719" y="12102"/>
                    <a:pt x="7204" y="12618"/>
                  </a:cubicBezTo>
                  <a:cubicBezTo>
                    <a:pt x="7499" y="12946"/>
                    <a:pt x="7689" y="13314"/>
                    <a:pt x="7741" y="13736"/>
                  </a:cubicBezTo>
                  <a:cubicBezTo>
                    <a:pt x="7879" y="14791"/>
                    <a:pt x="8048" y="15846"/>
                    <a:pt x="8016" y="16911"/>
                  </a:cubicBezTo>
                  <a:cubicBezTo>
                    <a:pt x="7994" y="17512"/>
                    <a:pt x="7973" y="18124"/>
                    <a:pt x="8037" y="18714"/>
                  </a:cubicBezTo>
                  <a:cubicBezTo>
                    <a:pt x="8153" y="19748"/>
                    <a:pt x="8121" y="20792"/>
                    <a:pt x="8163" y="21836"/>
                  </a:cubicBezTo>
                  <a:cubicBezTo>
                    <a:pt x="8184" y="22501"/>
                    <a:pt x="8153" y="23165"/>
                    <a:pt x="8184" y="23830"/>
                  </a:cubicBezTo>
                  <a:cubicBezTo>
                    <a:pt x="8226" y="24610"/>
                    <a:pt x="8195" y="25380"/>
                    <a:pt x="8322" y="26150"/>
                  </a:cubicBezTo>
                  <a:cubicBezTo>
                    <a:pt x="8427" y="26762"/>
                    <a:pt x="8385" y="27395"/>
                    <a:pt x="8501" y="28006"/>
                  </a:cubicBezTo>
                  <a:cubicBezTo>
                    <a:pt x="8733" y="29293"/>
                    <a:pt x="8648" y="30611"/>
                    <a:pt x="8828" y="31909"/>
                  </a:cubicBezTo>
                  <a:cubicBezTo>
                    <a:pt x="8923" y="32563"/>
                    <a:pt x="8923" y="33227"/>
                    <a:pt x="8986" y="33891"/>
                  </a:cubicBezTo>
                  <a:cubicBezTo>
                    <a:pt x="9070" y="34798"/>
                    <a:pt x="9208" y="35694"/>
                    <a:pt x="9229" y="36602"/>
                  </a:cubicBezTo>
                  <a:cubicBezTo>
                    <a:pt x="9229" y="36665"/>
                    <a:pt x="9239" y="36739"/>
                    <a:pt x="9250" y="36802"/>
                  </a:cubicBezTo>
                  <a:cubicBezTo>
                    <a:pt x="9408" y="38047"/>
                    <a:pt x="9355" y="39291"/>
                    <a:pt x="9271" y="40525"/>
                  </a:cubicBezTo>
                  <a:cubicBezTo>
                    <a:pt x="9197" y="41453"/>
                    <a:pt x="9176" y="42381"/>
                    <a:pt x="9250" y="43320"/>
                  </a:cubicBezTo>
                  <a:cubicBezTo>
                    <a:pt x="9260" y="43489"/>
                    <a:pt x="9281" y="43668"/>
                    <a:pt x="9292" y="43848"/>
                  </a:cubicBezTo>
                  <a:cubicBezTo>
                    <a:pt x="9323" y="45334"/>
                    <a:pt x="9366" y="46822"/>
                    <a:pt x="9398" y="48308"/>
                  </a:cubicBezTo>
                  <a:cubicBezTo>
                    <a:pt x="9408" y="48498"/>
                    <a:pt x="9429" y="48688"/>
                    <a:pt x="9440" y="49004"/>
                  </a:cubicBezTo>
                  <a:cubicBezTo>
                    <a:pt x="9566" y="48836"/>
                    <a:pt x="9640" y="48783"/>
                    <a:pt x="9651" y="48709"/>
                  </a:cubicBezTo>
                  <a:cubicBezTo>
                    <a:pt x="9682" y="48519"/>
                    <a:pt x="9693" y="48319"/>
                    <a:pt x="9703" y="48119"/>
                  </a:cubicBezTo>
                  <a:cubicBezTo>
                    <a:pt x="9703" y="47296"/>
                    <a:pt x="9714" y="46473"/>
                    <a:pt x="9714" y="45651"/>
                  </a:cubicBezTo>
                  <a:cubicBezTo>
                    <a:pt x="9714" y="45324"/>
                    <a:pt x="9735" y="44987"/>
                    <a:pt x="9682" y="44659"/>
                  </a:cubicBezTo>
                  <a:cubicBezTo>
                    <a:pt x="9598" y="44037"/>
                    <a:pt x="9587" y="43415"/>
                    <a:pt x="9598" y="42793"/>
                  </a:cubicBezTo>
                  <a:cubicBezTo>
                    <a:pt x="9609" y="41643"/>
                    <a:pt x="9587" y="40483"/>
                    <a:pt x="9630" y="39334"/>
                  </a:cubicBezTo>
                  <a:cubicBezTo>
                    <a:pt x="9682" y="37572"/>
                    <a:pt x="9513" y="35832"/>
                    <a:pt x="9355" y="34091"/>
                  </a:cubicBezTo>
                  <a:cubicBezTo>
                    <a:pt x="9302" y="33606"/>
                    <a:pt x="9271" y="33121"/>
                    <a:pt x="9218" y="32636"/>
                  </a:cubicBezTo>
                  <a:cubicBezTo>
                    <a:pt x="9155" y="31909"/>
                    <a:pt x="9028" y="31180"/>
                    <a:pt x="9028" y="30453"/>
                  </a:cubicBezTo>
                  <a:cubicBezTo>
                    <a:pt x="9018" y="29314"/>
                    <a:pt x="8796" y="28206"/>
                    <a:pt x="8701" y="27078"/>
                  </a:cubicBezTo>
                  <a:cubicBezTo>
                    <a:pt x="8648" y="26424"/>
                    <a:pt x="8543" y="25759"/>
                    <a:pt x="8522" y="25095"/>
                  </a:cubicBezTo>
                  <a:cubicBezTo>
                    <a:pt x="8469" y="23281"/>
                    <a:pt x="8448" y="21456"/>
                    <a:pt x="8416" y="19642"/>
                  </a:cubicBezTo>
                  <a:cubicBezTo>
                    <a:pt x="8406" y="19506"/>
                    <a:pt x="8427" y="19368"/>
                    <a:pt x="8395" y="19242"/>
                  </a:cubicBezTo>
                  <a:cubicBezTo>
                    <a:pt x="8248" y="18578"/>
                    <a:pt x="8280" y="17913"/>
                    <a:pt x="8301" y="17249"/>
                  </a:cubicBezTo>
                  <a:cubicBezTo>
                    <a:pt x="8322" y="16078"/>
                    <a:pt x="8280" y="14896"/>
                    <a:pt x="8058" y="13736"/>
                  </a:cubicBezTo>
                  <a:cubicBezTo>
                    <a:pt x="8027" y="13589"/>
                    <a:pt x="8005" y="13431"/>
                    <a:pt x="8027" y="13283"/>
                  </a:cubicBezTo>
                  <a:cubicBezTo>
                    <a:pt x="8069" y="13061"/>
                    <a:pt x="7994" y="12892"/>
                    <a:pt x="7889" y="12714"/>
                  </a:cubicBezTo>
                  <a:cubicBezTo>
                    <a:pt x="7784" y="12555"/>
                    <a:pt x="7657" y="12386"/>
                    <a:pt x="7530" y="12239"/>
                  </a:cubicBezTo>
                  <a:cubicBezTo>
                    <a:pt x="7056" y="11648"/>
                    <a:pt x="6581" y="11068"/>
                    <a:pt x="6075" y="10499"/>
                  </a:cubicBezTo>
                  <a:cubicBezTo>
                    <a:pt x="5484" y="9824"/>
                    <a:pt x="5031" y="9096"/>
                    <a:pt x="4926" y="8157"/>
                  </a:cubicBezTo>
                  <a:cubicBezTo>
                    <a:pt x="4884" y="7789"/>
                    <a:pt x="4905" y="7516"/>
                    <a:pt x="5165" y="7264"/>
                  </a:cubicBezTo>
                  <a:lnTo>
                    <a:pt x="5165" y="7264"/>
                  </a:lnTo>
                  <a:lnTo>
                    <a:pt x="4483" y="6892"/>
                  </a:lnTo>
                  <a:cubicBezTo>
                    <a:pt x="4280" y="6785"/>
                    <a:pt x="4104" y="6591"/>
                    <a:pt x="3817" y="6591"/>
                  </a:cubicBezTo>
                  <a:cubicBezTo>
                    <a:pt x="3790" y="6591"/>
                    <a:pt x="3762" y="6593"/>
                    <a:pt x="3734" y="6596"/>
                  </a:cubicBezTo>
                  <a:cubicBezTo>
                    <a:pt x="3860" y="6892"/>
                    <a:pt x="4103" y="6965"/>
                    <a:pt x="4293" y="7103"/>
                  </a:cubicBezTo>
                  <a:cubicBezTo>
                    <a:pt x="4567" y="7314"/>
                    <a:pt x="4641" y="7525"/>
                    <a:pt x="4546" y="7862"/>
                  </a:cubicBezTo>
                  <a:cubicBezTo>
                    <a:pt x="4531" y="7945"/>
                    <a:pt x="4429" y="8012"/>
                    <a:pt x="4334" y="8012"/>
                  </a:cubicBezTo>
                  <a:cubicBezTo>
                    <a:pt x="4296" y="8012"/>
                    <a:pt x="4260" y="8002"/>
                    <a:pt x="4230" y="7978"/>
                  </a:cubicBezTo>
                  <a:cubicBezTo>
                    <a:pt x="4155" y="7936"/>
                    <a:pt x="4082" y="7862"/>
                    <a:pt x="4071" y="7788"/>
                  </a:cubicBezTo>
                  <a:cubicBezTo>
                    <a:pt x="4040" y="7535"/>
                    <a:pt x="3871" y="7535"/>
                    <a:pt x="3681" y="7535"/>
                  </a:cubicBezTo>
                  <a:cubicBezTo>
                    <a:pt x="3675" y="7534"/>
                    <a:pt x="3670" y="7534"/>
                    <a:pt x="3664" y="7534"/>
                  </a:cubicBezTo>
                  <a:cubicBezTo>
                    <a:pt x="3441" y="7534"/>
                    <a:pt x="3490" y="7728"/>
                    <a:pt x="3428" y="7862"/>
                  </a:cubicBezTo>
                  <a:cubicBezTo>
                    <a:pt x="3316" y="7862"/>
                    <a:pt x="3198" y="7867"/>
                    <a:pt x="3083" y="7867"/>
                  </a:cubicBezTo>
                  <a:cubicBezTo>
                    <a:pt x="3025" y="7867"/>
                    <a:pt x="2967" y="7865"/>
                    <a:pt x="2911" y="7862"/>
                  </a:cubicBezTo>
                  <a:cubicBezTo>
                    <a:pt x="2690" y="7841"/>
                    <a:pt x="2468" y="7799"/>
                    <a:pt x="2247" y="7778"/>
                  </a:cubicBezTo>
                  <a:cubicBezTo>
                    <a:pt x="928" y="7672"/>
                    <a:pt x="180" y="6491"/>
                    <a:pt x="644" y="5236"/>
                  </a:cubicBezTo>
                  <a:cubicBezTo>
                    <a:pt x="707" y="5078"/>
                    <a:pt x="813" y="4930"/>
                    <a:pt x="886" y="4761"/>
                  </a:cubicBezTo>
                  <a:cubicBezTo>
                    <a:pt x="1076" y="4361"/>
                    <a:pt x="1277" y="3970"/>
                    <a:pt x="1424" y="3548"/>
                  </a:cubicBezTo>
                  <a:cubicBezTo>
                    <a:pt x="1540" y="3243"/>
                    <a:pt x="1688" y="3000"/>
                    <a:pt x="1994" y="2852"/>
                  </a:cubicBezTo>
                  <a:cubicBezTo>
                    <a:pt x="2163" y="2768"/>
                    <a:pt x="2299" y="2610"/>
                    <a:pt x="2447" y="2483"/>
                  </a:cubicBezTo>
                  <a:cubicBezTo>
                    <a:pt x="2500" y="2441"/>
                    <a:pt x="2531" y="2378"/>
                    <a:pt x="2584" y="2336"/>
                  </a:cubicBezTo>
                  <a:cubicBezTo>
                    <a:pt x="2916" y="2104"/>
                    <a:pt x="3186" y="1979"/>
                    <a:pt x="3441" y="1979"/>
                  </a:cubicBezTo>
                  <a:cubicBezTo>
                    <a:pt x="3673" y="1979"/>
                    <a:pt x="3893" y="2082"/>
                    <a:pt x="4134" y="2304"/>
                  </a:cubicBezTo>
                  <a:cubicBezTo>
                    <a:pt x="4387" y="2547"/>
                    <a:pt x="4641" y="2800"/>
                    <a:pt x="4863" y="3084"/>
                  </a:cubicBezTo>
                  <a:cubicBezTo>
                    <a:pt x="5379" y="3749"/>
                    <a:pt x="5822" y="4466"/>
                    <a:pt x="6212" y="5214"/>
                  </a:cubicBezTo>
                  <a:cubicBezTo>
                    <a:pt x="6284" y="5337"/>
                    <a:pt x="6306" y="5510"/>
                    <a:pt x="6548" y="5510"/>
                  </a:cubicBezTo>
                  <a:cubicBezTo>
                    <a:pt x="6556" y="5510"/>
                    <a:pt x="6563" y="5510"/>
                    <a:pt x="6571" y="5510"/>
                  </a:cubicBezTo>
                  <a:cubicBezTo>
                    <a:pt x="6539" y="5373"/>
                    <a:pt x="6529" y="5236"/>
                    <a:pt x="6476" y="5130"/>
                  </a:cubicBezTo>
                  <a:cubicBezTo>
                    <a:pt x="6033" y="4150"/>
                    <a:pt x="5495" y="3232"/>
                    <a:pt x="4778" y="2441"/>
                  </a:cubicBezTo>
                  <a:cubicBezTo>
                    <a:pt x="4673" y="2325"/>
                    <a:pt x="4577" y="2209"/>
                    <a:pt x="4483" y="2093"/>
                  </a:cubicBezTo>
                  <a:cubicBezTo>
                    <a:pt x="4577" y="1882"/>
                    <a:pt x="4662" y="1703"/>
                    <a:pt x="4746" y="1523"/>
                  </a:cubicBezTo>
                  <a:cubicBezTo>
                    <a:pt x="4863" y="1239"/>
                    <a:pt x="5062" y="1049"/>
                    <a:pt x="5358" y="954"/>
                  </a:cubicBezTo>
                  <a:cubicBezTo>
                    <a:pt x="5569" y="890"/>
                    <a:pt x="5780" y="817"/>
                    <a:pt x="5969" y="711"/>
                  </a:cubicBezTo>
                  <a:cubicBezTo>
                    <a:pt x="6644" y="353"/>
                    <a:pt x="7394" y="332"/>
                    <a:pt x="8111" y="332"/>
                  </a:cubicBezTo>
                  <a:cubicBezTo>
                    <a:pt x="9208" y="332"/>
                    <a:pt x="9956" y="996"/>
                    <a:pt x="10494" y="1914"/>
                  </a:cubicBezTo>
                  <a:cubicBezTo>
                    <a:pt x="10579" y="2072"/>
                    <a:pt x="10610" y="2240"/>
                    <a:pt x="10558" y="2420"/>
                  </a:cubicBezTo>
                  <a:cubicBezTo>
                    <a:pt x="10420" y="2957"/>
                    <a:pt x="10305" y="3496"/>
                    <a:pt x="10136" y="4023"/>
                  </a:cubicBezTo>
                  <a:cubicBezTo>
                    <a:pt x="9977" y="4508"/>
                    <a:pt x="9787" y="4982"/>
                    <a:pt x="9440" y="5373"/>
                  </a:cubicBezTo>
                  <a:cubicBezTo>
                    <a:pt x="9366" y="5457"/>
                    <a:pt x="9334" y="5573"/>
                    <a:pt x="9461" y="5647"/>
                  </a:cubicBezTo>
                  <a:cubicBezTo>
                    <a:pt x="9819" y="5394"/>
                    <a:pt x="9872" y="5373"/>
                    <a:pt x="9988" y="5088"/>
                  </a:cubicBezTo>
                  <a:cubicBezTo>
                    <a:pt x="10178" y="4645"/>
                    <a:pt x="10336" y="4181"/>
                    <a:pt x="10505" y="3717"/>
                  </a:cubicBezTo>
                  <a:cubicBezTo>
                    <a:pt x="10610" y="3432"/>
                    <a:pt x="10694" y="3137"/>
                    <a:pt x="10811" y="2842"/>
                  </a:cubicBezTo>
                  <a:cubicBezTo>
                    <a:pt x="10842" y="2768"/>
                    <a:pt x="10916" y="2694"/>
                    <a:pt x="10980" y="2662"/>
                  </a:cubicBezTo>
                  <a:cubicBezTo>
                    <a:pt x="11005" y="2651"/>
                    <a:pt x="11034" y="2647"/>
                    <a:pt x="11064" y="2647"/>
                  </a:cubicBezTo>
                  <a:cubicBezTo>
                    <a:pt x="11121" y="2647"/>
                    <a:pt x="11180" y="2663"/>
                    <a:pt x="11222" y="2683"/>
                  </a:cubicBezTo>
                  <a:cubicBezTo>
                    <a:pt x="11254" y="2694"/>
                    <a:pt x="11264" y="2800"/>
                    <a:pt x="11264" y="2852"/>
                  </a:cubicBezTo>
                  <a:cubicBezTo>
                    <a:pt x="11254" y="2957"/>
                    <a:pt x="11137" y="3053"/>
                    <a:pt x="11317" y="3158"/>
                  </a:cubicBezTo>
                  <a:cubicBezTo>
                    <a:pt x="11465" y="3000"/>
                    <a:pt x="11601" y="2842"/>
                    <a:pt x="11739" y="2694"/>
                  </a:cubicBezTo>
                  <a:cubicBezTo>
                    <a:pt x="11753" y="2694"/>
                    <a:pt x="11767" y="2693"/>
                    <a:pt x="11780" y="2693"/>
                  </a:cubicBezTo>
                  <a:cubicBezTo>
                    <a:pt x="12031" y="2693"/>
                    <a:pt x="12197" y="2790"/>
                    <a:pt x="12297" y="3000"/>
                  </a:cubicBezTo>
                  <a:cubicBezTo>
                    <a:pt x="12255" y="3253"/>
                    <a:pt x="12044" y="3369"/>
                    <a:pt x="11908" y="3538"/>
                  </a:cubicBezTo>
                  <a:cubicBezTo>
                    <a:pt x="11781" y="3696"/>
                    <a:pt x="11559" y="3791"/>
                    <a:pt x="11559" y="4139"/>
                  </a:cubicBezTo>
                  <a:cubicBezTo>
                    <a:pt x="11718" y="4023"/>
                    <a:pt x="11823" y="3960"/>
                    <a:pt x="11918" y="3875"/>
                  </a:cubicBezTo>
                  <a:cubicBezTo>
                    <a:pt x="12087" y="3707"/>
                    <a:pt x="12245" y="3517"/>
                    <a:pt x="12424" y="3358"/>
                  </a:cubicBezTo>
                  <a:cubicBezTo>
                    <a:pt x="12440" y="3343"/>
                    <a:pt x="12474" y="3335"/>
                    <a:pt x="12510" y="3335"/>
                  </a:cubicBezTo>
                  <a:cubicBezTo>
                    <a:pt x="12546" y="3335"/>
                    <a:pt x="12583" y="3343"/>
                    <a:pt x="12604" y="3358"/>
                  </a:cubicBezTo>
                  <a:cubicBezTo>
                    <a:pt x="12635" y="3390"/>
                    <a:pt x="12656" y="3496"/>
                    <a:pt x="12625" y="3527"/>
                  </a:cubicBezTo>
                  <a:cubicBezTo>
                    <a:pt x="12435" y="3738"/>
                    <a:pt x="12234" y="3939"/>
                    <a:pt x="12034" y="4150"/>
                  </a:cubicBezTo>
                  <a:cubicBezTo>
                    <a:pt x="11960" y="4223"/>
                    <a:pt x="11855" y="4297"/>
                    <a:pt x="11971" y="4466"/>
                  </a:cubicBezTo>
                  <a:cubicBezTo>
                    <a:pt x="12340" y="4276"/>
                    <a:pt x="12530" y="3854"/>
                    <a:pt x="12941" y="3675"/>
                  </a:cubicBezTo>
                  <a:cubicBezTo>
                    <a:pt x="13047" y="3759"/>
                    <a:pt x="13162" y="3822"/>
                    <a:pt x="13237" y="3918"/>
                  </a:cubicBezTo>
                  <a:cubicBezTo>
                    <a:pt x="13458" y="4171"/>
                    <a:pt x="13680" y="4424"/>
                    <a:pt x="13869" y="4698"/>
                  </a:cubicBezTo>
                  <a:cubicBezTo>
                    <a:pt x="14048" y="4951"/>
                    <a:pt x="14196" y="5225"/>
                    <a:pt x="14333" y="5500"/>
                  </a:cubicBezTo>
                  <a:cubicBezTo>
                    <a:pt x="14533" y="5879"/>
                    <a:pt x="14544" y="6259"/>
                    <a:pt x="14228" y="6607"/>
                  </a:cubicBezTo>
                  <a:cubicBezTo>
                    <a:pt x="14154" y="6681"/>
                    <a:pt x="14069" y="6775"/>
                    <a:pt x="14186" y="6913"/>
                  </a:cubicBezTo>
                  <a:cubicBezTo>
                    <a:pt x="14481" y="6871"/>
                    <a:pt x="14608" y="6639"/>
                    <a:pt x="14734" y="6417"/>
                  </a:cubicBezTo>
                  <a:cubicBezTo>
                    <a:pt x="14850" y="6217"/>
                    <a:pt x="14903" y="5995"/>
                    <a:pt x="14819" y="5774"/>
                  </a:cubicBezTo>
                  <a:cubicBezTo>
                    <a:pt x="14671" y="5310"/>
                    <a:pt x="14512" y="4846"/>
                    <a:pt x="14165" y="4476"/>
                  </a:cubicBezTo>
                  <a:cubicBezTo>
                    <a:pt x="14017" y="4307"/>
                    <a:pt x="13890" y="4129"/>
                    <a:pt x="13743" y="3960"/>
                  </a:cubicBezTo>
                  <a:cubicBezTo>
                    <a:pt x="13405" y="3548"/>
                    <a:pt x="13078" y="3137"/>
                    <a:pt x="12719" y="2736"/>
                  </a:cubicBezTo>
                  <a:cubicBezTo>
                    <a:pt x="12440" y="2432"/>
                    <a:pt x="12113" y="2236"/>
                    <a:pt x="11717" y="2236"/>
                  </a:cubicBezTo>
                  <a:cubicBezTo>
                    <a:pt x="11619" y="2236"/>
                    <a:pt x="11518" y="2247"/>
                    <a:pt x="11412" y="2272"/>
                  </a:cubicBezTo>
                  <a:cubicBezTo>
                    <a:pt x="11328" y="2292"/>
                    <a:pt x="11244" y="2309"/>
                    <a:pt x="11163" y="2309"/>
                  </a:cubicBezTo>
                  <a:cubicBezTo>
                    <a:pt x="11070" y="2309"/>
                    <a:pt x="10979" y="2287"/>
                    <a:pt x="10895" y="2219"/>
                  </a:cubicBezTo>
                  <a:cubicBezTo>
                    <a:pt x="10874" y="2177"/>
                    <a:pt x="10842" y="2135"/>
                    <a:pt x="10832" y="2104"/>
                  </a:cubicBezTo>
                  <a:cubicBezTo>
                    <a:pt x="10663" y="1323"/>
                    <a:pt x="10104" y="848"/>
                    <a:pt x="9524" y="395"/>
                  </a:cubicBezTo>
                  <a:cubicBezTo>
                    <a:pt x="9208" y="152"/>
                    <a:pt x="8807" y="36"/>
                    <a:pt x="8406" y="15"/>
                  </a:cubicBezTo>
                  <a:cubicBezTo>
                    <a:pt x="8207" y="7"/>
                    <a:pt x="8008" y="1"/>
                    <a:pt x="781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6" name="Google Shape;4366;p25"/>
            <p:cNvSpPr/>
            <p:nvPr/>
          </p:nvSpPr>
          <p:spPr>
            <a:xfrm>
              <a:off x="7000750" y="1748300"/>
              <a:ext cx="31650" cy="609875"/>
            </a:xfrm>
            <a:custGeom>
              <a:avLst/>
              <a:gdLst/>
              <a:ahLst/>
              <a:cxnLst/>
              <a:rect l="l" t="t" r="r" b="b"/>
              <a:pathLst>
                <a:path w="1266" h="24395" extrusionOk="0">
                  <a:moveTo>
                    <a:pt x="232" y="1"/>
                  </a:moveTo>
                  <a:cubicBezTo>
                    <a:pt x="138" y="74"/>
                    <a:pt x="54" y="95"/>
                    <a:pt x="54" y="137"/>
                  </a:cubicBezTo>
                  <a:cubicBezTo>
                    <a:pt x="21" y="264"/>
                    <a:pt x="0" y="412"/>
                    <a:pt x="32" y="538"/>
                  </a:cubicBezTo>
                  <a:cubicBezTo>
                    <a:pt x="222" y="1340"/>
                    <a:pt x="106" y="2162"/>
                    <a:pt x="232" y="2975"/>
                  </a:cubicBezTo>
                  <a:cubicBezTo>
                    <a:pt x="359" y="3766"/>
                    <a:pt x="254" y="4567"/>
                    <a:pt x="359" y="5369"/>
                  </a:cubicBezTo>
                  <a:cubicBezTo>
                    <a:pt x="433" y="5886"/>
                    <a:pt x="401" y="6423"/>
                    <a:pt x="486" y="6951"/>
                  </a:cubicBezTo>
                  <a:cubicBezTo>
                    <a:pt x="570" y="7468"/>
                    <a:pt x="549" y="8005"/>
                    <a:pt x="591" y="8544"/>
                  </a:cubicBezTo>
                  <a:cubicBezTo>
                    <a:pt x="675" y="9651"/>
                    <a:pt x="771" y="10748"/>
                    <a:pt x="729" y="11865"/>
                  </a:cubicBezTo>
                  <a:cubicBezTo>
                    <a:pt x="718" y="12055"/>
                    <a:pt x="750" y="12256"/>
                    <a:pt x="760" y="12456"/>
                  </a:cubicBezTo>
                  <a:cubicBezTo>
                    <a:pt x="781" y="12878"/>
                    <a:pt x="834" y="13300"/>
                    <a:pt x="834" y="13722"/>
                  </a:cubicBezTo>
                  <a:cubicBezTo>
                    <a:pt x="834" y="16116"/>
                    <a:pt x="813" y="18510"/>
                    <a:pt x="802" y="20904"/>
                  </a:cubicBezTo>
                  <a:cubicBezTo>
                    <a:pt x="802" y="21168"/>
                    <a:pt x="844" y="21432"/>
                    <a:pt x="865" y="21695"/>
                  </a:cubicBezTo>
                  <a:cubicBezTo>
                    <a:pt x="886" y="21938"/>
                    <a:pt x="939" y="22180"/>
                    <a:pt x="950" y="22423"/>
                  </a:cubicBezTo>
                  <a:cubicBezTo>
                    <a:pt x="961" y="22950"/>
                    <a:pt x="939" y="23488"/>
                    <a:pt x="950" y="24015"/>
                  </a:cubicBezTo>
                  <a:cubicBezTo>
                    <a:pt x="950" y="24142"/>
                    <a:pt x="907" y="24290"/>
                    <a:pt x="1182" y="24395"/>
                  </a:cubicBezTo>
                  <a:cubicBezTo>
                    <a:pt x="1214" y="23952"/>
                    <a:pt x="1256" y="23562"/>
                    <a:pt x="1266" y="23172"/>
                  </a:cubicBezTo>
                  <a:cubicBezTo>
                    <a:pt x="1266" y="22550"/>
                    <a:pt x="1245" y="21927"/>
                    <a:pt x="1235" y="21315"/>
                  </a:cubicBezTo>
                  <a:cubicBezTo>
                    <a:pt x="1224" y="21073"/>
                    <a:pt x="1245" y="20820"/>
                    <a:pt x="1203" y="20577"/>
                  </a:cubicBezTo>
                  <a:cubicBezTo>
                    <a:pt x="1097" y="20103"/>
                    <a:pt x="1108" y="19607"/>
                    <a:pt x="1108" y="19122"/>
                  </a:cubicBezTo>
                  <a:lnTo>
                    <a:pt x="1139" y="13996"/>
                  </a:lnTo>
                  <a:cubicBezTo>
                    <a:pt x="1139" y="13775"/>
                    <a:pt x="1161" y="13553"/>
                    <a:pt x="1129" y="13332"/>
                  </a:cubicBezTo>
                  <a:cubicBezTo>
                    <a:pt x="971" y="12404"/>
                    <a:pt x="1055" y="11476"/>
                    <a:pt x="1034" y="10548"/>
                  </a:cubicBezTo>
                  <a:cubicBezTo>
                    <a:pt x="1034" y="10252"/>
                    <a:pt x="1013" y="9967"/>
                    <a:pt x="992" y="9683"/>
                  </a:cubicBezTo>
                  <a:cubicBezTo>
                    <a:pt x="971" y="9303"/>
                    <a:pt x="939" y="8933"/>
                    <a:pt x="907" y="8554"/>
                  </a:cubicBezTo>
                  <a:cubicBezTo>
                    <a:pt x="876" y="8174"/>
                    <a:pt x="855" y="7805"/>
                    <a:pt x="823" y="7426"/>
                  </a:cubicBezTo>
                  <a:cubicBezTo>
                    <a:pt x="771" y="6772"/>
                    <a:pt x="633" y="6107"/>
                    <a:pt x="665" y="5443"/>
                  </a:cubicBezTo>
                  <a:cubicBezTo>
                    <a:pt x="675" y="5316"/>
                    <a:pt x="686" y="5169"/>
                    <a:pt x="644" y="5042"/>
                  </a:cubicBezTo>
                  <a:cubicBezTo>
                    <a:pt x="507" y="4588"/>
                    <a:pt x="549" y="4124"/>
                    <a:pt x="539" y="3660"/>
                  </a:cubicBezTo>
                  <a:cubicBezTo>
                    <a:pt x="539" y="3418"/>
                    <a:pt x="570" y="3165"/>
                    <a:pt x="518" y="2933"/>
                  </a:cubicBezTo>
                  <a:cubicBezTo>
                    <a:pt x="412" y="2490"/>
                    <a:pt x="422" y="2047"/>
                    <a:pt x="422" y="1604"/>
                  </a:cubicBezTo>
                  <a:cubicBezTo>
                    <a:pt x="412" y="1077"/>
                    <a:pt x="296" y="570"/>
                    <a:pt x="23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7" name="Google Shape;4367;p25"/>
            <p:cNvSpPr/>
            <p:nvPr/>
          </p:nvSpPr>
          <p:spPr>
            <a:xfrm>
              <a:off x="6974650" y="1323825"/>
              <a:ext cx="136075" cy="412375"/>
            </a:xfrm>
            <a:custGeom>
              <a:avLst/>
              <a:gdLst/>
              <a:ahLst/>
              <a:cxnLst/>
              <a:rect l="l" t="t" r="r" b="b"/>
              <a:pathLst>
                <a:path w="5443" h="16495" extrusionOk="0">
                  <a:moveTo>
                    <a:pt x="5238" y="1"/>
                  </a:moveTo>
                  <a:cubicBezTo>
                    <a:pt x="5214" y="1"/>
                    <a:pt x="5191" y="3"/>
                    <a:pt x="5169" y="10"/>
                  </a:cubicBezTo>
                  <a:cubicBezTo>
                    <a:pt x="4609" y="147"/>
                    <a:pt x="4051" y="284"/>
                    <a:pt x="3491" y="432"/>
                  </a:cubicBezTo>
                  <a:cubicBezTo>
                    <a:pt x="3359" y="471"/>
                    <a:pt x="3231" y="510"/>
                    <a:pt x="3110" y="510"/>
                  </a:cubicBezTo>
                  <a:cubicBezTo>
                    <a:pt x="2970" y="510"/>
                    <a:pt x="2840" y="458"/>
                    <a:pt x="2722" y="295"/>
                  </a:cubicBezTo>
                  <a:cubicBezTo>
                    <a:pt x="2711" y="295"/>
                    <a:pt x="2574" y="347"/>
                    <a:pt x="2521" y="400"/>
                  </a:cubicBezTo>
                  <a:cubicBezTo>
                    <a:pt x="2490" y="443"/>
                    <a:pt x="2521" y="537"/>
                    <a:pt x="2532" y="600"/>
                  </a:cubicBezTo>
                  <a:cubicBezTo>
                    <a:pt x="2616" y="1160"/>
                    <a:pt x="2448" y="1645"/>
                    <a:pt x="2110" y="2088"/>
                  </a:cubicBezTo>
                  <a:cubicBezTo>
                    <a:pt x="1773" y="2531"/>
                    <a:pt x="1414" y="2963"/>
                    <a:pt x="1150" y="3438"/>
                  </a:cubicBezTo>
                  <a:cubicBezTo>
                    <a:pt x="908" y="3870"/>
                    <a:pt x="591" y="4239"/>
                    <a:pt x="327" y="4640"/>
                  </a:cubicBezTo>
                  <a:cubicBezTo>
                    <a:pt x="233" y="4788"/>
                    <a:pt x="116" y="4924"/>
                    <a:pt x="1" y="5083"/>
                  </a:cubicBezTo>
                  <a:cubicBezTo>
                    <a:pt x="74" y="5178"/>
                    <a:pt x="158" y="5252"/>
                    <a:pt x="201" y="5346"/>
                  </a:cubicBezTo>
                  <a:cubicBezTo>
                    <a:pt x="254" y="5452"/>
                    <a:pt x="264" y="5557"/>
                    <a:pt x="285" y="5674"/>
                  </a:cubicBezTo>
                  <a:cubicBezTo>
                    <a:pt x="538" y="7087"/>
                    <a:pt x="644" y="8521"/>
                    <a:pt x="633" y="9966"/>
                  </a:cubicBezTo>
                  <a:cubicBezTo>
                    <a:pt x="623" y="10788"/>
                    <a:pt x="665" y="11611"/>
                    <a:pt x="676" y="12434"/>
                  </a:cubicBezTo>
                  <a:cubicBezTo>
                    <a:pt x="686" y="12518"/>
                    <a:pt x="676" y="12613"/>
                    <a:pt x="697" y="12698"/>
                  </a:cubicBezTo>
                  <a:cubicBezTo>
                    <a:pt x="855" y="13151"/>
                    <a:pt x="791" y="13615"/>
                    <a:pt x="812" y="14079"/>
                  </a:cubicBezTo>
                  <a:cubicBezTo>
                    <a:pt x="844" y="14744"/>
                    <a:pt x="897" y="15408"/>
                    <a:pt x="950" y="16073"/>
                  </a:cubicBezTo>
                  <a:cubicBezTo>
                    <a:pt x="960" y="16231"/>
                    <a:pt x="992" y="16410"/>
                    <a:pt x="1213" y="16495"/>
                  </a:cubicBezTo>
                  <a:cubicBezTo>
                    <a:pt x="1224" y="16410"/>
                    <a:pt x="1255" y="16347"/>
                    <a:pt x="1245" y="16284"/>
                  </a:cubicBezTo>
                  <a:cubicBezTo>
                    <a:pt x="1203" y="15777"/>
                    <a:pt x="1098" y="15271"/>
                    <a:pt x="1108" y="14765"/>
                  </a:cubicBezTo>
                  <a:cubicBezTo>
                    <a:pt x="1108" y="13900"/>
                    <a:pt x="1034" y="13045"/>
                    <a:pt x="971" y="12181"/>
                  </a:cubicBezTo>
                  <a:cubicBezTo>
                    <a:pt x="908" y="11210"/>
                    <a:pt x="908" y="10230"/>
                    <a:pt x="971" y="9260"/>
                  </a:cubicBezTo>
                  <a:cubicBezTo>
                    <a:pt x="981" y="9059"/>
                    <a:pt x="971" y="8859"/>
                    <a:pt x="950" y="8658"/>
                  </a:cubicBezTo>
                  <a:cubicBezTo>
                    <a:pt x="876" y="7973"/>
                    <a:pt x="929" y="7287"/>
                    <a:pt x="760" y="6612"/>
                  </a:cubicBezTo>
                  <a:cubicBezTo>
                    <a:pt x="697" y="6370"/>
                    <a:pt x="676" y="6127"/>
                    <a:pt x="665" y="5885"/>
                  </a:cubicBezTo>
                  <a:cubicBezTo>
                    <a:pt x="655" y="5663"/>
                    <a:pt x="644" y="5442"/>
                    <a:pt x="697" y="5231"/>
                  </a:cubicBezTo>
                  <a:cubicBezTo>
                    <a:pt x="866" y="4514"/>
                    <a:pt x="1087" y="3828"/>
                    <a:pt x="1635" y="3290"/>
                  </a:cubicBezTo>
                  <a:cubicBezTo>
                    <a:pt x="1825" y="3110"/>
                    <a:pt x="1994" y="2889"/>
                    <a:pt x="2152" y="2678"/>
                  </a:cubicBezTo>
                  <a:cubicBezTo>
                    <a:pt x="2521" y="2161"/>
                    <a:pt x="2985" y="1687"/>
                    <a:pt x="2985" y="980"/>
                  </a:cubicBezTo>
                  <a:cubicBezTo>
                    <a:pt x="2985" y="949"/>
                    <a:pt x="3038" y="917"/>
                    <a:pt x="3069" y="886"/>
                  </a:cubicBezTo>
                  <a:cubicBezTo>
                    <a:pt x="4873" y="453"/>
                    <a:pt x="5010" y="410"/>
                    <a:pt x="5443" y="21"/>
                  </a:cubicBezTo>
                  <a:cubicBezTo>
                    <a:pt x="5355" y="13"/>
                    <a:pt x="5293" y="1"/>
                    <a:pt x="523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8" name="Google Shape;4368;p25"/>
            <p:cNvSpPr/>
            <p:nvPr/>
          </p:nvSpPr>
          <p:spPr>
            <a:xfrm>
              <a:off x="6857850" y="1201975"/>
              <a:ext cx="70950" cy="105500"/>
            </a:xfrm>
            <a:custGeom>
              <a:avLst/>
              <a:gdLst/>
              <a:ahLst/>
              <a:cxnLst/>
              <a:rect l="l" t="t" r="r" b="b"/>
              <a:pathLst>
                <a:path w="2838" h="4220" extrusionOk="0">
                  <a:moveTo>
                    <a:pt x="84" y="1"/>
                  </a:moveTo>
                  <a:cubicBezTo>
                    <a:pt x="32" y="85"/>
                    <a:pt x="0" y="106"/>
                    <a:pt x="11" y="128"/>
                  </a:cubicBezTo>
                  <a:cubicBezTo>
                    <a:pt x="21" y="191"/>
                    <a:pt x="21" y="264"/>
                    <a:pt x="53" y="306"/>
                  </a:cubicBezTo>
                  <a:cubicBezTo>
                    <a:pt x="443" y="866"/>
                    <a:pt x="792" y="1445"/>
                    <a:pt x="1087" y="2068"/>
                  </a:cubicBezTo>
                  <a:cubicBezTo>
                    <a:pt x="1434" y="2795"/>
                    <a:pt x="1909" y="3460"/>
                    <a:pt x="2374" y="4220"/>
                  </a:cubicBezTo>
                  <a:cubicBezTo>
                    <a:pt x="2426" y="4093"/>
                    <a:pt x="2468" y="4030"/>
                    <a:pt x="2479" y="3956"/>
                  </a:cubicBezTo>
                  <a:cubicBezTo>
                    <a:pt x="2500" y="3892"/>
                    <a:pt x="2405" y="3798"/>
                    <a:pt x="2521" y="3735"/>
                  </a:cubicBezTo>
                  <a:cubicBezTo>
                    <a:pt x="2560" y="3742"/>
                    <a:pt x="2585" y="3746"/>
                    <a:pt x="2610" y="3746"/>
                  </a:cubicBezTo>
                  <a:cubicBezTo>
                    <a:pt x="2659" y="3746"/>
                    <a:pt x="2704" y="3727"/>
                    <a:pt x="2838" y="3671"/>
                  </a:cubicBezTo>
                  <a:cubicBezTo>
                    <a:pt x="2669" y="3407"/>
                    <a:pt x="2510" y="3144"/>
                    <a:pt x="2331" y="2891"/>
                  </a:cubicBezTo>
                  <a:cubicBezTo>
                    <a:pt x="2310" y="2859"/>
                    <a:pt x="2226" y="2870"/>
                    <a:pt x="2173" y="2859"/>
                  </a:cubicBezTo>
                  <a:cubicBezTo>
                    <a:pt x="2152" y="2964"/>
                    <a:pt x="2131" y="3049"/>
                    <a:pt x="2099" y="3196"/>
                  </a:cubicBezTo>
                  <a:cubicBezTo>
                    <a:pt x="1846" y="2785"/>
                    <a:pt x="1561" y="2448"/>
                    <a:pt x="1424" y="2068"/>
                  </a:cubicBezTo>
                  <a:cubicBezTo>
                    <a:pt x="1287" y="1688"/>
                    <a:pt x="1076" y="1361"/>
                    <a:pt x="855" y="1035"/>
                  </a:cubicBezTo>
                  <a:cubicBezTo>
                    <a:pt x="623" y="686"/>
                    <a:pt x="412" y="328"/>
                    <a:pt x="8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9" name="Google Shape;4369;p25"/>
            <p:cNvSpPr/>
            <p:nvPr/>
          </p:nvSpPr>
          <p:spPr>
            <a:xfrm>
              <a:off x="6942225" y="1241000"/>
              <a:ext cx="30875" cy="56725"/>
            </a:xfrm>
            <a:custGeom>
              <a:avLst/>
              <a:gdLst/>
              <a:ahLst/>
              <a:cxnLst/>
              <a:rect l="l" t="t" r="r" b="b"/>
              <a:pathLst>
                <a:path w="1235" h="2269" extrusionOk="0">
                  <a:moveTo>
                    <a:pt x="63" y="1"/>
                  </a:moveTo>
                  <a:cubicBezTo>
                    <a:pt x="32" y="170"/>
                    <a:pt x="0" y="222"/>
                    <a:pt x="11" y="275"/>
                  </a:cubicBezTo>
                  <a:cubicBezTo>
                    <a:pt x="53" y="866"/>
                    <a:pt x="95" y="1456"/>
                    <a:pt x="159" y="2047"/>
                  </a:cubicBezTo>
                  <a:cubicBezTo>
                    <a:pt x="169" y="2120"/>
                    <a:pt x="243" y="2184"/>
                    <a:pt x="306" y="2268"/>
                  </a:cubicBezTo>
                  <a:cubicBezTo>
                    <a:pt x="548" y="2163"/>
                    <a:pt x="759" y="2068"/>
                    <a:pt x="1013" y="1963"/>
                  </a:cubicBezTo>
                  <a:cubicBezTo>
                    <a:pt x="1013" y="1604"/>
                    <a:pt x="1234" y="1267"/>
                    <a:pt x="1139" y="887"/>
                  </a:cubicBezTo>
                  <a:cubicBezTo>
                    <a:pt x="970" y="887"/>
                    <a:pt x="949" y="992"/>
                    <a:pt x="907" y="1098"/>
                  </a:cubicBezTo>
                  <a:cubicBezTo>
                    <a:pt x="876" y="1203"/>
                    <a:pt x="949" y="1372"/>
                    <a:pt x="717" y="1414"/>
                  </a:cubicBezTo>
                  <a:cubicBezTo>
                    <a:pt x="696" y="1267"/>
                    <a:pt x="686" y="1140"/>
                    <a:pt x="654" y="1024"/>
                  </a:cubicBezTo>
                  <a:cubicBezTo>
                    <a:pt x="633" y="939"/>
                    <a:pt x="602" y="813"/>
                    <a:pt x="548" y="802"/>
                  </a:cubicBezTo>
                  <a:cubicBezTo>
                    <a:pt x="295" y="749"/>
                    <a:pt x="295" y="528"/>
                    <a:pt x="232" y="359"/>
                  </a:cubicBezTo>
                  <a:cubicBezTo>
                    <a:pt x="190" y="264"/>
                    <a:pt x="148" y="180"/>
                    <a:pt x="6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0" name="Google Shape;4370;p25"/>
            <p:cNvSpPr/>
            <p:nvPr/>
          </p:nvSpPr>
          <p:spPr>
            <a:xfrm>
              <a:off x="6957500" y="1309650"/>
              <a:ext cx="19825" cy="59000"/>
            </a:xfrm>
            <a:custGeom>
              <a:avLst/>
              <a:gdLst/>
              <a:ahLst/>
              <a:cxnLst/>
              <a:rect l="l" t="t" r="r" b="b"/>
              <a:pathLst>
                <a:path w="793" h="2360" extrusionOk="0">
                  <a:moveTo>
                    <a:pt x="402" y="1453"/>
                  </a:moveTo>
                  <a:cubicBezTo>
                    <a:pt x="412" y="1474"/>
                    <a:pt x="434" y="1495"/>
                    <a:pt x="444" y="1516"/>
                  </a:cubicBezTo>
                  <a:cubicBezTo>
                    <a:pt x="423" y="1526"/>
                    <a:pt x="412" y="1537"/>
                    <a:pt x="391" y="1537"/>
                  </a:cubicBezTo>
                  <a:cubicBezTo>
                    <a:pt x="380" y="1526"/>
                    <a:pt x="359" y="1505"/>
                    <a:pt x="370" y="1495"/>
                  </a:cubicBezTo>
                  <a:cubicBezTo>
                    <a:pt x="370" y="1474"/>
                    <a:pt x="391" y="1463"/>
                    <a:pt x="402" y="1453"/>
                  </a:cubicBezTo>
                  <a:close/>
                  <a:moveTo>
                    <a:pt x="590" y="1"/>
                  </a:moveTo>
                  <a:cubicBezTo>
                    <a:pt x="541" y="1"/>
                    <a:pt x="495" y="16"/>
                    <a:pt x="465" y="49"/>
                  </a:cubicBezTo>
                  <a:cubicBezTo>
                    <a:pt x="402" y="113"/>
                    <a:pt x="338" y="187"/>
                    <a:pt x="317" y="260"/>
                  </a:cubicBezTo>
                  <a:cubicBezTo>
                    <a:pt x="212" y="778"/>
                    <a:pt x="106" y="1284"/>
                    <a:pt x="22" y="1800"/>
                  </a:cubicBezTo>
                  <a:cubicBezTo>
                    <a:pt x="1" y="1948"/>
                    <a:pt x="43" y="2106"/>
                    <a:pt x="64" y="2360"/>
                  </a:cubicBezTo>
                  <a:cubicBezTo>
                    <a:pt x="465" y="2032"/>
                    <a:pt x="739" y="1748"/>
                    <a:pt x="739" y="1305"/>
                  </a:cubicBezTo>
                  <a:cubicBezTo>
                    <a:pt x="739" y="1242"/>
                    <a:pt x="792" y="1178"/>
                    <a:pt x="792" y="1115"/>
                  </a:cubicBezTo>
                  <a:cubicBezTo>
                    <a:pt x="792" y="788"/>
                    <a:pt x="792" y="461"/>
                    <a:pt x="781" y="134"/>
                  </a:cubicBezTo>
                  <a:cubicBezTo>
                    <a:pt x="775" y="52"/>
                    <a:pt x="679" y="1"/>
                    <a:pt x="59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1" name="Google Shape;4371;p25"/>
            <p:cNvSpPr/>
            <p:nvPr/>
          </p:nvSpPr>
          <p:spPr>
            <a:xfrm>
              <a:off x="6991775" y="1339625"/>
              <a:ext cx="32475" cy="63300"/>
            </a:xfrm>
            <a:custGeom>
              <a:avLst/>
              <a:gdLst/>
              <a:ahLst/>
              <a:cxnLst/>
              <a:rect l="l" t="t" r="r" b="b"/>
              <a:pathLst>
                <a:path w="1299" h="2532" extrusionOk="0">
                  <a:moveTo>
                    <a:pt x="1256" y="0"/>
                  </a:moveTo>
                  <a:cubicBezTo>
                    <a:pt x="1182" y="43"/>
                    <a:pt x="1130" y="53"/>
                    <a:pt x="1119" y="85"/>
                  </a:cubicBezTo>
                  <a:cubicBezTo>
                    <a:pt x="760" y="791"/>
                    <a:pt x="391" y="1508"/>
                    <a:pt x="43" y="2215"/>
                  </a:cubicBezTo>
                  <a:cubicBezTo>
                    <a:pt x="4" y="2303"/>
                    <a:pt x="19" y="2409"/>
                    <a:pt x="14" y="2508"/>
                  </a:cubicBezTo>
                  <a:lnTo>
                    <a:pt x="14" y="2508"/>
                  </a:lnTo>
                  <a:cubicBezTo>
                    <a:pt x="118" y="2408"/>
                    <a:pt x="257" y="2326"/>
                    <a:pt x="328" y="2204"/>
                  </a:cubicBezTo>
                  <a:cubicBezTo>
                    <a:pt x="539" y="1867"/>
                    <a:pt x="739" y="1529"/>
                    <a:pt x="908" y="1171"/>
                  </a:cubicBezTo>
                  <a:cubicBezTo>
                    <a:pt x="1055" y="875"/>
                    <a:pt x="1161" y="559"/>
                    <a:pt x="1277" y="243"/>
                  </a:cubicBezTo>
                  <a:cubicBezTo>
                    <a:pt x="1298" y="179"/>
                    <a:pt x="1266" y="95"/>
                    <a:pt x="1256" y="0"/>
                  </a:cubicBezTo>
                  <a:close/>
                  <a:moveTo>
                    <a:pt x="14" y="2508"/>
                  </a:moveTo>
                  <a:lnTo>
                    <a:pt x="14" y="2508"/>
                  </a:lnTo>
                  <a:cubicBezTo>
                    <a:pt x="9" y="2512"/>
                    <a:pt x="5" y="2516"/>
                    <a:pt x="1" y="2521"/>
                  </a:cubicBezTo>
                  <a:lnTo>
                    <a:pt x="12" y="2532"/>
                  </a:lnTo>
                  <a:cubicBezTo>
                    <a:pt x="13" y="2524"/>
                    <a:pt x="13" y="2516"/>
                    <a:pt x="14" y="2508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2" name="Google Shape;4372;p25"/>
            <p:cNvSpPr/>
            <p:nvPr/>
          </p:nvSpPr>
          <p:spPr>
            <a:xfrm>
              <a:off x="6909800" y="1340600"/>
              <a:ext cx="19525" cy="47875"/>
            </a:xfrm>
            <a:custGeom>
              <a:avLst/>
              <a:gdLst/>
              <a:ahLst/>
              <a:cxnLst/>
              <a:rect l="l" t="t" r="r" b="b"/>
              <a:pathLst>
                <a:path w="781" h="1915" extrusionOk="0">
                  <a:moveTo>
                    <a:pt x="56" y="1"/>
                  </a:moveTo>
                  <a:cubicBezTo>
                    <a:pt x="42" y="1"/>
                    <a:pt x="27" y="2"/>
                    <a:pt x="10" y="4"/>
                  </a:cubicBezTo>
                  <a:cubicBezTo>
                    <a:pt x="21" y="119"/>
                    <a:pt x="0" y="246"/>
                    <a:pt x="42" y="362"/>
                  </a:cubicBezTo>
                  <a:cubicBezTo>
                    <a:pt x="221" y="879"/>
                    <a:pt x="422" y="1385"/>
                    <a:pt x="622" y="1902"/>
                  </a:cubicBezTo>
                  <a:cubicBezTo>
                    <a:pt x="627" y="1912"/>
                    <a:pt x="645" y="1915"/>
                    <a:pt x="672" y="1915"/>
                  </a:cubicBezTo>
                  <a:cubicBezTo>
                    <a:pt x="700" y="1915"/>
                    <a:pt x="738" y="1912"/>
                    <a:pt x="781" y="1912"/>
                  </a:cubicBezTo>
                  <a:cubicBezTo>
                    <a:pt x="717" y="1290"/>
                    <a:pt x="411" y="742"/>
                    <a:pt x="242" y="161"/>
                  </a:cubicBezTo>
                  <a:cubicBezTo>
                    <a:pt x="223" y="85"/>
                    <a:pt x="187" y="1"/>
                    <a:pt x="5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3" name="Google Shape;4373;p25"/>
            <p:cNvSpPr/>
            <p:nvPr/>
          </p:nvSpPr>
          <p:spPr>
            <a:xfrm>
              <a:off x="7078275" y="1286350"/>
              <a:ext cx="47225" cy="30675"/>
            </a:xfrm>
            <a:custGeom>
              <a:avLst/>
              <a:gdLst/>
              <a:ahLst/>
              <a:cxnLst/>
              <a:rect l="l" t="t" r="r" b="b"/>
              <a:pathLst>
                <a:path w="1889" h="1227" extrusionOk="0">
                  <a:moveTo>
                    <a:pt x="1888" y="1"/>
                  </a:moveTo>
                  <a:lnTo>
                    <a:pt x="1888" y="1"/>
                  </a:lnTo>
                  <a:cubicBezTo>
                    <a:pt x="1762" y="64"/>
                    <a:pt x="1688" y="106"/>
                    <a:pt x="1603" y="138"/>
                  </a:cubicBezTo>
                  <a:cubicBezTo>
                    <a:pt x="1514" y="168"/>
                    <a:pt x="1416" y="197"/>
                    <a:pt x="1317" y="227"/>
                  </a:cubicBezTo>
                  <a:lnTo>
                    <a:pt x="1317" y="227"/>
                  </a:lnTo>
                  <a:cubicBezTo>
                    <a:pt x="1318" y="225"/>
                    <a:pt x="1318" y="224"/>
                    <a:pt x="1319" y="222"/>
                  </a:cubicBezTo>
                  <a:lnTo>
                    <a:pt x="1319" y="222"/>
                  </a:lnTo>
                  <a:lnTo>
                    <a:pt x="1298" y="233"/>
                  </a:lnTo>
                  <a:cubicBezTo>
                    <a:pt x="1304" y="231"/>
                    <a:pt x="1311" y="229"/>
                    <a:pt x="1317" y="227"/>
                  </a:cubicBezTo>
                  <a:lnTo>
                    <a:pt x="1317" y="227"/>
                  </a:lnTo>
                  <a:cubicBezTo>
                    <a:pt x="1242" y="424"/>
                    <a:pt x="1085" y="486"/>
                    <a:pt x="897" y="507"/>
                  </a:cubicBezTo>
                  <a:lnTo>
                    <a:pt x="907" y="486"/>
                  </a:lnTo>
                  <a:lnTo>
                    <a:pt x="907" y="486"/>
                  </a:lnTo>
                  <a:cubicBezTo>
                    <a:pt x="728" y="855"/>
                    <a:pt x="232" y="834"/>
                    <a:pt x="0" y="1171"/>
                  </a:cubicBezTo>
                  <a:cubicBezTo>
                    <a:pt x="73" y="1199"/>
                    <a:pt x="115" y="1226"/>
                    <a:pt x="146" y="1226"/>
                  </a:cubicBezTo>
                  <a:cubicBezTo>
                    <a:pt x="150" y="1226"/>
                    <a:pt x="155" y="1226"/>
                    <a:pt x="159" y="1224"/>
                  </a:cubicBezTo>
                  <a:cubicBezTo>
                    <a:pt x="802" y="1024"/>
                    <a:pt x="1371" y="697"/>
                    <a:pt x="1846" y="212"/>
                  </a:cubicBezTo>
                  <a:cubicBezTo>
                    <a:pt x="1877" y="180"/>
                    <a:pt x="1867" y="106"/>
                    <a:pt x="188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4" name="Google Shape;4374;p25"/>
            <p:cNvSpPr/>
            <p:nvPr/>
          </p:nvSpPr>
          <p:spPr>
            <a:xfrm>
              <a:off x="6799300" y="1294250"/>
              <a:ext cx="45650" cy="22975"/>
            </a:xfrm>
            <a:custGeom>
              <a:avLst/>
              <a:gdLst/>
              <a:ahLst/>
              <a:cxnLst/>
              <a:rect l="l" t="t" r="r" b="b"/>
              <a:pathLst>
                <a:path w="1826" h="919" extrusionOk="0">
                  <a:moveTo>
                    <a:pt x="142" y="0"/>
                  </a:moveTo>
                  <a:cubicBezTo>
                    <a:pt x="98" y="0"/>
                    <a:pt x="52" y="10"/>
                    <a:pt x="1" y="33"/>
                  </a:cubicBezTo>
                  <a:cubicBezTo>
                    <a:pt x="96" y="297"/>
                    <a:pt x="328" y="360"/>
                    <a:pt x="507" y="444"/>
                  </a:cubicBezTo>
                  <a:cubicBezTo>
                    <a:pt x="908" y="634"/>
                    <a:pt x="1266" y="918"/>
                    <a:pt x="1730" y="918"/>
                  </a:cubicBezTo>
                  <a:cubicBezTo>
                    <a:pt x="1762" y="918"/>
                    <a:pt x="1784" y="866"/>
                    <a:pt x="1826" y="834"/>
                  </a:cubicBezTo>
                  <a:cubicBezTo>
                    <a:pt x="1730" y="644"/>
                    <a:pt x="1530" y="665"/>
                    <a:pt x="1383" y="581"/>
                  </a:cubicBezTo>
                  <a:cubicBezTo>
                    <a:pt x="1245" y="508"/>
                    <a:pt x="1098" y="454"/>
                    <a:pt x="961" y="391"/>
                  </a:cubicBezTo>
                  <a:cubicBezTo>
                    <a:pt x="802" y="318"/>
                    <a:pt x="655" y="222"/>
                    <a:pt x="497" y="149"/>
                  </a:cubicBezTo>
                  <a:cubicBezTo>
                    <a:pt x="385" y="93"/>
                    <a:pt x="27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5" name="Google Shape;4375;p25"/>
            <p:cNvSpPr/>
            <p:nvPr/>
          </p:nvSpPr>
          <p:spPr>
            <a:xfrm>
              <a:off x="6870500" y="1283450"/>
              <a:ext cx="36150" cy="39850"/>
            </a:xfrm>
            <a:custGeom>
              <a:avLst/>
              <a:gdLst/>
              <a:ahLst/>
              <a:cxnLst/>
              <a:rect l="l" t="t" r="r" b="b"/>
              <a:pathLst>
                <a:path w="1446" h="1594" extrusionOk="0">
                  <a:moveTo>
                    <a:pt x="0" y="1"/>
                  </a:moveTo>
                  <a:cubicBezTo>
                    <a:pt x="106" y="265"/>
                    <a:pt x="307" y="401"/>
                    <a:pt x="464" y="560"/>
                  </a:cubicBezTo>
                  <a:cubicBezTo>
                    <a:pt x="766" y="882"/>
                    <a:pt x="1099" y="1164"/>
                    <a:pt x="1270" y="1576"/>
                  </a:cubicBezTo>
                  <a:lnTo>
                    <a:pt x="1270" y="1576"/>
                  </a:lnTo>
                  <a:cubicBezTo>
                    <a:pt x="1322" y="1493"/>
                    <a:pt x="1384" y="1402"/>
                    <a:pt x="1446" y="1319"/>
                  </a:cubicBezTo>
                  <a:cubicBezTo>
                    <a:pt x="1097" y="708"/>
                    <a:pt x="549" y="201"/>
                    <a:pt x="0" y="1"/>
                  </a:cubicBezTo>
                  <a:close/>
                  <a:moveTo>
                    <a:pt x="1270" y="1576"/>
                  </a:moveTo>
                  <a:cubicBezTo>
                    <a:pt x="1269" y="1578"/>
                    <a:pt x="1267" y="1580"/>
                    <a:pt x="1266" y="1583"/>
                  </a:cubicBezTo>
                  <a:lnTo>
                    <a:pt x="1277" y="1593"/>
                  </a:lnTo>
                  <a:cubicBezTo>
                    <a:pt x="1275" y="1588"/>
                    <a:pt x="1272" y="1582"/>
                    <a:pt x="1270" y="1576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6" name="Google Shape;4376;p25"/>
            <p:cNvSpPr/>
            <p:nvPr/>
          </p:nvSpPr>
          <p:spPr>
            <a:xfrm>
              <a:off x="6901875" y="1177975"/>
              <a:ext cx="20850" cy="48025"/>
            </a:xfrm>
            <a:custGeom>
              <a:avLst/>
              <a:gdLst/>
              <a:ahLst/>
              <a:cxnLst/>
              <a:rect l="l" t="t" r="r" b="b"/>
              <a:pathLst>
                <a:path w="834" h="1921" extrusionOk="0">
                  <a:moveTo>
                    <a:pt x="53" y="1"/>
                  </a:moveTo>
                  <a:cubicBezTo>
                    <a:pt x="32" y="43"/>
                    <a:pt x="1" y="85"/>
                    <a:pt x="11" y="117"/>
                  </a:cubicBezTo>
                  <a:lnTo>
                    <a:pt x="707" y="1889"/>
                  </a:lnTo>
                  <a:cubicBezTo>
                    <a:pt x="718" y="1910"/>
                    <a:pt x="749" y="1910"/>
                    <a:pt x="770" y="1920"/>
                  </a:cubicBezTo>
                  <a:cubicBezTo>
                    <a:pt x="781" y="1920"/>
                    <a:pt x="802" y="1910"/>
                    <a:pt x="823" y="1910"/>
                  </a:cubicBezTo>
                  <a:cubicBezTo>
                    <a:pt x="834" y="1362"/>
                    <a:pt x="391" y="275"/>
                    <a:pt x="5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7" name="Google Shape;4377;p25"/>
            <p:cNvSpPr/>
            <p:nvPr/>
          </p:nvSpPr>
          <p:spPr>
            <a:xfrm>
              <a:off x="7011300" y="1265275"/>
              <a:ext cx="36400" cy="32975"/>
            </a:xfrm>
            <a:custGeom>
              <a:avLst/>
              <a:gdLst/>
              <a:ahLst/>
              <a:cxnLst/>
              <a:rect l="l" t="t" r="r" b="b"/>
              <a:pathLst>
                <a:path w="1456" h="1319" extrusionOk="0">
                  <a:moveTo>
                    <a:pt x="1456" y="0"/>
                  </a:moveTo>
                  <a:lnTo>
                    <a:pt x="1456" y="0"/>
                  </a:lnTo>
                  <a:cubicBezTo>
                    <a:pt x="1277" y="63"/>
                    <a:pt x="1181" y="63"/>
                    <a:pt x="1139" y="116"/>
                  </a:cubicBezTo>
                  <a:cubicBezTo>
                    <a:pt x="760" y="495"/>
                    <a:pt x="285" y="791"/>
                    <a:pt x="0" y="1318"/>
                  </a:cubicBezTo>
                  <a:cubicBezTo>
                    <a:pt x="370" y="1245"/>
                    <a:pt x="380" y="1245"/>
                    <a:pt x="507" y="1107"/>
                  </a:cubicBezTo>
                  <a:cubicBezTo>
                    <a:pt x="813" y="781"/>
                    <a:pt x="1214" y="538"/>
                    <a:pt x="145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8" name="Google Shape;4378;p25"/>
            <p:cNvSpPr/>
            <p:nvPr/>
          </p:nvSpPr>
          <p:spPr>
            <a:xfrm>
              <a:off x="7002075" y="1189325"/>
              <a:ext cx="12925" cy="45100"/>
            </a:xfrm>
            <a:custGeom>
              <a:avLst/>
              <a:gdLst/>
              <a:ahLst/>
              <a:cxnLst/>
              <a:rect l="l" t="t" r="r" b="b"/>
              <a:pathLst>
                <a:path w="517" h="1804" extrusionOk="0">
                  <a:moveTo>
                    <a:pt x="380" y="1"/>
                  </a:moveTo>
                  <a:lnTo>
                    <a:pt x="380" y="1"/>
                  </a:lnTo>
                  <a:cubicBezTo>
                    <a:pt x="158" y="612"/>
                    <a:pt x="22" y="1161"/>
                    <a:pt x="1" y="1804"/>
                  </a:cubicBezTo>
                  <a:cubicBezTo>
                    <a:pt x="390" y="1298"/>
                    <a:pt x="517" y="676"/>
                    <a:pt x="38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9" name="Google Shape;4379;p25"/>
            <p:cNvSpPr/>
            <p:nvPr/>
          </p:nvSpPr>
          <p:spPr>
            <a:xfrm>
              <a:off x="6925075" y="1347775"/>
              <a:ext cx="19800" cy="37600"/>
            </a:xfrm>
            <a:custGeom>
              <a:avLst/>
              <a:gdLst/>
              <a:ahLst/>
              <a:cxnLst/>
              <a:rect l="l" t="t" r="r" b="b"/>
              <a:pathLst>
                <a:path w="792" h="1504" extrusionOk="0">
                  <a:moveTo>
                    <a:pt x="95" y="1"/>
                  </a:moveTo>
                  <a:cubicBezTo>
                    <a:pt x="64" y="22"/>
                    <a:pt x="32" y="43"/>
                    <a:pt x="1" y="54"/>
                  </a:cubicBezTo>
                  <a:cubicBezTo>
                    <a:pt x="32" y="160"/>
                    <a:pt x="64" y="254"/>
                    <a:pt x="95" y="349"/>
                  </a:cubicBezTo>
                  <a:cubicBezTo>
                    <a:pt x="138" y="455"/>
                    <a:pt x="191" y="549"/>
                    <a:pt x="233" y="655"/>
                  </a:cubicBezTo>
                  <a:cubicBezTo>
                    <a:pt x="285" y="771"/>
                    <a:pt x="338" y="898"/>
                    <a:pt x="391" y="1013"/>
                  </a:cubicBezTo>
                  <a:cubicBezTo>
                    <a:pt x="433" y="1119"/>
                    <a:pt x="475" y="1224"/>
                    <a:pt x="517" y="1320"/>
                  </a:cubicBezTo>
                  <a:cubicBezTo>
                    <a:pt x="555" y="1403"/>
                    <a:pt x="575" y="1504"/>
                    <a:pt x="696" y="1504"/>
                  </a:cubicBezTo>
                  <a:cubicBezTo>
                    <a:pt x="712" y="1504"/>
                    <a:pt x="730" y="1502"/>
                    <a:pt x="749" y="1499"/>
                  </a:cubicBezTo>
                  <a:cubicBezTo>
                    <a:pt x="760" y="1446"/>
                    <a:pt x="791" y="1372"/>
                    <a:pt x="770" y="1320"/>
                  </a:cubicBezTo>
                  <a:cubicBezTo>
                    <a:pt x="602" y="919"/>
                    <a:pt x="423" y="518"/>
                    <a:pt x="243" y="117"/>
                  </a:cubicBezTo>
                  <a:cubicBezTo>
                    <a:pt x="222" y="64"/>
                    <a:pt x="149" y="43"/>
                    <a:pt x="9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0" name="Google Shape;4380;p25"/>
            <p:cNvSpPr/>
            <p:nvPr/>
          </p:nvSpPr>
          <p:spPr>
            <a:xfrm>
              <a:off x="6818300" y="1259475"/>
              <a:ext cx="17175" cy="21250"/>
            </a:xfrm>
            <a:custGeom>
              <a:avLst/>
              <a:gdLst/>
              <a:ahLst/>
              <a:cxnLst/>
              <a:rect l="l" t="t" r="r" b="b"/>
              <a:pathLst>
                <a:path w="687" h="850" extrusionOk="0">
                  <a:moveTo>
                    <a:pt x="74" y="0"/>
                  </a:moveTo>
                  <a:cubicBezTo>
                    <a:pt x="42" y="190"/>
                    <a:pt x="21" y="338"/>
                    <a:pt x="0" y="464"/>
                  </a:cubicBezTo>
                  <a:cubicBezTo>
                    <a:pt x="282" y="761"/>
                    <a:pt x="366" y="849"/>
                    <a:pt x="439" y="849"/>
                  </a:cubicBezTo>
                  <a:cubicBezTo>
                    <a:pt x="469" y="849"/>
                    <a:pt x="498" y="834"/>
                    <a:pt x="538" y="812"/>
                  </a:cubicBezTo>
                  <a:cubicBezTo>
                    <a:pt x="485" y="696"/>
                    <a:pt x="433" y="570"/>
                    <a:pt x="380" y="453"/>
                  </a:cubicBezTo>
                  <a:cubicBezTo>
                    <a:pt x="496" y="390"/>
                    <a:pt x="644" y="495"/>
                    <a:pt x="686" y="295"/>
                  </a:cubicBezTo>
                  <a:cubicBezTo>
                    <a:pt x="559" y="116"/>
                    <a:pt x="380" y="31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1" name="Google Shape;4381;p25"/>
            <p:cNvSpPr/>
            <p:nvPr/>
          </p:nvSpPr>
          <p:spPr>
            <a:xfrm>
              <a:off x="7087750" y="1281350"/>
              <a:ext cx="28700" cy="19625"/>
            </a:xfrm>
            <a:custGeom>
              <a:avLst/>
              <a:gdLst/>
              <a:ahLst/>
              <a:cxnLst/>
              <a:rect l="l" t="t" r="r" b="b"/>
              <a:pathLst>
                <a:path w="1148" h="785" extrusionOk="0">
                  <a:moveTo>
                    <a:pt x="961" y="0"/>
                  </a:moveTo>
                  <a:cubicBezTo>
                    <a:pt x="613" y="190"/>
                    <a:pt x="307" y="433"/>
                    <a:pt x="1" y="717"/>
                  </a:cubicBezTo>
                  <a:cubicBezTo>
                    <a:pt x="67" y="767"/>
                    <a:pt x="126" y="785"/>
                    <a:pt x="181" y="785"/>
                  </a:cubicBezTo>
                  <a:cubicBezTo>
                    <a:pt x="311" y="785"/>
                    <a:pt x="417" y="686"/>
                    <a:pt x="528" y="686"/>
                  </a:cubicBezTo>
                  <a:lnTo>
                    <a:pt x="518" y="707"/>
                  </a:lnTo>
                  <a:cubicBezTo>
                    <a:pt x="609" y="554"/>
                    <a:pt x="740" y="461"/>
                    <a:pt x="919" y="426"/>
                  </a:cubicBezTo>
                  <a:lnTo>
                    <a:pt x="919" y="426"/>
                  </a:lnTo>
                  <a:cubicBezTo>
                    <a:pt x="919" y="428"/>
                    <a:pt x="919" y="431"/>
                    <a:pt x="919" y="433"/>
                  </a:cubicBezTo>
                  <a:lnTo>
                    <a:pt x="940" y="422"/>
                  </a:lnTo>
                  <a:lnTo>
                    <a:pt x="940" y="422"/>
                  </a:lnTo>
                  <a:cubicBezTo>
                    <a:pt x="933" y="423"/>
                    <a:pt x="926" y="424"/>
                    <a:pt x="919" y="426"/>
                  </a:cubicBezTo>
                  <a:lnTo>
                    <a:pt x="919" y="426"/>
                  </a:lnTo>
                  <a:cubicBezTo>
                    <a:pt x="927" y="292"/>
                    <a:pt x="1148" y="197"/>
                    <a:pt x="96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2" name="Google Shape;4382;p25"/>
            <p:cNvSpPr/>
            <p:nvPr/>
          </p:nvSpPr>
          <p:spPr>
            <a:xfrm>
              <a:off x="6915850" y="1178500"/>
              <a:ext cx="12425" cy="24300"/>
            </a:xfrm>
            <a:custGeom>
              <a:avLst/>
              <a:gdLst/>
              <a:ahLst/>
              <a:cxnLst/>
              <a:rect l="l" t="t" r="r" b="b"/>
              <a:pathLst>
                <a:path w="497" h="972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507"/>
                    <a:pt x="169" y="666"/>
                    <a:pt x="496" y="971"/>
                  </a:cubicBezTo>
                  <a:cubicBezTo>
                    <a:pt x="496" y="476"/>
                    <a:pt x="338" y="18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3" name="Google Shape;4383;p25"/>
            <p:cNvSpPr/>
            <p:nvPr/>
          </p:nvSpPr>
          <p:spPr>
            <a:xfrm>
              <a:off x="6982050" y="1319600"/>
              <a:ext cx="11450" cy="29800"/>
            </a:xfrm>
            <a:custGeom>
              <a:avLst/>
              <a:gdLst/>
              <a:ahLst/>
              <a:cxnLst/>
              <a:rect l="l" t="t" r="r" b="b"/>
              <a:pathLst>
                <a:path w="458" h="1192" extrusionOk="0">
                  <a:moveTo>
                    <a:pt x="347" y="1"/>
                  </a:moveTo>
                  <a:cubicBezTo>
                    <a:pt x="312" y="1"/>
                    <a:pt x="269" y="10"/>
                    <a:pt x="221" y="31"/>
                  </a:cubicBezTo>
                  <a:cubicBezTo>
                    <a:pt x="305" y="401"/>
                    <a:pt x="0" y="748"/>
                    <a:pt x="127" y="1191"/>
                  </a:cubicBezTo>
                  <a:cubicBezTo>
                    <a:pt x="221" y="1149"/>
                    <a:pt x="253" y="1139"/>
                    <a:pt x="253" y="1128"/>
                  </a:cubicBezTo>
                  <a:cubicBezTo>
                    <a:pt x="327" y="790"/>
                    <a:pt x="401" y="453"/>
                    <a:pt x="443" y="105"/>
                  </a:cubicBezTo>
                  <a:cubicBezTo>
                    <a:pt x="457" y="41"/>
                    <a:pt x="419" y="1"/>
                    <a:pt x="34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4" name="Google Shape;4384;p25"/>
            <p:cNvSpPr/>
            <p:nvPr/>
          </p:nvSpPr>
          <p:spPr>
            <a:xfrm>
              <a:off x="6846525" y="1222850"/>
              <a:ext cx="22425" cy="22650"/>
            </a:xfrm>
            <a:custGeom>
              <a:avLst/>
              <a:gdLst/>
              <a:ahLst/>
              <a:cxnLst/>
              <a:rect l="l" t="t" r="r" b="b"/>
              <a:pathLst>
                <a:path w="897" h="906" extrusionOk="0">
                  <a:moveTo>
                    <a:pt x="179" y="0"/>
                  </a:moveTo>
                  <a:cubicBezTo>
                    <a:pt x="136" y="0"/>
                    <a:pt x="77" y="10"/>
                    <a:pt x="0" y="10"/>
                  </a:cubicBezTo>
                  <a:cubicBezTo>
                    <a:pt x="190" y="400"/>
                    <a:pt x="453" y="621"/>
                    <a:pt x="896" y="906"/>
                  </a:cubicBezTo>
                  <a:cubicBezTo>
                    <a:pt x="759" y="389"/>
                    <a:pt x="485" y="210"/>
                    <a:pt x="232" y="10"/>
                  </a:cubicBezTo>
                  <a:cubicBezTo>
                    <a:pt x="218" y="3"/>
                    <a:pt x="200" y="0"/>
                    <a:pt x="17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5" name="Google Shape;4385;p25"/>
            <p:cNvSpPr/>
            <p:nvPr/>
          </p:nvSpPr>
          <p:spPr>
            <a:xfrm>
              <a:off x="7016575" y="1294525"/>
              <a:ext cx="24275" cy="17175"/>
            </a:xfrm>
            <a:custGeom>
              <a:avLst/>
              <a:gdLst/>
              <a:ahLst/>
              <a:cxnLst/>
              <a:rect l="l" t="t" r="r" b="b"/>
              <a:pathLst>
                <a:path w="971" h="687" extrusionOk="0">
                  <a:moveTo>
                    <a:pt x="876" y="0"/>
                  </a:moveTo>
                  <a:cubicBezTo>
                    <a:pt x="359" y="254"/>
                    <a:pt x="243" y="338"/>
                    <a:pt x="0" y="686"/>
                  </a:cubicBezTo>
                  <a:cubicBezTo>
                    <a:pt x="391" y="654"/>
                    <a:pt x="623" y="401"/>
                    <a:pt x="876" y="211"/>
                  </a:cubicBezTo>
                  <a:cubicBezTo>
                    <a:pt x="949" y="159"/>
                    <a:pt x="970" y="75"/>
                    <a:pt x="87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6" name="Google Shape;4386;p25"/>
            <p:cNvSpPr/>
            <p:nvPr/>
          </p:nvSpPr>
          <p:spPr>
            <a:xfrm>
              <a:off x="6992050" y="1190100"/>
              <a:ext cx="10575" cy="26925"/>
            </a:xfrm>
            <a:custGeom>
              <a:avLst/>
              <a:gdLst/>
              <a:ahLst/>
              <a:cxnLst/>
              <a:rect l="l" t="t" r="r" b="b"/>
              <a:pathLst>
                <a:path w="423" h="1077" extrusionOk="0">
                  <a:moveTo>
                    <a:pt x="116" y="1"/>
                  </a:moveTo>
                  <a:cubicBezTo>
                    <a:pt x="85" y="328"/>
                    <a:pt x="43" y="634"/>
                    <a:pt x="1" y="1077"/>
                  </a:cubicBezTo>
                  <a:cubicBezTo>
                    <a:pt x="338" y="718"/>
                    <a:pt x="423" y="371"/>
                    <a:pt x="275" y="43"/>
                  </a:cubicBezTo>
                  <a:cubicBezTo>
                    <a:pt x="264" y="22"/>
                    <a:pt x="191" y="22"/>
                    <a:pt x="11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7" name="Google Shape;4387;p25"/>
            <p:cNvSpPr/>
            <p:nvPr/>
          </p:nvSpPr>
          <p:spPr>
            <a:xfrm>
              <a:off x="6956975" y="1165075"/>
              <a:ext cx="9525" cy="24275"/>
            </a:xfrm>
            <a:custGeom>
              <a:avLst/>
              <a:gdLst/>
              <a:ahLst/>
              <a:cxnLst/>
              <a:rect l="l" t="t" r="r" b="b"/>
              <a:pathLst>
                <a:path w="381" h="971" extrusionOk="0">
                  <a:moveTo>
                    <a:pt x="244" y="0"/>
                  </a:moveTo>
                  <a:cubicBezTo>
                    <a:pt x="1" y="275"/>
                    <a:pt x="75" y="517"/>
                    <a:pt x="75" y="739"/>
                  </a:cubicBezTo>
                  <a:cubicBezTo>
                    <a:pt x="75" y="844"/>
                    <a:pt x="106" y="960"/>
                    <a:pt x="254" y="971"/>
                  </a:cubicBezTo>
                  <a:cubicBezTo>
                    <a:pt x="380" y="580"/>
                    <a:pt x="380" y="580"/>
                    <a:pt x="24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8" name="Google Shape;4388;p25"/>
            <p:cNvSpPr/>
            <p:nvPr/>
          </p:nvSpPr>
          <p:spPr>
            <a:xfrm>
              <a:off x="6987850" y="1272125"/>
              <a:ext cx="12150" cy="19250"/>
            </a:xfrm>
            <a:custGeom>
              <a:avLst/>
              <a:gdLst/>
              <a:ahLst/>
              <a:cxnLst/>
              <a:rect l="l" t="t" r="r" b="b"/>
              <a:pathLst>
                <a:path w="486" h="770" extrusionOk="0">
                  <a:moveTo>
                    <a:pt x="316" y="0"/>
                  </a:moveTo>
                  <a:cubicBezTo>
                    <a:pt x="0" y="190"/>
                    <a:pt x="137" y="507"/>
                    <a:pt x="105" y="770"/>
                  </a:cubicBezTo>
                  <a:cubicBezTo>
                    <a:pt x="232" y="559"/>
                    <a:pt x="485" y="359"/>
                    <a:pt x="31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9" name="Google Shape;4389;p25"/>
            <p:cNvSpPr/>
            <p:nvPr/>
          </p:nvSpPr>
          <p:spPr>
            <a:xfrm>
              <a:off x="6935100" y="1174275"/>
              <a:ext cx="13750" cy="25350"/>
            </a:xfrm>
            <a:custGeom>
              <a:avLst/>
              <a:gdLst/>
              <a:ahLst/>
              <a:cxnLst/>
              <a:rect l="l" t="t" r="r" b="b"/>
              <a:pathLst>
                <a:path w="550" h="1014" extrusionOk="0">
                  <a:moveTo>
                    <a:pt x="128" y="1"/>
                  </a:moveTo>
                  <a:cubicBezTo>
                    <a:pt x="92" y="1"/>
                    <a:pt x="48" y="24"/>
                    <a:pt x="1" y="86"/>
                  </a:cubicBezTo>
                  <a:cubicBezTo>
                    <a:pt x="116" y="339"/>
                    <a:pt x="243" y="613"/>
                    <a:pt x="433" y="1014"/>
                  </a:cubicBezTo>
                  <a:cubicBezTo>
                    <a:pt x="507" y="824"/>
                    <a:pt x="549" y="761"/>
                    <a:pt x="538" y="718"/>
                  </a:cubicBezTo>
                  <a:cubicBezTo>
                    <a:pt x="444" y="497"/>
                    <a:pt x="338" y="286"/>
                    <a:pt x="222" y="75"/>
                  </a:cubicBezTo>
                  <a:cubicBezTo>
                    <a:pt x="205" y="35"/>
                    <a:pt x="172" y="1"/>
                    <a:pt x="12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0" name="Google Shape;4390;p25"/>
            <p:cNvSpPr/>
            <p:nvPr/>
          </p:nvSpPr>
          <p:spPr>
            <a:xfrm>
              <a:off x="6811125" y="1282225"/>
              <a:ext cx="20375" cy="9575"/>
            </a:xfrm>
            <a:custGeom>
              <a:avLst/>
              <a:gdLst/>
              <a:ahLst/>
              <a:cxnLst/>
              <a:rect l="l" t="t" r="r" b="b"/>
              <a:pathLst>
                <a:path w="815" h="383" extrusionOk="0">
                  <a:moveTo>
                    <a:pt x="129" y="1"/>
                  </a:moveTo>
                  <a:cubicBezTo>
                    <a:pt x="68" y="1"/>
                    <a:pt x="0" y="41"/>
                    <a:pt x="34" y="176"/>
                  </a:cubicBezTo>
                  <a:cubicBezTo>
                    <a:pt x="231" y="230"/>
                    <a:pt x="420" y="382"/>
                    <a:pt x="672" y="382"/>
                  </a:cubicBezTo>
                  <a:cubicBezTo>
                    <a:pt x="717" y="382"/>
                    <a:pt x="765" y="377"/>
                    <a:pt x="814" y="366"/>
                  </a:cubicBezTo>
                  <a:cubicBezTo>
                    <a:pt x="772" y="282"/>
                    <a:pt x="762" y="187"/>
                    <a:pt x="720" y="176"/>
                  </a:cubicBezTo>
                  <a:cubicBezTo>
                    <a:pt x="540" y="103"/>
                    <a:pt x="361" y="50"/>
                    <a:pt x="171" y="7"/>
                  </a:cubicBezTo>
                  <a:cubicBezTo>
                    <a:pt x="159" y="3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1" name="Google Shape;4391;p25"/>
            <p:cNvSpPr/>
            <p:nvPr/>
          </p:nvSpPr>
          <p:spPr>
            <a:xfrm>
              <a:off x="7024750" y="1312725"/>
              <a:ext cx="17675" cy="10575"/>
            </a:xfrm>
            <a:custGeom>
              <a:avLst/>
              <a:gdLst/>
              <a:ahLst/>
              <a:cxnLst/>
              <a:rect l="l" t="t" r="r" b="b"/>
              <a:pathLst>
                <a:path w="707" h="423" extrusionOk="0">
                  <a:moveTo>
                    <a:pt x="707" y="1"/>
                  </a:moveTo>
                  <a:cubicBezTo>
                    <a:pt x="190" y="64"/>
                    <a:pt x="127" y="106"/>
                    <a:pt x="1" y="422"/>
                  </a:cubicBezTo>
                  <a:cubicBezTo>
                    <a:pt x="306" y="380"/>
                    <a:pt x="528" y="233"/>
                    <a:pt x="70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2" name="Google Shape;4392;p25"/>
            <p:cNvSpPr/>
            <p:nvPr/>
          </p:nvSpPr>
          <p:spPr>
            <a:xfrm>
              <a:off x="6841775" y="1236000"/>
              <a:ext cx="15550" cy="16625"/>
            </a:xfrm>
            <a:custGeom>
              <a:avLst/>
              <a:gdLst/>
              <a:ahLst/>
              <a:cxnLst/>
              <a:rect l="l" t="t" r="r" b="b"/>
              <a:pathLst>
                <a:path w="622" h="665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327"/>
                    <a:pt x="306" y="464"/>
                    <a:pt x="601" y="665"/>
                  </a:cubicBezTo>
                  <a:cubicBezTo>
                    <a:pt x="622" y="295"/>
                    <a:pt x="411" y="190"/>
                    <a:pt x="274" y="63"/>
                  </a:cubicBezTo>
                  <a:cubicBezTo>
                    <a:pt x="221" y="21"/>
                    <a:pt x="127" y="2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3" name="Google Shape;4393;p25"/>
            <p:cNvSpPr/>
            <p:nvPr/>
          </p:nvSpPr>
          <p:spPr>
            <a:xfrm>
              <a:off x="6973325" y="1278450"/>
              <a:ext cx="12425" cy="16900"/>
            </a:xfrm>
            <a:custGeom>
              <a:avLst/>
              <a:gdLst/>
              <a:ahLst/>
              <a:cxnLst/>
              <a:rect l="l" t="t" r="r" b="b"/>
              <a:pathLst>
                <a:path w="497" h="676" extrusionOk="0">
                  <a:moveTo>
                    <a:pt x="307" y="1"/>
                  </a:moveTo>
                  <a:cubicBezTo>
                    <a:pt x="233" y="222"/>
                    <a:pt x="1" y="401"/>
                    <a:pt x="180" y="676"/>
                  </a:cubicBezTo>
                  <a:cubicBezTo>
                    <a:pt x="296" y="475"/>
                    <a:pt x="497" y="296"/>
                    <a:pt x="30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4" name="Google Shape;4394;p25"/>
            <p:cNvSpPr/>
            <p:nvPr/>
          </p:nvSpPr>
          <p:spPr>
            <a:xfrm>
              <a:off x="6955925" y="14137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54" y="1"/>
                  </a:moveTo>
                  <a:lnTo>
                    <a:pt x="54" y="1"/>
                  </a:lnTo>
                  <a:cubicBezTo>
                    <a:pt x="0" y="380"/>
                    <a:pt x="11" y="401"/>
                    <a:pt x="317" y="581"/>
                  </a:cubicBezTo>
                  <a:cubicBezTo>
                    <a:pt x="254" y="317"/>
                    <a:pt x="254" y="127"/>
                    <a:pt x="5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5" name="Google Shape;4395;p25"/>
            <p:cNvSpPr/>
            <p:nvPr/>
          </p:nvSpPr>
          <p:spPr>
            <a:xfrm>
              <a:off x="6978900" y="1402625"/>
              <a:ext cx="13175" cy="11900"/>
            </a:xfrm>
            <a:custGeom>
              <a:avLst/>
              <a:gdLst/>
              <a:ahLst/>
              <a:cxnLst/>
              <a:rect l="l" t="t" r="r" b="b"/>
              <a:pathLst>
                <a:path w="527" h="476" extrusionOk="0">
                  <a:moveTo>
                    <a:pt x="516" y="1"/>
                  </a:moveTo>
                  <a:cubicBezTo>
                    <a:pt x="512" y="4"/>
                    <a:pt x="508" y="8"/>
                    <a:pt x="504" y="12"/>
                  </a:cubicBezTo>
                  <a:lnTo>
                    <a:pt x="504" y="12"/>
                  </a:lnTo>
                  <a:cubicBezTo>
                    <a:pt x="512" y="12"/>
                    <a:pt x="519" y="12"/>
                    <a:pt x="527" y="12"/>
                  </a:cubicBezTo>
                  <a:lnTo>
                    <a:pt x="516" y="1"/>
                  </a:lnTo>
                  <a:close/>
                  <a:moveTo>
                    <a:pt x="504" y="12"/>
                  </a:moveTo>
                  <a:lnTo>
                    <a:pt x="504" y="12"/>
                  </a:lnTo>
                  <a:cubicBezTo>
                    <a:pt x="50" y="23"/>
                    <a:pt x="0" y="70"/>
                    <a:pt x="52" y="476"/>
                  </a:cubicBezTo>
                  <a:cubicBezTo>
                    <a:pt x="216" y="301"/>
                    <a:pt x="360" y="156"/>
                    <a:pt x="504" y="12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6604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26"/>
          <p:cNvSpPr txBox="1">
            <a:spLocks noGrp="1"/>
          </p:cNvSpPr>
          <p:nvPr>
            <p:ph type="title"/>
          </p:nvPr>
        </p:nvSpPr>
        <p:spPr>
          <a:xfrm>
            <a:off x="2475633" y="2136600"/>
            <a:ext cx="31008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8" name="Google Shape;4398;p26"/>
          <p:cNvSpPr txBox="1">
            <a:spLocks noGrp="1"/>
          </p:cNvSpPr>
          <p:nvPr>
            <p:ph type="subTitle" idx="1"/>
          </p:nvPr>
        </p:nvSpPr>
        <p:spPr>
          <a:xfrm>
            <a:off x="2475617" y="2731600"/>
            <a:ext cx="310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99" name="Google Shape;4399;p26"/>
          <p:cNvSpPr txBox="1">
            <a:spLocks noGrp="1"/>
          </p:cNvSpPr>
          <p:nvPr>
            <p:ph type="title" idx="2"/>
          </p:nvPr>
        </p:nvSpPr>
        <p:spPr>
          <a:xfrm>
            <a:off x="6702275" y="2136600"/>
            <a:ext cx="31008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0" name="Google Shape;4400;p26"/>
          <p:cNvSpPr txBox="1">
            <a:spLocks noGrp="1"/>
          </p:cNvSpPr>
          <p:nvPr>
            <p:ph type="subTitle" idx="3"/>
          </p:nvPr>
        </p:nvSpPr>
        <p:spPr>
          <a:xfrm>
            <a:off x="6702268" y="2731600"/>
            <a:ext cx="310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1" name="Google Shape;4401;p26"/>
          <p:cNvSpPr txBox="1">
            <a:spLocks noGrp="1"/>
          </p:cNvSpPr>
          <p:nvPr>
            <p:ph type="title" idx="4"/>
          </p:nvPr>
        </p:nvSpPr>
        <p:spPr>
          <a:xfrm>
            <a:off x="2475633" y="4047767"/>
            <a:ext cx="31008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2" name="Google Shape;4402;p26"/>
          <p:cNvSpPr txBox="1">
            <a:spLocks noGrp="1"/>
          </p:cNvSpPr>
          <p:nvPr>
            <p:ph type="subTitle" idx="5"/>
          </p:nvPr>
        </p:nvSpPr>
        <p:spPr>
          <a:xfrm>
            <a:off x="2475617" y="4642800"/>
            <a:ext cx="310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3" name="Google Shape;4403;p26"/>
          <p:cNvSpPr txBox="1">
            <a:spLocks noGrp="1"/>
          </p:cNvSpPr>
          <p:nvPr>
            <p:ph type="title" idx="6"/>
          </p:nvPr>
        </p:nvSpPr>
        <p:spPr>
          <a:xfrm>
            <a:off x="6702275" y="4047767"/>
            <a:ext cx="31008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4" name="Google Shape;4404;p26"/>
          <p:cNvSpPr txBox="1">
            <a:spLocks noGrp="1"/>
          </p:cNvSpPr>
          <p:nvPr>
            <p:ph type="subTitle" idx="7"/>
          </p:nvPr>
        </p:nvSpPr>
        <p:spPr>
          <a:xfrm>
            <a:off x="6702268" y="4642800"/>
            <a:ext cx="310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05" name="Google Shape;4405;p26"/>
          <p:cNvGrpSpPr/>
          <p:nvPr/>
        </p:nvGrpSpPr>
        <p:grpSpPr>
          <a:xfrm>
            <a:off x="-272870" y="-561582"/>
            <a:ext cx="3589969" cy="4400145"/>
            <a:chOff x="-204653" y="-390062"/>
            <a:chExt cx="2692477" cy="3300109"/>
          </a:xfrm>
        </p:grpSpPr>
        <p:pic>
          <p:nvPicPr>
            <p:cNvPr id="4406" name="Google Shape;4406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121765">
              <a:off x="202277" y="-164115"/>
              <a:ext cx="1878616" cy="2848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7" name="Google Shape;440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521769">
              <a:off x="476740" y="1532095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8" name="Google Shape;4408;p26"/>
          <p:cNvGrpSpPr/>
          <p:nvPr/>
        </p:nvGrpSpPr>
        <p:grpSpPr>
          <a:xfrm>
            <a:off x="8631178" y="-627000"/>
            <a:ext cx="4361975" cy="4831641"/>
            <a:chOff x="6473383" y="-470251"/>
            <a:chExt cx="3271481" cy="3623731"/>
          </a:xfrm>
        </p:grpSpPr>
        <p:pic>
          <p:nvPicPr>
            <p:cNvPr id="4409" name="Google Shape;440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860912">
              <a:off x="7110648" y="-172199"/>
              <a:ext cx="1996953" cy="3027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0" name="Google Shape;441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539087">
              <a:off x="8312827" y="1670862"/>
              <a:ext cx="346013" cy="8756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11" name="Google Shape;441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499998">
            <a:off x="4280000" y="4686269"/>
            <a:ext cx="2662603" cy="4036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2" name="Google Shape;4412;p26"/>
          <p:cNvGrpSpPr/>
          <p:nvPr/>
        </p:nvGrpSpPr>
        <p:grpSpPr>
          <a:xfrm>
            <a:off x="-1557345" y="3958064"/>
            <a:ext cx="14358852" cy="3717953"/>
            <a:chOff x="-1168009" y="2968547"/>
            <a:chExt cx="10769139" cy="2788465"/>
          </a:xfrm>
        </p:grpSpPr>
        <p:grpSp>
          <p:nvGrpSpPr>
            <p:cNvPr id="4413" name="Google Shape;4413;p26"/>
            <p:cNvGrpSpPr/>
            <p:nvPr/>
          </p:nvGrpSpPr>
          <p:grpSpPr>
            <a:xfrm rot="10800000" flipH="1">
              <a:off x="7795873" y="3266991"/>
              <a:ext cx="1805257" cy="2490022"/>
              <a:chOff x="2763875" y="3698500"/>
              <a:chExt cx="1288825" cy="1777825"/>
            </a:xfrm>
          </p:grpSpPr>
          <p:sp>
            <p:nvSpPr>
              <p:cNvPr id="4414" name="Google Shape;4414;p26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5" name="Google Shape;4415;p26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6" name="Google Shape;4416;p26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7" name="Google Shape;4417;p26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8" name="Google Shape;4418;p26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9" name="Google Shape;4419;p26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0" name="Google Shape;4420;p26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1" name="Google Shape;4421;p26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2" name="Google Shape;4422;p26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3" name="Google Shape;4423;p26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4" name="Google Shape;4424;p26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5" name="Google Shape;4425;p26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6" name="Google Shape;4426;p26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7" name="Google Shape;4427;p26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8" name="Google Shape;4428;p26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9" name="Google Shape;4429;p26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0" name="Google Shape;4430;p26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1" name="Google Shape;4431;p26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2" name="Google Shape;4432;p26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3" name="Google Shape;4433;p26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4" name="Google Shape;4434;p26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5" name="Google Shape;4435;p26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6" name="Google Shape;4436;p26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7" name="Google Shape;4437;p26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8" name="Google Shape;4438;p26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9" name="Google Shape;4439;p26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0" name="Google Shape;4440;p26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1" name="Google Shape;4441;p26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2" name="Google Shape;4442;p26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3" name="Google Shape;4443;p26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4" name="Google Shape;4444;p26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5" name="Google Shape;4445;p26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6" name="Google Shape;4446;p26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7" name="Google Shape;4447;p26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8" name="Google Shape;4448;p26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9" name="Google Shape;4449;p26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0" name="Google Shape;4450;p26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1" name="Google Shape;4451;p26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2" name="Google Shape;4452;p26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3" name="Google Shape;4453;p26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4" name="Google Shape;4454;p26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5" name="Google Shape;4455;p26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6" name="Google Shape;4456;p26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7" name="Google Shape;4457;p26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8" name="Google Shape;4458;p26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9" name="Google Shape;4459;p26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0" name="Google Shape;4460;p26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1" name="Google Shape;4461;p26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2" name="Google Shape;4462;p26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3" name="Google Shape;4463;p26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4" name="Google Shape;4464;p26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5" name="Google Shape;4465;p26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6" name="Google Shape;4466;p26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7" name="Google Shape;4467;p26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8" name="Google Shape;4468;p26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9" name="Google Shape;4469;p26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0" name="Google Shape;4470;p26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1" name="Google Shape;4471;p26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2" name="Google Shape;4472;p26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3" name="Google Shape;4473;p26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4" name="Google Shape;4474;p26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5" name="Google Shape;4475;p26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6" name="Google Shape;4476;p26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7" name="Google Shape;4477;p26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8" name="Google Shape;4478;p26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9" name="Google Shape;4479;p26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0" name="Google Shape;4480;p26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1" name="Google Shape;4481;p26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2" name="Google Shape;4482;p26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3" name="Google Shape;4483;p26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4" name="Google Shape;4484;p26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5" name="Google Shape;4485;p26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6" name="Google Shape;4486;p26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7" name="Google Shape;4487;p26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8" name="Google Shape;4488;p26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9" name="Google Shape;4489;p26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0" name="Google Shape;4490;p26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1" name="Google Shape;4491;p26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2" name="Google Shape;4492;p26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3" name="Google Shape;4493;p26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4" name="Google Shape;4494;p26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5" name="Google Shape;4495;p26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6" name="Google Shape;4496;p26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7" name="Google Shape;4497;p26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8" name="Google Shape;4498;p26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9" name="Google Shape;4499;p26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0" name="Google Shape;4500;p26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1" name="Google Shape;4501;p26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2" name="Google Shape;4502;p26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3" name="Google Shape;4503;p26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4" name="Google Shape;4504;p26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5" name="Google Shape;4505;p26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6" name="Google Shape;4506;p26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7" name="Google Shape;4507;p26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8" name="Google Shape;4508;p26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9" name="Google Shape;4509;p26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0" name="Google Shape;4510;p26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1" name="Google Shape;4511;p26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2" name="Google Shape;4512;p26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3" name="Google Shape;4513;p26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4" name="Google Shape;4514;p26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5" name="Google Shape;4515;p26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6" name="Google Shape;4516;p26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7" name="Google Shape;4517;p26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8" name="Google Shape;4518;p26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9" name="Google Shape;4519;p26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0" name="Google Shape;4520;p26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1" name="Google Shape;4521;p26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2" name="Google Shape;4522;p26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3" name="Google Shape;4523;p26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4" name="Google Shape;4524;p26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5" name="Google Shape;4525;p26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6" name="Google Shape;4526;p26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7" name="Google Shape;4527;p26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8" name="Google Shape;4528;p26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9" name="Google Shape;4529;p26"/>
            <p:cNvGrpSpPr/>
            <p:nvPr/>
          </p:nvGrpSpPr>
          <p:grpSpPr>
            <a:xfrm>
              <a:off x="-1168009" y="2968547"/>
              <a:ext cx="2287941" cy="1828261"/>
              <a:chOff x="1340325" y="4148525"/>
              <a:chExt cx="1340250" cy="1070975"/>
            </a:xfrm>
          </p:grpSpPr>
          <p:sp>
            <p:nvSpPr>
              <p:cNvPr id="4530" name="Google Shape;4530;p26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1" name="Google Shape;4531;p26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2" name="Google Shape;4532;p26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3" name="Google Shape;4533;p26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4" name="Google Shape;4534;p26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5" name="Google Shape;4535;p26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6" name="Google Shape;4536;p26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7" name="Google Shape;4537;p26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8" name="Google Shape;4538;p26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9" name="Google Shape;4539;p26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0" name="Google Shape;4540;p26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1" name="Google Shape;4541;p26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2" name="Google Shape;4542;p26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3" name="Google Shape;4543;p26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4" name="Google Shape;4544;p26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5" name="Google Shape;4545;p26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6" name="Google Shape;4546;p26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7" name="Google Shape;4547;p26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8" name="Google Shape;4548;p26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9" name="Google Shape;4549;p26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0" name="Google Shape;4550;p26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1" name="Google Shape;4551;p26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2" name="Google Shape;4552;p26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3" name="Google Shape;4553;p26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4" name="Google Shape;4554;p26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5" name="Google Shape;4555;p26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6" name="Google Shape;4556;p26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7" name="Google Shape;4557;p26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8" name="Google Shape;4558;p26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9" name="Google Shape;4559;p26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0" name="Google Shape;4560;p26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1" name="Google Shape;4561;p26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2" name="Google Shape;4562;p26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3" name="Google Shape;4563;p26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4" name="Google Shape;4564;p26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5" name="Google Shape;4565;p26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6" name="Google Shape;4566;p26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7" name="Google Shape;4567;p26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8" name="Google Shape;4568;p26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9" name="Google Shape;4569;p26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0" name="Google Shape;4570;p26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1" name="Google Shape;4571;p26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2" name="Google Shape;4572;p26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3" name="Google Shape;4573;p26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4" name="Google Shape;4574;p26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5" name="Google Shape;4575;p26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6" name="Google Shape;4576;p26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7" name="Google Shape;4577;p26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8" name="Google Shape;4578;p26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9" name="Google Shape;4579;p26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0" name="Google Shape;4580;p26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1" name="Google Shape;4581;p26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2" name="Google Shape;4582;p26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3" name="Google Shape;4583;p26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4" name="Google Shape;4584;p26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5" name="Google Shape;4585;p26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6" name="Google Shape;4586;p26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7" name="Google Shape;4587;p26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8" name="Google Shape;4588;p26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9" name="Google Shape;4589;p26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0" name="Google Shape;4590;p26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1" name="Google Shape;4591;p26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2" name="Google Shape;4592;p26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3" name="Google Shape;4593;p26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4" name="Google Shape;4594;p26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5" name="Google Shape;4595;p26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6" name="Google Shape;4596;p26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7" name="Google Shape;4597;p26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8" name="Google Shape;4598;p26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9" name="Google Shape;4599;p26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0" name="Google Shape;4600;p26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1" name="Google Shape;4601;p26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2" name="Google Shape;4602;p26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3" name="Google Shape;4603;p26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4" name="Google Shape;4604;p26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5" name="Google Shape;4605;p26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6" name="Google Shape;4606;p26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7" name="Google Shape;4607;p26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8" name="Google Shape;4608;p26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9" name="Google Shape;4609;p26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0" name="Google Shape;4610;p26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1" name="Google Shape;4611;p26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2" name="Google Shape;4612;p26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3" name="Google Shape;4613;p26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4" name="Google Shape;4614;p26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5" name="Google Shape;4615;p26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6" name="Google Shape;4616;p26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7" name="Google Shape;4617;p26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8" name="Google Shape;4618;p26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9" name="Google Shape;4619;p26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0" name="Google Shape;4620;p26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1" name="Google Shape;4621;p26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2" name="Google Shape;4622;p26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3" name="Google Shape;4623;p26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4" name="Google Shape;4624;p26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5" name="Google Shape;4625;p26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6" name="Google Shape;4626;p26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7" name="Google Shape;4627;p26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8" name="Google Shape;4628;p26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9" name="Google Shape;4629;p26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0" name="Google Shape;4630;p26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631" name="Google Shape;4631;p26"/>
          <p:cNvSpPr txBox="1">
            <a:spLocks noGrp="1"/>
          </p:cNvSpPr>
          <p:nvPr>
            <p:ph type="title" idx="8"/>
          </p:nvPr>
        </p:nvSpPr>
        <p:spPr>
          <a:xfrm>
            <a:off x="960000" y="481667"/>
            <a:ext cx="10272000" cy="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794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p27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4" name="Google Shape;4634;p27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5" name="Google Shape;4635;p27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6" name="Google Shape;4636;p27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7" name="Google Shape;4637;p27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8" name="Google Shape;4638;p27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9" name="Google Shape;4639;p27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0" name="Google Shape;4640;p27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1" name="Google Shape;4641;p27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2" name="Google Shape;4642;p27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3" name="Google Shape;4643;p27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4" name="Google Shape;4644;p27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45" name="Google Shape;4645;p27"/>
          <p:cNvGrpSpPr/>
          <p:nvPr/>
        </p:nvGrpSpPr>
        <p:grpSpPr>
          <a:xfrm>
            <a:off x="-288969" y="-272567"/>
            <a:ext cx="2662604" cy="4036840"/>
            <a:chOff x="-216727" y="-204425"/>
            <a:chExt cx="1996953" cy="3027630"/>
          </a:xfrm>
        </p:grpSpPr>
        <p:pic>
          <p:nvPicPr>
            <p:cNvPr id="4646" name="Google Shape;4646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16727" y="-204425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43105" y="1604488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8" name="Google Shape;4648;p27"/>
          <p:cNvGrpSpPr/>
          <p:nvPr/>
        </p:nvGrpSpPr>
        <p:grpSpPr>
          <a:xfrm>
            <a:off x="9750998" y="-451300"/>
            <a:ext cx="2662604" cy="4036840"/>
            <a:chOff x="7313248" y="-338475"/>
            <a:chExt cx="1996953" cy="3027630"/>
          </a:xfrm>
        </p:grpSpPr>
        <p:pic>
          <p:nvPicPr>
            <p:cNvPr id="4649" name="Google Shape;464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313248" y="-338475"/>
              <a:ext cx="1996953" cy="3027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533180" y="1475843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1" name="Google Shape;4651;p27"/>
          <p:cNvGrpSpPr/>
          <p:nvPr/>
        </p:nvGrpSpPr>
        <p:grpSpPr>
          <a:xfrm rot="5139609">
            <a:off x="5560205" y="4402331"/>
            <a:ext cx="1402220" cy="4610869"/>
            <a:chOff x="6772950" y="1141500"/>
            <a:chExt cx="372575" cy="1225125"/>
          </a:xfrm>
        </p:grpSpPr>
        <p:sp>
          <p:nvSpPr>
            <p:cNvPr id="4652" name="Google Shape;4652;p27"/>
            <p:cNvSpPr/>
            <p:nvPr/>
          </p:nvSpPr>
          <p:spPr>
            <a:xfrm>
              <a:off x="6772950" y="1141500"/>
              <a:ext cx="372575" cy="1225125"/>
            </a:xfrm>
            <a:custGeom>
              <a:avLst/>
              <a:gdLst/>
              <a:ahLst/>
              <a:cxnLst/>
              <a:rect l="l" t="t" r="r" b="b"/>
              <a:pathLst>
                <a:path w="14903" h="49005" extrusionOk="0">
                  <a:moveTo>
                    <a:pt x="5168" y="7261"/>
                  </a:moveTo>
                  <a:cubicBezTo>
                    <a:pt x="5167" y="7262"/>
                    <a:pt x="5166" y="7263"/>
                    <a:pt x="5165" y="7264"/>
                  </a:cubicBezTo>
                  <a:lnTo>
                    <a:pt x="5165" y="7264"/>
                  </a:lnTo>
                  <a:lnTo>
                    <a:pt x="5179" y="7271"/>
                  </a:lnTo>
                  <a:lnTo>
                    <a:pt x="5168" y="7261"/>
                  </a:lnTo>
                  <a:close/>
                  <a:moveTo>
                    <a:pt x="7810" y="1"/>
                  </a:moveTo>
                  <a:cubicBezTo>
                    <a:pt x="7054" y="1"/>
                    <a:pt x="6313" y="88"/>
                    <a:pt x="5611" y="447"/>
                  </a:cubicBezTo>
                  <a:cubicBezTo>
                    <a:pt x="5474" y="522"/>
                    <a:pt x="5327" y="574"/>
                    <a:pt x="5168" y="606"/>
                  </a:cubicBezTo>
                  <a:cubicBezTo>
                    <a:pt x="4863" y="679"/>
                    <a:pt x="4662" y="859"/>
                    <a:pt x="4546" y="1154"/>
                  </a:cubicBezTo>
                  <a:cubicBezTo>
                    <a:pt x="4441" y="1408"/>
                    <a:pt x="4303" y="1618"/>
                    <a:pt x="4029" y="1776"/>
                  </a:cubicBezTo>
                  <a:cubicBezTo>
                    <a:pt x="3866" y="1688"/>
                    <a:pt x="3700" y="1649"/>
                    <a:pt x="3533" y="1649"/>
                  </a:cubicBezTo>
                  <a:cubicBezTo>
                    <a:pt x="3320" y="1649"/>
                    <a:pt x="3107" y="1712"/>
                    <a:pt x="2901" y="1818"/>
                  </a:cubicBezTo>
                  <a:cubicBezTo>
                    <a:pt x="2278" y="2125"/>
                    <a:pt x="1814" y="2641"/>
                    <a:pt x="1329" y="3116"/>
                  </a:cubicBezTo>
                  <a:cubicBezTo>
                    <a:pt x="1287" y="3158"/>
                    <a:pt x="1256" y="3232"/>
                    <a:pt x="1234" y="3285"/>
                  </a:cubicBezTo>
                  <a:cubicBezTo>
                    <a:pt x="1055" y="3864"/>
                    <a:pt x="728" y="4371"/>
                    <a:pt x="443" y="4898"/>
                  </a:cubicBezTo>
                  <a:cubicBezTo>
                    <a:pt x="180" y="5383"/>
                    <a:pt x="0" y="5932"/>
                    <a:pt x="211" y="6491"/>
                  </a:cubicBezTo>
                  <a:cubicBezTo>
                    <a:pt x="485" y="7271"/>
                    <a:pt x="1024" y="7820"/>
                    <a:pt x="1835" y="8020"/>
                  </a:cubicBezTo>
                  <a:cubicBezTo>
                    <a:pt x="2289" y="8125"/>
                    <a:pt x="2753" y="8168"/>
                    <a:pt x="3217" y="8200"/>
                  </a:cubicBezTo>
                  <a:cubicBezTo>
                    <a:pt x="3660" y="8231"/>
                    <a:pt x="4092" y="8294"/>
                    <a:pt x="4546" y="8442"/>
                  </a:cubicBezTo>
                  <a:cubicBezTo>
                    <a:pt x="4577" y="9496"/>
                    <a:pt x="5126" y="10288"/>
                    <a:pt x="5791" y="11026"/>
                  </a:cubicBezTo>
                  <a:cubicBezTo>
                    <a:pt x="6276" y="11553"/>
                    <a:pt x="6719" y="12102"/>
                    <a:pt x="7204" y="12618"/>
                  </a:cubicBezTo>
                  <a:cubicBezTo>
                    <a:pt x="7499" y="12946"/>
                    <a:pt x="7689" y="13314"/>
                    <a:pt x="7741" y="13736"/>
                  </a:cubicBezTo>
                  <a:cubicBezTo>
                    <a:pt x="7879" y="14791"/>
                    <a:pt x="8048" y="15846"/>
                    <a:pt x="8016" y="16911"/>
                  </a:cubicBezTo>
                  <a:cubicBezTo>
                    <a:pt x="7994" y="17512"/>
                    <a:pt x="7973" y="18124"/>
                    <a:pt x="8037" y="18714"/>
                  </a:cubicBezTo>
                  <a:cubicBezTo>
                    <a:pt x="8153" y="19748"/>
                    <a:pt x="8121" y="20792"/>
                    <a:pt x="8163" y="21836"/>
                  </a:cubicBezTo>
                  <a:cubicBezTo>
                    <a:pt x="8184" y="22501"/>
                    <a:pt x="8153" y="23165"/>
                    <a:pt x="8184" y="23830"/>
                  </a:cubicBezTo>
                  <a:cubicBezTo>
                    <a:pt x="8226" y="24610"/>
                    <a:pt x="8195" y="25380"/>
                    <a:pt x="8322" y="26150"/>
                  </a:cubicBezTo>
                  <a:cubicBezTo>
                    <a:pt x="8427" y="26762"/>
                    <a:pt x="8385" y="27395"/>
                    <a:pt x="8501" y="28006"/>
                  </a:cubicBezTo>
                  <a:cubicBezTo>
                    <a:pt x="8733" y="29293"/>
                    <a:pt x="8648" y="30611"/>
                    <a:pt x="8828" y="31909"/>
                  </a:cubicBezTo>
                  <a:cubicBezTo>
                    <a:pt x="8923" y="32563"/>
                    <a:pt x="8923" y="33227"/>
                    <a:pt x="8986" y="33891"/>
                  </a:cubicBezTo>
                  <a:cubicBezTo>
                    <a:pt x="9070" y="34798"/>
                    <a:pt x="9208" y="35694"/>
                    <a:pt x="9229" y="36602"/>
                  </a:cubicBezTo>
                  <a:cubicBezTo>
                    <a:pt x="9229" y="36665"/>
                    <a:pt x="9239" y="36739"/>
                    <a:pt x="9250" y="36802"/>
                  </a:cubicBezTo>
                  <a:cubicBezTo>
                    <a:pt x="9408" y="38047"/>
                    <a:pt x="9355" y="39291"/>
                    <a:pt x="9271" y="40525"/>
                  </a:cubicBezTo>
                  <a:cubicBezTo>
                    <a:pt x="9197" y="41453"/>
                    <a:pt x="9176" y="42381"/>
                    <a:pt x="9250" y="43320"/>
                  </a:cubicBezTo>
                  <a:cubicBezTo>
                    <a:pt x="9260" y="43489"/>
                    <a:pt x="9281" y="43668"/>
                    <a:pt x="9292" y="43848"/>
                  </a:cubicBezTo>
                  <a:cubicBezTo>
                    <a:pt x="9323" y="45334"/>
                    <a:pt x="9366" y="46822"/>
                    <a:pt x="9398" y="48308"/>
                  </a:cubicBezTo>
                  <a:cubicBezTo>
                    <a:pt x="9408" y="48498"/>
                    <a:pt x="9429" y="48688"/>
                    <a:pt x="9440" y="49004"/>
                  </a:cubicBezTo>
                  <a:cubicBezTo>
                    <a:pt x="9566" y="48836"/>
                    <a:pt x="9640" y="48783"/>
                    <a:pt x="9651" y="48709"/>
                  </a:cubicBezTo>
                  <a:cubicBezTo>
                    <a:pt x="9682" y="48519"/>
                    <a:pt x="9693" y="48319"/>
                    <a:pt x="9703" y="48119"/>
                  </a:cubicBezTo>
                  <a:cubicBezTo>
                    <a:pt x="9703" y="47296"/>
                    <a:pt x="9714" y="46473"/>
                    <a:pt x="9714" y="45651"/>
                  </a:cubicBezTo>
                  <a:cubicBezTo>
                    <a:pt x="9714" y="45324"/>
                    <a:pt x="9735" y="44987"/>
                    <a:pt x="9682" y="44659"/>
                  </a:cubicBezTo>
                  <a:cubicBezTo>
                    <a:pt x="9598" y="44037"/>
                    <a:pt x="9587" y="43415"/>
                    <a:pt x="9598" y="42793"/>
                  </a:cubicBezTo>
                  <a:cubicBezTo>
                    <a:pt x="9609" y="41643"/>
                    <a:pt x="9587" y="40483"/>
                    <a:pt x="9630" y="39334"/>
                  </a:cubicBezTo>
                  <a:cubicBezTo>
                    <a:pt x="9682" y="37572"/>
                    <a:pt x="9513" y="35832"/>
                    <a:pt x="9355" y="34091"/>
                  </a:cubicBezTo>
                  <a:cubicBezTo>
                    <a:pt x="9302" y="33606"/>
                    <a:pt x="9271" y="33121"/>
                    <a:pt x="9218" y="32636"/>
                  </a:cubicBezTo>
                  <a:cubicBezTo>
                    <a:pt x="9155" y="31909"/>
                    <a:pt x="9028" y="31180"/>
                    <a:pt x="9028" y="30453"/>
                  </a:cubicBezTo>
                  <a:cubicBezTo>
                    <a:pt x="9018" y="29314"/>
                    <a:pt x="8796" y="28206"/>
                    <a:pt x="8701" y="27078"/>
                  </a:cubicBezTo>
                  <a:cubicBezTo>
                    <a:pt x="8648" y="26424"/>
                    <a:pt x="8543" y="25759"/>
                    <a:pt x="8522" y="25095"/>
                  </a:cubicBezTo>
                  <a:cubicBezTo>
                    <a:pt x="8469" y="23281"/>
                    <a:pt x="8448" y="21456"/>
                    <a:pt x="8416" y="19642"/>
                  </a:cubicBezTo>
                  <a:cubicBezTo>
                    <a:pt x="8406" y="19506"/>
                    <a:pt x="8427" y="19368"/>
                    <a:pt x="8395" y="19242"/>
                  </a:cubicBezTo>
                  <a:cubicBezTo>
                    <a:pt x="8248" y="18578"/>
                    <a:pt x="8280" y="17913"/>
                    <a:pt x="8301" y="17249"/>
                  </a:cubicBezTo>
                  <a:cubicBezTo>
                    <a:pt x="8322" y="16078"/>
                    <a:pt x="8280" y="14896"/>
                    <a:pt x="8058" y="13736"/>
                  </a:cubicBezTo>
                  <a:cubicBezTo>
                    <a:pt x="8027" y="13589"/>
                    <a:pt x="8005" y="13431"/>
                    <a:pt x="8027" y="13283"/>
                  </a:cubicBezTo>
                  <a:cubicBezTo>
                    <a:pt x="8069" y="13061"/>
                    <a:pt x="7994" y="12892"/>
                    <a:pt x="7889" y="12714"/>
                  </a:cubicBezTo>
                  <a:cubicBezTo>
                    <a:pt x="7784" y="12555"/>
                    <a:pt x="7657" y="12386"/>
                    <a:pt x="7530" y="12239"/>
                  </a:cubicBezTo>
                  <a:cubicBezTo>
                    <a:pt x="7056" y="11648"/>
                    <a:pt x="6581" y="11068"/>
                    <a:pt x="6075" y="10499"/>
                  </a:cubicBezTo>
                  <a:cubicBezTo>
                    <a:pt x="5484" y="9824"/>
                    <a:pt x="5031" y="9096"/>
                    <a:pt x="4926" y="8157"/>
                  </a:cubicBezTo>
                  <a:cubicBezTo>
                    <a:pt x="4884" y="7789"/>
                    <a:pt x="4905" y="7516"/>
                    <a:pt x="5165" y="7264"/>
                  </a:cubicBezTo>
                  <a:lnTo>
                    <a:pt x="5165" y="7264"/>
                  </a:lnTo>
                  <a:lnTo>
                    <a:pt x="4483" y="6892"/>
                  </a:lnTo>
                  <a:cubicBezTo>
                    <a:pt x="4280" y="6785"/>
                    <a:pt x="4104" y="6591"/>
                    <a:pt x="3817" y="6591"/>
                  </a:cubicBezTo>
                  <a:cubicBezTo>
                    <a:pt x="3790" y="6591"/>
                    <a:pt x="3762" y="6593"/>
                    <a:pt x="3734" y="6596"/>
                  </a:cubicBezTo>
                  <a:cubicBezTo>
                    <a:pt x="3860" y="6892"/>
                    <a:pt x="4103" y="6965"/>
                    <a:pt x="4293" y="7103"/>
                  </a:cubicBezTo>
                  <a:cubicBezTo>
                    <a:pt x="4567" y="7314"/>
                    <a:pt x="4641" y="7525"/>
                    <a:pt x="4546" y="7862"/>
                  </a:cubicBezTo>
                  <a:cubicBezTo>
                    <a:pt x="4531" y="7945"/>
                    <a:pt x="4429" y="8012"/>
                    <a:pt x="4334" y="8012"/>
                  </a:cubicBezTo>
                  <a:cubicBezTo>
                    <a:pt x="4296" y="8012"/>
                    <a:pt x="4260" y="8002"/>
                    <a:pt x="4230" y="7978"/>
                  </a:cubicBezTo>
                  <a:cubicBezTo>
                    <a:pt x="4155" y="7936"/>
                    <a:pt x="4082" y="7862"/>
                    <a:pt x="4071" y="7788"/>
                  </a:cubicBezTo>
                  <a:cubicBezTo>
                    <a:pt x="4040" y="7535"/>
                    <a:pt x="3871" y="7535"/>
                    <a:pt x="3681" y="7535"/>
                  </a:cubicBezTo>
                  <a:cubicBezTo>
                    <a:pt x="3675" y="7534"/>
                    <a:pt x="3670" y="7534"/>
                    <a:pt x="3664" y="7534"/>
                  </a:cubicBezTo>
                  <a:cubicBezTo>
                    <a:pt x="3441" y="7534"/>
                    <a:pt x="3490" y="7728"/>
                    <a:pt x="3428" y="7862"/>
                  </a:cubicBezTo>
                  <a:cubicBezTo>
                    <a:pt x="3316" y="7862"/>
                    <a:pt x="3198" y="7867"/>
                    <a:pt x="3083" y="7867"/>
                  </a:cubicBezTo>
                  <a:cubicBezTo>
                    <a:pt x="3025" y="7867"/>
                    <a:pt x="2967" y="7865"/>
                    <a:pt x="2911" y="7862"/>
                  </a:cubicBezTo>
                  <a:cubicBezTo>
                    <a:pt x="2690" y="7841"/>
                    <a:pt x="2468" y="7799"/>
                    <a:pt x="2247" y="7778"/>
                  </a:cubicBezTo>
                  <a:cubicBezTo>
                    <a:pt x="928" y="7672"/>
                    <a:pt x="180" y="6491"/>
                    <a:pt x="644" y="5236"/>
                  </a:cubicBezTo>
                  <a:cubicBezTo>
                    <a:pt x="707" y="5078"/>
                    <a:pt x="813" y="4930"/>
                    <a:pt x="886" y="4761"/>
                  </a:cubicBezTo>
                  <a:cubicBezTo>
                    <a:pt x="1076" y="4361"/>
                    <a:pt x="1277" y="3970"/>
                    <a:pt x="1424" y="3548"/>
                  </a:cubicBezTo>
                  <a:cubicBezTo>
                    <a:pt x="1540" y="3243"/>
                    <a:pt x="1688" y="3000"/>
                    <a:pt x="1994" y="2852"/>
                  </a:cubicBezTo>
                  <a:cubicBezTo>
                    <a:pt x="2163" y="2768"/>
                    <a:pt x="2299" y="2610"/>
                    <a:pt x="2447" y="2483"/>
                  </a:cubicBezTo>
                  <a:cubicBezTo>
                    <a:pt x="2500" y="2441"/>
                    <a:pt x="2531" y="2378"/>
                    <a:pt x="2584" y="2336"/>
                  </a:cubicBezTo>
                  <a:cubicBezTo>
                    <a:pt x="2916" y="2104"/>
                    <a:pt x="3186" y="1979"/>
                    <a:pt x="3441" y="1979"/>
                  </a:cubicBezTo>
                  <a:cubicBezTo>
                    <a:pt x="3673" y="1979"/>
                    <a:pt x="3893" y="2082"/>
                    <a:pt x="4134" y="2304"/>
                  </a:cubicBezTo>
                  <a:cubicBezTo>
                    <a:pt x="4387" y="2547"/>
                    <a:pt x="4641" y="2800"/>
                    <a:pt x="4863" y="3084"/>
                  </a:cubicBezTo>
                  <a:cubicBezTo>
                    <a:pt x="5379" y="3749"/>
                    <a:pt x="5822" y="4466"/>
                    <a:pt x="6212" y="5214"/>
                  </a:cubicBezTo>
                  <a:cubicBezTo>
                    <a:pt x="6284" y="5337"/>
                    <a:pt x="6306" y="5510"/>
                    <a:pt x="6548" y="5510"/>
                  </a:cubicBezTo>
                  <a:cubicBezTo>
                    <a:pt x="6556" y="5510"/>
                    <a:pt x="6563" y="5510"/>
                    <a:pt x="6571" y="5510"/>
                  </a:cubicBezTo>
                  <a:cubicBezTo>
                    <a:pt x="6539" y="5373"/>
                    <a:pt x="6529" y="5236"/>
                    <a:pt x="6476" y="5130"/>
                  </a:cubicBezTo>
                  <a:cubicBezTo>
                    <a:pt x="6033" y="4150"/>
                    <a:pt x="5495" y="3232"/>
                    <a:pt x="4778" y="2441"/>
                  </a:cubicBezTo>
                  <a:cubicBezTo>
                    <a:pt x="4673" y="2325"/>
                    <a:pt x="4577" y="2209"/>
                    <a:pt x="4483" y="2093"/>
                  </a:cubicBezTo>
                  <a:cubicBezTo>
                    <a:pt x="4577" y="1882"/>
                    <a:pt x="4662" y="1703"/>
                    <a:pt x="4746" y="1523"/>
                  </a:cubicBezTo>
                  <a:cubicBezTo>
                    <a:pt x="4863" y="1239"/>
                    <a:pt x="5062" y="1049"/>
                    <a:pt x="5358" y="954"/>
                  </a:cubicBezTo>
                  <a:cubicBezTo>
                    <a:pt x="5569" y="890"/>
                    <a:pt x="5780" y="817"/>
                    <a:pt x="5969" y="711"/>
                  </a:cubicBezTo>
                  <a:cubicBezTo>
                    <a:pt x="6644" y="353"/>
                    <a:pt x="7394" y="332"/>
                    <a:pt x="8111" y="332"/>
                  </a:cubicBezTo>
                  <a:cubicBezTo>
                    <a:pt x="9208" y="332"/>
                    <a:pt x="9956" y="996"/>
                    <a:pt x="10494" y="1914"/>
                  </a:cubicBezTo>
                  <a:cubicBezTo>
                    <a:pt x="10579" y="2072"/>
                    <a:pt x="10610" y="2240"/>
                    <a:pt x="10558" y="2420"/>
                  </a:cubicBezTo>
                  <a:cubicBezTo>
                    <a:pt x="10420" y="2957"/>
                    <a:pt x="10305" y="3496"/>
                    <a:pt x="10136" y="4023"/>
                  </a:cubicBezTo>
                  <a:cubicBezTo>
                    <a:pt x="9977" y="4508"/>
                    <a:pt x="9787" y="4982"/>
                    <a:pt x="9440" y="5373"/>
                  </a:cubicBezTo>
                  <a:cubicBezTo>
                    <a:pt x="9366" y="5457"/>
                    <a:pt x="9334" y="5573"/>
                    <a:pt x="9461" y="5647"/>
                  </a:cubicBezTo>
                  <a:cubicBezTo>
                    <a:pt x="9819" y="5394"/>
                    <a:pt x="9872" y="5373"/>
                    <a:pt x="9988" y="5088"/>
                  </a:cubicBezTo>
                  <a:cubicBezTo>
                    <a:pt x="10178" y="4645"/>
                    <a:pt x="10336" y="4181"/>
                    <a:pt x="10505" y="3717"/>
                  </a:cubicBezTo>
                  <a:cubicBezTo>
                    <a:pt x="10610" y="3432"/>
                    <a:pt x="10694" y="3137"/>
                    <a:pt x="10811" y="2842"/>
                  </a:cubicBezTo>
                  <a:cubicBezTo>
                    <a:pt x="10842" y="2768"/>
                    <a:pt x="10916" y="2694"/>
                    <a:pt x="10980" y="2662"/>
                  </a:cubicBezTo>
                  <a:cubicBezTo>
                    <a:pt x="11005" y="2651"/>
                    <a:pt x="11034" y="2647"/>
                    <a:pt x="11064" y="2647"/>
                  </a:cubicBezTo>
                  <a:cubicBezTo>
                    <a:pt x="11121" y="2647"/>
                    <a:pt x="11180" y="2663"/>
                    <a:pt x="11222" y="2683"/>
                  </a:cubicBezTo>
                  <a:cubicBezTo>
                    <a:pt x="11254" y="2694"/>
                    <a:pt x="11264" y="2800"/>
                    <a:pt x="11264" y="2852"/>
                  </a:cubicBezTo>
                  <a:cubicBezTo>
                    <a:pt x="11254" y="2957"/>
                    <a:pt x="11137" y="3053"/>
                    <a:pt x="11317" y="3158"/>
                  </a:cubicBezTo>
                  <a:cubicBezTo>
                    <a:pt x="11465" y="3000"/>
                    <a:pt x="11601" y="2842"/>
                    <a:pt x="11739" y="2694"/>
                  </a:cubicBezTo>
                  <a:cubicBezTo>
                    <a:pt x="11753" y="2694"/>
                    <a:pt x="11767" y="2693"/>
                    <a:pt x="11780" y="2693"/>
                  </a:cubicBezTo>
                  <a:cubicBezTo>
                    <a:pt x="12031" y="2693"/>
                    <a:pt x="12197" y="2790"/>
                    <a:pt x="12297" y="3000"/>
                  </a:cubicBezTo>
                  <a:cubicBezTo>
                    <a:pt x="12255" y="3253"/>
                    <a:pt x="12044" y="3369"/>
                    <a:pt x="11908" y="3538"/>
                  </a:cubicBezTo>
                  <a:cubicBezTo>
                    <a:pt x="11781" y="3696"/>
                    <a:pt x="11559" y="3791"/>
                    <a:pt x="11559" y="4139"/>
                  </a:cubicBezTo>
                  <a:cubicBezTo>
                    <a:pt x="11718" y="4023"/>
                    <a:pt x="11823" y="3960"/>
                    <a:pt x="11918" y="3875"/>
                  </a:cubicBezTo>
                  <a:cubicBezTo>
                    <a:pt x="12087" y="3707"/>
                    <a:pt x="12245" y="3517"/>
                    <a:pt x="12424" y="3358"/>
                  </a:cubicBezTo>
                  <a:cubicBezTo>
                    <a:pt x="12440" y="3343"/>
                    <a:pt x="12474" y="3335"/>
                    <a:pt x="12510" y="3335"/>
                  </a:cubicBezTo>
                  <a:cubicBezTo>
                    <a:pt x="12546" y="3335"/>
                    <a:pt x="12583" y="3343"/>
                    <a:pt x="12604" y="3358"/>
                  </a:cubicBezTo>
                  <a:cubicBezTo>
                    <a:pt x="12635" y="3390"/>
                    <a:pt x="12656" y="3496"/>
                    <a:pt x="12625" y="3527"/>
                  </a:cubicBezTo>
                  <a:cubicBezTo>
                    <a:pt x="12435" y="3738"/>
                    <a:pt x="12234" y="3939"/>
                    <a:pt x="12034" y="4150"/>
                  </a:cubicBezTo>
                  <a:cubicBezTo>
                    <a:pt x="11960" y="4223"/>
                    <a:pt x="11855" y="4297"/>
                    <a:pt x="11971" y="4466"/>
                  </a:cubicBezTo>
                  <a:cubicBezTo>
                    <a:pt x="12340" y="4276"/>
                    <a:pt x="12530" y="3854"/>
                    <a:pt x="12941" y="3675"/>
                  </a:cubicBezTo>
                  <a:cubicBezTo>
                    <a:pt x="13047" y="3759"/>
                    <a:pt x="13162" y="3822"/>
                    <a:pt x="13237" y="3918"/>
                  </a:cubicBezTo>
                  <a:cubicBezTo>
                    <a:pt x="13458" y="4171"/>
                    <a:pt x="13680" y="4424"/>
                    <a:pt x="13869" y="4698"/>
                  </a:cubicBezTo>
                  <a:cubicBezTo>
                    <a:pt x="14048" y="4951"/>
                    <a:pt x="14196" y="5225"/>
                    <a:pt x="14333" y="5500"/>
                  </a:cubicBezTo>
                  <a:cubicBezTo>
                    <a:pt x="14533" y="5879"/>
                    <a:pt x="14544" y="6259"/>
                    <a:pt x="14228" y="6607"/>
                  </a:cubicBezTo>
                  <a:cubicBezTo>
                    <a:pt x="14154" y="6681"/>
                    <a:pt x="14069" y="6775"/>
                    <a:pt x="14186" y="6913"/>
                  </a:cubicBezTo>
                  <a:cubicBezTo>
                    <a:pt x="14481" y="6871"/>
                    <a:pt x="14608" y="6639"/>
                    <a:pt x="14734" y="6417"/>
                  </a:cubicBezTo>
                  <a:cubicBezTo>
                    <a:pt x="14850" y="6217"/>
                    <a:pt x="14903" y="5995"/>
                    <a:pt x="14819" y="5774"/>
                  </a:cubicBezTo>
                  <a:cubicBezTo>
                    <a:pt x="14671" y="5310"/>
                    <a:pt x="14512" y="4846"/>
                    <a:pt x="14165" y="4476"/>
                  </a:cubicBezTo>
                  <a:cubicBezTo>
                    <a:pt x="14017" y="4307"/>
                    <a:pt x="13890" y="4129"/>
                    <a:pt x="13743" y="3960"/>
                  </a:cubicBezTo>
                  <a:cubicBezTo>
                    <a:pt x="13405" y="3548"/>
                    <a:pt x="13078" y="3137"/>
                    <a:pt x="12719" y="2736"/>
                  </a:cubicBezTo>
                  <a:cubicBezTo>
                    <a:pt x="12440" y="2432"/>
                    <a:pt x="12113" y="2236"/>
                    <a:pt x="11717" y="2236"/>
                  </a:cubicBezTo>
                  <a:cubicBezTo>
                    <a:pt x="11619" y="2236"/>
                    <a:pt x="11518" y="2247"/>
                    <a:pt x="11412" y="2272"/>
                  </a:cubicBezTo>
                  <a:cubicBezTo>
                    <a:pt x="11328" y="2292"/>
                    <a:pt x="11244" y="2309"/>
                    <a:pt x="11163" y="2309"/>
                  </a:cubicBezTo>
                  <a:cubicBezTo>
                    <a:pt x="11070" y="2309"/>
                    <a:pt x="10979" y="2287"/>
                    <a:pt x="10895" y="2219"/>
                  </a:cubicBezTo>
                  <a:cubicBezTo>
                    <a:pt x="10874" y="2177"/>
                    <a:pt x="10842" y="2135"/>
                    <a:pt x="10832" y="2104"/>
                  </a:cubicBezTo>
                  <a:cubicBezTo>
                    <a:pt x="10663" y="1323"/>
                    <a:pt x="10104" y="848"/>
                    <a:pt x="9524" y="395"/>
                  </a:cubicBezTo>
                  <a:cubicBezTo>
                    <a:pt x="9208" y="152"/>
                    <a:pt x="8807" y="36"/>
                    <a:pt x="8406" y="15"/>
                  </a:cubicBezTo>
                  <a:cubicBezTo>
                    <a:pt x="8207" y="7"/>
                    <a:pt x="8008" y="1"/>
                    <a:pt x="781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3" name="Google Shape;4653;p27"/>
            <p:cNvSpPr/>
            <p:nvPr/>
          </p:nvSpPr>
          <p:spPr>
            <a:xfrm>
              <a:off x="7000750" y="1748300"/>
              <a:ext cx="31650" cy="609875"/>
            </a:xfrm>
            <a:custGeom>
              <a:avLst/>
              <a:gdLst/>
              <a:ahLst/>
              <a:cxnLst/>
              <a:rect l="l" t="t" r="r" b="b"/>
              <a:pathLst>
                <a:path w="1266" h="24395" extrusionOk="0">
                  <a:moveTo>
                    <a:pt x="232" y="1"/>
                  </a:moveTo>
                  <a:cubicBezTo>
                    <a:pt x="138" y="74"/>
                    <a:pt x="54" y="95"/>
                    <a:pt x="54" y="137"/>
                  </a:cubicBezTo>
                  <a:cubicBezTo>
                    <a:pt x="21" y="264"/>
                    <a:pt x="0" y="412"/>
                    <a:pt x="32" y="538"/>
                  </a:cubicBezTo>
                  <a:cubicBezTo>
                    <a:pt x="222" y="1340"/>
                    <a:pt x="106" y="2162"/>
                    <a:pt x="232" y="2975"/>
                  </a:cubicBezTo>
                  <a:cubicBezTo>
                    <a:pt x="359" y="3766"/>
                    <a:pt x="254" y="4567"/>
                    <a:pt x="359" y="5369"/>
                  </a:cubicBezTo>
                  <a:cubicBezTo>
                    <a:pt x="433" y="5886"/>
                    <a:pt x="401" y="6423"/>
                    <a:pt x="486" y="6951"/>
                  </a:cubicBezTo>
                  <a:cubicBezTo>
                    <a:pt x="570" y="7468"/>
                    <a:pt x="549" y="8005"/>
                    <a:pt x="591" y="8544"/>
                  </a:cubicBezTo>
                  <a:cubicBezTo>
                    <a:pt x="675" y="9651"/>
                    <a:pt x="771" y="10748"/>
                    <a:pt x="729" y="11865"/>
                  </a:cubicBezTo>
                  <a:cubicBezTo>
                    <a:pt x="718" y="12055"/>
                    <a:pt x="750" y="12256"/>
                    <a:pt x="760" y="12456"/>
                  </a:cubicBezTo>
                  <a:cubicBezTo>
                    <a:pt x="781" y="12878"/>
                    <a:pt x="834" y="13300"/>
                    <a:pt x="834" y="13722"/>
                  </a:cubicBezTo>
                  <a:cubicBezTo>
                    <a:pt x="834" y="16116"/>
                    <a:pt x="813" y="18510"/>
                    <a:pt x="802" y="20904"/>
                  </a:cubicBezTo>
                  <a:cubicBezTo>
                    <a:pt x="802" y="21168"/>
                    <a:pt x="844" y="21432"/>
                    <a:pt x="865" y="21695"/>
                  </a:cubicBezTo>
                  <a:cubicBezTo>
                    <a:pt x="886" y="21938"/>
                    <a:pt x="939" y="22180"/>
                    <a:pt x="950" y="22423"/>
                  </a:cubicBezTo>
                  <a:cubicBezTo>
                    <a:pt x="961" y="22950"/>
                    <a:pt x="939" y="23488"/>
                    <a:pt x="950" y="24015"/>
                  </a:cubicBezTo>
                  <a:cubicBezTo>
                    <a:pt x="950" y="24142"/>
                    <a:pt x="907" y="24290"/>
                    <a:pt x="1182" y="24395"/>
                  </a:cubicBezTo>
                  <a:cubicBezTo>
                    <a:pt x="1214" y="23952"/>
                    <a:pt x="1256" y="23562"/>
                    <a:pt x="1266" y="23172"/>
                  </a:cubicBezTo>
                  <a:cubicBezTo>
                    <a:pt x="1266" y="22550"/>
                    <a:pt x="1245" y="21927"/>
                    <a:pt x="1235" y="21315"/>
                  </a:cubicBezTo>
                  <a:cubicBezTo>
                    <a:pt x="1224" y="21073"/>
                    <a:pt x="1245" y="20820"/>
                    <a:pt x="1203" y="20577"/>
                  </a:cubicBezTo>
                  <a:cubicBezTo>
                    <a:pt x="1097" y="20103"/>
                    <a:pt x="1108" y="19607"/>
                    <a:pt x="1108" y="19122"/>
                  </a:cubicBezTo>
                  <a:lnTo>
                    <a:pt x="1139" y="13996"/>
                  </a:lnTo>
                  <a:cubicBezTo>
                    <a:pt x="1139" y="13775"/>
                    <a:pt x="1161" y="13553"/>
                    <a:pt x="1129" y="13332"/>
                  </a:cubicBezTo>
                  <a:cubicBezTo>
                    <a:pt x="971" y="12404"/>
                    <a:pt x="1055" y="11476"/>
                    <a:pt x="1034" y="10548"/>
                  </a:cubicBezTo>
                  <a:cubicBezTo>
                    <a:pt x="1034" y="10252"/>
                    <a:pt x="1013" y="9967"/>
                    <a:pt x="992" y="9683"/>
                  </a:cubicBezTo>
                  <a:cubicBezTo>
                    <a:pt x="971" y="9303"/>
                    <a:pt x="939" y="8933"/>
                    <a:pt x="907" y="8554"/>
                  </a:cubicBezTo>
                  <a:cubicBezTo>
                    <a:pt x="876" y="8174"/>
                    <a:pt x="855" y="7805"/>
                    <a:pt x="823" y="7426"/>
                  </a:cubicBezTo>
                  <a:cubicBezTo>
                    <a:pt x="771" y="6772"/>
                    <a:pt x="633" y="6107"/>
                    <a:pt x="665" y="5443"/>
                  </a:cubicBezTo>
                  <a:cubicBezTo>
                    <a:pt x="675" y="5316"/>
                    <a:pt x="686" y="5169"/>
                    <a:pt x="644" y="5042"/>
                  </a:cubicBezTo>
                  <a:cubicBezTo>
                    <a:pt x="507" y="4588"/>
                    <a:pt x="549" y="4124"/>
                    <a:pt x="539" y="3660"/>
                  </a:cubicBezTo>
                  <a:cubicBezTo>
                    <a:pt x="539" y="3418"/>
                    <a:pt x="570" y="3165"/>
                    <a:pt x="518" y="2933"/>
                  </a:cubicBezTo>
                  <a:cubicBezTo>
                    <a:pt x="412" y="2490"/>
                    <a:pt x="422" y="2047"/>
                    <a:pt x="422" y="1604"/>
                  </a:cubicBezTo>
                  <a:cubicBezTo>
                    <a:pt x="412" y="1077"/>
                    <a:pt x="296" y="570"/>
                    <a:pt x="23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4" name="Google Shape;4654;p27"/>
            <p:cNvSpPr/>
            <p:nvPr/>
          </p:nvSpPr>
          <p:spPr>
            <a:xfrm>
              <a:off x="6974650" y="1323825"/>
              <a:ext cx="136075" cy="412375"/>
            </a:xfrm>
            <a:custGeom>
              <a:avLst/>
              <a:gdLst/>
              <a:ahLst/>
              <a:cxnLst/>
              <a:rect l="l" t="t" r="r" b="b"/>
              <a:pathLst>
                <a:path w="5443" h="16495" extrusionOk="0">
                  <a:moveTo>
                    <a:pt x="5238" y="1"/>
                  </a:moveTo>
                  <a:cubicBezTo>
                    <a:pt x="5214" y="1"/>
                    <a:pt x="5191" y="3"/>
                    <a:pt x="5169" y="10"/>
                  </a:cubicBezTo>
                  <a:cubicBezTo>
                    <a:pt x="4609" y="147"/>
                    <a:pt x="4051" y="284"/>
                    <a:pt x="3491" y="432"/>
                  </a:cubicBezTo>
                  <a:cubicBezTo>
                    <a:pt x="3359" y="471"/>
                    <a:pt x="3231" y="510"/>
                    <a:pt x="3110" y="510"/>
                  </a:cubicBezTo>
                  <a:cubicBezTo>
                    <a:pt x="2970" y="510"/>
                    <a:pt x="2840" y="458"/>
                    <a:pt x="2722" y="295"/>
                  </a:cubicBezTo>
                  <a:cubicBezTo>
                    <a:pt x="2711" y="295"/>
                    <a:pt x="2574" y="347"/>
                    <a:pt x="2521" y="400"/>
                  </a:cubicBezTo>
                  <a:cubicBezTo>
                    <a:pt x="2490" y="443"/>
                    <a:pt x="2521" y="537"/>
                    <a:pt x="2532" y="600"/>
                  </a:cubicBezTo>
                  <a:cubicBezTo>
                    <a:pt x="2616" y="1160"/>
                    <a:pt x="2448" y="1645"/>
                    <a:pt x="2110" y="2088"/>
                  </a:cubicBezTo>
                  <a:cubicBezTo>
                    <a:pt x="1773" y="2531"/>
                    <a:pt x="1414" y="2963"/>
                    <a:pt x="1150" y="3438"/>
                  </a:cubicBezTo>
                  <a:cubicBezTo>
                    <a:pt x="908" y="3870"/>
                    <a:pt x="591" y="4239"/>
                    <a:pt x="327" y="4640"/>
                  </a:cubicBezTo>
                  <a:cubicBezTo>
                    <a:pt x="233" y="4788"/>
                    <a:pt x="116" y="4924"/>
                    <a:pt x="1" y="5083"/>
                  </a:cubicBezTo>
                  <a:cubicBezTo>
                    <a:pt x="74" y="5178"/>
                    <a:pt x="158" y="5252"/>
                    <a:pt x="201" y="5346"/>
                  </a:cubicBezTo>
                  <a:cubicBezTo>
                    <a:pt x="254" y="5452"/>
                    <a:pt x="264" y="5557"/>
                    <a:pt x="285" y="5674"/>
                  </a:cubicBezTo>
                  <a:cubicBezTo>
                    <a:pt x="538" y="7087"/>
                    <a:pt x="644" y="8521"/>
                    <a:pt x="633" y="9966"/>
                  </a:cubicBezTo>
                  <a:cubicBezTo>
                    <a:pt x="623" y="10788"/>
                    <a:pt x="665" y="11611"/>
                    <a:pt x="676" y="12434"/>
                  </a:cubicBezTo>
                  <a:cubicBezTo>
                    <a:pt x="686" y="12518"/>
                    <a:pt x="676" y="12613"/>
                    <a:pt x="697" y="12698"/>
                  </a:cubicBezTo>
                  <a:cubicBezTo>
                    <a:pt x="855" y="13151"/>
                    <a:pt x="791" y="13615"/>
                    <a:pt x="812" y="14079"/>
                  </a:cubicBezTo>
                  <a:cubicBezTo>
                    <a:pt x="844" y="14744"/>
                    <a:pt x="897" y="15408"/>
                    <a:pt x="950" y="16073"/>
                  </a:cubicBezTo>
                  <a:cubicBezTo>
                    <a:pt x="960" y="16231"/>
                    <a:pt x="992" y="16410"/>
                    <a:pt x="1213" y="16495"/>
                  </a:cubicBezTo>
                  <a:cubicBezTo>
                    <a:pt x="1224" y="16410"/>
                    <a:pt x="1255" y="16347"/>
                    <a:pt x="1245" y="16284"/>
                  </a:cubicBezTo>
                  <a:cubicBezTo>
                    <a:pt x="1203" y="15777"/>
                    <a:pt x="1098" y="15271"/>
                    <a:pt x="1108" y="14765"/>
                  </a:cubicBezTo>
                  <a:cubicBezTo>
                    <a:pt x="1108" y="13900"/>
                    <a:pt x="1034" y="13045"/>
                    <a:pt x="971" y="12181"/>
                  </a:cubicBezTo>
                  <a:cubicBezTo>
                    <a:pt x="908" y="11210"/>
                    <a:pt x="908" y="10230"/>
                    <a:pt x="971" y="9260"/>
                  </a:cubicBezTo>
                  <a:cubicBezTo>
                    <a:pt x="981" y="9059"/>
                    <a:pt x="971" y="8859"/>
                    <a:pt x="950" y="8658"/>
                  </a:cubicBezTo>
                  <a:cubicBezTo>
                    <a:pt x="876" y="7973"/>
                    <a:pt x="929" y="7287"/>
                    <a:pt x="760" y="6612"/>
                  </a:cubicBezTo>
                  <a:cubicBezTo>
                    <a:pt x="697" y="6370"/>
                    <a:pt x="676" y="6127"/>
                    <a:pt x="665" y="5885"/>
                  </a:cubicBezTo>
                  <a:cubicBezTo>
                    <a:pt x="655" y="5663"/>
                    <a:pt x="644" y="5442"/>
                    <a:pt x="697" y="5231"/>
                  </a:cubicBezTo>
                  <a:cubicBezTo>
                    <a:pt x="866" y="4514"/>
                    <a:pt x="1087" y="3828"/>
                    <a:pt x="1635" y="3290"/>
                  </a:cubicBezTo>
                  <a:cubicBezTo>
                    <a:pt x="1825" y="3110"/>
                    <a:pt x="1994" y="2889"/>
                    <a:pt x="2152" y="2678"/>
                  </a:cubicBezTo>
                  <a:cubicBezTo>
                    <a:pt x="2521" y="2161"/>
                    <a:pt x="2985" y="1687"/>
                    <a:pt x="2985" y="980"/>
                  </a:cubicBezTo>
                  <a:cubicBezTo>
                    <a:pt x="2985" y="949"/>
                    <a:pt x="3038" y="917"/>
                    <a:pt x="3069" y="886"/>
                  </a:cubicBezTo>
                  <a:cubicBezTo>
                    <a:pt x="4873" y="453"/>
                    <a:pt x="5010" y="410"/>
                    <a:pt x="5443" y="21"/>
                  </a:cubicBezTo>
                  <a:cubicBezTo>
                    <a:pt x="5355" y="13"/>
                    <a:pt x="5293" y="1"/>
                    <a:pt x="523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5" name="Google Shape;4655;p27"/>
            <p:cNvSpPr/>
            <p:nvPr/>
          </p:nvSpPr>
          <p:spPr>
            <a:xfrm>
              <a:off x="6857850" y="1201975"/>
              <a:ext cx="70950" cy="105500"/>
            </a:xfrm>
            <a:custGeom>
              <a:avLst/>
              <a:gdLst/>
              <a:ahLst/>
              <a:cxnLst/>
              <a:rect l="l" t="t" r="r" b="b"/>
              <a:pathLst>
                <a:path w="2838" h="4220" extrusionOk="0">
                  <a:moveTo>
                    <a:pt x="84" y="1"/>
                  </a:moveTo>
                  <a:cubicBezTo>
                    <a:pt x="32" y="85"/>
                    <a:pt x="0" y="106"/>
                    <a:pt x="11" y="128"/>
                  </a:cubicBezTo>
                  <a:cubicBezTo>
                    <a:pt x="21" y="191"/>
                    <a:pt x="21" y="264"/>
                    <a:pt x="53" y="306"/>
                  </a:cubicBezTo>
                  <a:cubicBezTo>
                    <a:pt x="443" y="866"/>
                    <a:pt x="792" y="1445"/>
                    <a:pt x="1087" y="2068"/>
                  </a:cubicBezTo>
                  <a:cubicBezTo>
                    <a:pt x="1434" y="2795"/>
                    <a:pt x="1909" y="3460"/>
                    <a:pt x="2374" y="4220"/>
                  </a:cubicBezTo>
                  <a:cubicBezTo>
                    <a:pt x="2426" y="4093"/>
                    <a:pt x="2468" y="4030"/>
                    <a:pt x="2479" y="3956"/>
                  </a:cubicBezTo>
                  <a:cubicBezTo>
                    <a:pt x="2500" y="3892"/>
                    <a:pt x="2405" y="3798"/>
                    <a:pt x="2521" y="3735"/>
                  </a:cubicBezTo>
                  <a:cubicBezTo>
                    <a:pt x="2560" y="3742"/>
                    <a:pt x="2585" y="3746"/>
                    <a:pt x="2610" y="3746"/>
                  </a:cubicBezTo>
                  <a:cubicBezTo>
                    <a:pt x="2659" y="3746"/>
                    <a:pt x="2704" y="3727"/>
                    <a:pt x="2838" y="3671"/>
                  </a:cubicBezTo>
                  <a:cubicBezTo>
                    <a:pt x="2669" y="3407"/>
                    <a:pt x="2510" y="3144"/>
                    <a:pt x="2331" y="2891"/>
                  </a:cubicBezTo>
                  <a:cubicBezTo>
                    <a:pt x="2310" y="2859"/>
                    <a:pt x="2226" y="2870"/>
                    <a:pt x="2173" y="2859"/>
                  </a:cubicBezTo>
                  <a:cubicBezTo>
                    <a:pt x="2152" y="2964"/>
                    <a:pt x="2131" y="3049"/>
                    <a:pt x="2099" y="3196"/>
                  </a:cubicBezTo>
                  <a:cubicBezTo>
                    <a:pt x="1846" y="2785"/>
                    <a:pt x="1561" y="2448"/>
                    <a:pt x="1424" y="2068"/>
                  </a:cubicBezTo>
                  <a:cubicBezTo>
                    <a:pt x="1287" y="1688"/>
                    <a:pt x="1076" y="1361"/>
                    <a:pt x="855" y="1035"/>
                  </a:cubicBezTo>
                  <a:cubicBezTo>
                    <a:pt x="623" y="686"/>
                    <a:pt x="412" y="328"/>
                    <a:pt x="8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6" name="Google Shape;4656;p27"/>
            <p:cNvSpPr/>
            <p:nvPr/>
          </p:nvSpPr>
          <p:spPr>
            <a:xfrm>
              <a:off x="6942225" y="1241000"/>
              <a:ext cx="30875" cy="56725"/>
            </a:xfrm>
            <a:custGeom>
              <a:avLst/>
              <a:gdLst/>
              <a:ahLst/>
              <a:cxnLst/>
              <a:rect l="l" t="t" r="r" b="b"/>
              <a:pathLst>
                <a:path w="1235" h="2269" extrusionOk="0">
                  <a:moveTo>
                    <a:pt x="63" y="1"/>
                  </a:moveTo>
                  <a:cubicBezTo>
                    <a:pt x="32" y="170"/>
                    <a:pt x="0" y="222"/>
                    <a:pt x="11" y="275"/>
                  </a:cubicBezTo>
                  <a:cubicBezTo>
                    <a:pt x="53" y="866"/>
                    <a:pt x="95" y="1456"/>
                    <a:pt x="159" y="2047"/>
                  </a:cubicBezTo>
                  <a:cubicBezTo>
                    <a:pt x="169" y="2120"/>
                    <a:pt x="243" y="2184"/>
                    <a:pt x="306" y="2268"/>
                  </a:cubicBezTo>
                  <a:cubicBezTo>
                    <a:pt x="548" y="2163"/>
                    <a:pt x="759" y="2068"/>
                    <a:pt x="1013" y="1963"/>
                  </a:cubicBezTo>
                  <a:cubicBezTo>
                    <a:pt x="1013" y="1604"/>
                    <a:pt x="1234" y="1267"/>
                    <a:pt x="1139" y="887"/>
                  </a:cubicBezTo>
                  <a:cubicBezTo>
                    <a:pt x="970" y="887"/>
                    <a:pt x="949" y="992"/>
                    <a:pt x="907" y="1098"/>
                  </a:cubicBezTo>
                  <a:cubicBezTo>
                    <a:pt x="876" y="1203"/>
                    <a:pt x="949" y="1372"/>
                    <a:pt x="717" y="1414"/>
                  </a:cubicBezTo>
                  <a:cubicBezTo>
                    <a:pt x="696" y="1267"/>
                    <a:pt x="686" y="1140"/>
                    <a:pt x="654" y="1024"/>
                  </a:cubicBezTo>
                  <a:cubicBezTo>
                    <a:pt x="633" y="939"/>
                    <a:pt x="602" y="813"/>
                    <a:pt x="548" y="802"/>
                  </a:cubicBezTo>
                  <a:cubicBezTo>
                    <a:pt x="295" y="749"/>
                    <a:pt x="295" y="528"/>
                    <a:pt x="232" y="359"/>
                  </a:cubicBezTo>
                  <a:cubicBezTo>
                    <a:pt x="190" y="264"/>
                    <a:pt x="148" y="180"/>
                    <a:pt x="6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7" name="Google Shape;4657;p27"/>
            <p:cNvSpPr/>
            <p:nvPr/>
          </p:nvSpPr>
          <p:spPr>
            <a:xfrm>
              <a:off x="6957500" y="1309650"/>
              <a:ext cx="19825" cy="59000"/>
            </a:xfrm>
            <a:custGeom>
              <a:avLst/>
              <a:gdLst/>
              <a:ahLst/>
              <a:cxnLst/>
              <a:rect l="l" t="t" r="r" b="b"/>
              <a:pathLst>
                <a:path w="793" h="2360" extrusionOk="0">
                  <a:moveTo>
                    <a:pt x="402" y="1453"/>
                  </a:moveTo>
                  <a:cubicBezTo>
                    <a:pt x="412" y="1474"/>
                    <a:pt x="434" y="1495"/>
                    <a:pt x="444" y="1516"/>
                  </a:cubicBezTo>
                  <a:cubicBezTo>
                    <a:pt x="423" y="1526"/>
                    <a:pt x="412" y="1537"/>
                    <a:pt x="391" y="1537"/>
                  </a:cubicBezTo>
                  <a:cubicBezTo>
                    <a:pt x="380" y="1526"/>
                    <a:pt x="359" y="1505"/>
                    <a:pt x="370" y="1495"/>
                  </a:cubicBezTo>
                  <a:cubicBezTo>
                    <a:pt x="370" y="1474"/>
                    <a:pt x="391" y="1463"/>
                    <a:pt x="402" y="1453"/>
                  </a:cubicBezTo>
                  <a:close/>
                  <a:moveTo>
                    <a:pt x="590" y="1"/>
                  </a:moveTo>
                  <a:cubicBezTo>
                    <a:pt x="541" y="1"/>
                    <a:pt x="495" y="16"/>
                    <a:pt x="465" y="49"/>
                  </a:cubicBezTo>
                  <a:cubicBezTo>
                    <a:pt x="402" y="113"/>
                    <a:pt x="338" y="187"/>
                    <a:pt x="317" y="260"/>
                  </a:cubicBezTo>
                  <a:cubicBezTo>
                    <a:pt x="212" y="778"/>
                    <a:pt x="106" y="1284"/>
                    <a:pt x="22" y="1800"/>
                  </a:cubicBezTo>
                  <a:cubicBezTo>
                    <a:pt x="1" y="1948"/>
                    <a:pt x="43" y="2106"/>
                    <a:pt x="64" y="2360"/>
                  </a:cubicBezTo>
                  <a:cubicBezTo>
                    <a:pt x="465" y="2032"/>
                    <a:pt x="739" y="1748"/>
                    <a:pt x="739" y="1305"/>
                  </a:cubicBezTo>
                  <a:cubicBezTo>
                    <a:pt x="739" y="1242"/>
                    <a:pt x="792" y="1178"/>
                    <a:pt x="792" y="1115"/>
                  </a:cubicBezTo>
                  <a:cubicBezTo>
                    <a:pt x="792" y="788"/>
                    <a:pt x="792" y="461"/>
                    <a:pt x="781" y="134"/>
                  </a:cubicBezTo>
                  <a:cubicBezTo>
                    <a:pt x="775" y="52"/>
                    <a:pt x="679" y="1"/>
                    <a:pt x="59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8" name="Google Shape;4658;p27"/>
            <p:cNvSpPr/>
            <p:nvPr/>
          </p:nvSpPr>
          <p:spPr>
            <a:xfrm>
              <a:off x="6991775" y="1339625"/>
              <a:ext cx="32475" cy="63300"/>
            </a:xfrm>
            <a:custGeom>
              <a:avLst/>
              <a:gdLst/>
              <a:ahLst/>
              <a:cxnLst/>
              <a:rect l="l" t="t" r="r" b="b"/>
              <a:pathLst>
                <a:path w="1299" h="2532" extrusionOk="0">
                  <a:moveTo>
                    <a:pt x="1256" y="0"/>
                  </a:moveTo>
                  <a:cubicBezTo>
                    <a:pt x="1182" y="43"/>
                    <a:pt x="1130" y="53"/>
                    <a:pt x="1119" y="85"/>
                  </a:cubicBezTo>
                  <a:cubicBezTo>
                    <a:pt x="760" y="791"/>
                    <a:pt x="391" y="1508"/>
                    <a:pt x="43" y="2215"/>
                  </a:cubicBezTo>
                  <a:cubicBezTo>
                    <a:pt x="4" y="2303"/>
                    <a:pt x="19" y="2409"/>
                    <a:pt x="14" y="2508"/>
                  </a:cubicBezTo>
                  <a:lnTo>
                    <a:pt x="14" y="2508"/>
                  </a:lnTo>
                  <a:cubicBezTo>
                    <a:pt x="118" y="2408"/>
                    <a:pt x="257" y="2326"/>
                    <a:pt x="328" y="2204"/>
                  </a:cubicBezTo>
                  <a:cubicBezTo>
                    <a:pt x="539" y="1867"/>
                    <a:pt x="739" y="1529"/>
                    <a:pt x="908" y="1171"/>
                  </a:cubicBezTo>
                  <a:cubicBezTo>
                    <a:pt x="1055" y="875"/>
                    <a:pt x="1161" y="559"/>
                    <a:pt x="1277" y="243"/>
                  </a:cubicBezTo>
                  <a:cubicBezTo>
                    <a:pt x="1298" y="179"/>
                    <a:pt x="1266" y="95"/>
                    <a:pt x="1256" y="0"/>
                  </a:cubicBezTo>
                  <a:close/>
                  <a:moveTo>
                    <a:pt x="14" y="2508"/>
                  </a:moveTo>
                  <a:lnTo>
                    <a:pt x="14" y="2508"/>
                  </a:lnTo>
                  <a:cubicBezTo>
                    <a:pt x="9" y="2512"/>
                    <a:pt x="5" y="2516"/>
                    <a:pt x="1" y="2521"/>
                  </a:cubicBezTo>
                  <a:lnTo>
                    <a:pt x="12" y="2532"/>
                  </a:lnTo>
                  <a:cubicBezTo>
                    <a:pt x="13" y="2524"/>
                    <a:pt x="13" y="2516"/>
                    <a:pt x="14" y="2508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9" name="Google Shape;4659;p27"/>
            <p:cNvSpPr/>
            <p:nvPr/>
          </p:nvSpPr>
          <p:spPr>
            <a:xfrm>
              <a:off x="6909800" y="1340600"/>
              <a:ext cx="19525" cy="47875"/>
            </a:xfrm>
            <a:custGeom>
              <a:avLst/>
              <a:gdLst/>
              <a:ahLst/>
              <a:cxnLst/>
              <a:rect l="l" t="t" r="r" b="b"/>
              <a:pathLst>
                <a:path w="781" h="1915" extrusionOk="0">
                  <a:moveTo>
                    <a:pt x="56" y="1"/>
                  </a:moveTo>
                  <a:cubicBezTo>
                    <a:pt x="42" y="1"/>
                    <a:pt x="27" y="2"/>
                    <a:pt x="10" y="4"/>
                  </a:cubicBezTo>
                  <a:cubicBezTo>
                    <a:pt x="21" y="119"/>
                    <a:pt x="0" y="246"/>
                    <a:pt x="42" y="362"/>
                  </a:cubicBezTo>
                  <a:cubicBezTo>
                    <a:pt x="221" y="879"/>
                    <a:pt x="422" y="1385"/>
                    <a:pt x="622" y="1902"/>
                  </a:cubicBezTo>
                  <a:cubicBezTo>
                    <a:pt x="627" y="1912"/>
                    <a:pt x="645" y="1915"/>
                    <a:pt x="672" y="1915"/>
                  </a:cubicBezTo>
                  <a:cubicBezTo>
                    <a:pt x="700" y="1915"/>
                    <a:pt x="738" y="1912"/>
                    <a:pt x="781" y="1912"/>
                  </a:cubicBezTo>
                  <a:cubicBezTo>
                    <a:pt x="717" y="1290"/>
                    <a:pt x="411" y="742"/>
                    <a:pt x="242" y="161"/>
                  </a:cubicBezTo>
                  <a:cubicBezTo>
                    <a:pt x="223" y="85"/>
                    <a:pt x="187" y="1"/>
                    <a:pt x="5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0" name="Google Shape;4660;p27"/>
            <p:cNvSpPr/>
            <p:nvPr/>
          </p:nvSpPr>
          <p:spPr>
            <a:xfrm>
              <a:off x="7078275" y="1286350"/>
              <a:ext cx="47225" cy="30675"/>
            </a:xfrm>
            <a:custGeom>
              <a:avLst/>
              <a:gdLst/>
              <a:ahLst/>
              <a:cxnLst/>
              <a:rect l="l" t="t" r="r" b="b"/>
              <a:pathLst>
                <a:path w="1889" h="1227" extrusionOk="0">
                  <a:moveTo>
                    <a:pt x="1888" y="1"/>
                  </a:moveTo>
                  <a:lnTo>
                    <a:pt x="1888" y="1"/>
                  </a:lnTo>
                  <a:cubicBezTo>
                    <a:pt x="1762" y="64"/>
                    <a:pt x="1688" y="106"/>
                    <a:pt x="1603" y="138"/>
                  </a:cubicBezTo>
                  <a:cubicBezTo>
                    <a:pt x="1514" y="168"/>
                    <a:pt x="1416" y="197"/>
                    <a:pt x="1317" y="227"/>
                  </a:cubicBezTo>
                  <a:lnTo>
                    <a:pt x="1317" y="227"/>
                  </a:lnTo>
                  <a:cubicBezTo>
                    <a:pt x="1318" y="225"/>
                    <a:pt x="1318" y="224"/>
                    <a:pt x="1319" y="222"/>
                  </a:cubicBezTo>
                  <a:lnTo>
                    <a:pt x="1319" y="222"/>
                  </a:lnTo>
                  <a:lnTo>
                    <a:pt x="1298" y="233"/>
                  </a:lnTo>
                  <a:cubicBezTo>
                    <a:pt x="1304" y="231"/>
                    <a:pt x="1311" y="229"/>
                    <a:pt x="1317" y="227"/>
                  </a:cubicBezTo>
                  <a:lnTo>
                    <a:pt x="1317" y="227"/>
                  </a:lnTo>
                  <a:cubicBezTo>
                    <a:pt x="1242" y="424"/>
                    <a:pt x="1085" y="486"/>
                    <a:pt x="897" y="507"/>
                  </a:cubicBezTo>
                  <a:lnTo>
                    <a:pt x="907" y="486"/>
                  </a:lnTo>
                  <a:lnTo>
                    <a:pt x="907" y="486"/>
                  </a:lnTo>
                  <a:cubicBezTo>
                    <a:pt x="728" y="855"/>
                    <a:pt x="232" y="834"/>
                    <a:pt x="0" y="1171"/>
                  </a:cubicBezTo>
                  <a:cubicBezTo>
                    <a:pt x="73" y="1199"/>
                    <a:pt x="115" y="1226"/>
                    <a:pt x="146" y="1226"/>
                  </a:cubicBezTo>
                  <a:cubicBezTo>
                    <a:pt x="150" y="1226"/>
                    <a:pt x="155" y="1226"/>
                    <a:pt x="159" y="1224"/>
                  </a:cubicBezTo>
                  <a:cubicBezTo>
                    <a:pt x="802" y="1024"/>
                    <a:pt x="1371" y="697"/>
                    <a:pt x="1846" y="212"/>
                  </a:cubicBezTo>
                  <a:cubicBezTo>
                    <a:pt x="1877" y="180"/>
                    <a:pt x="1867" y="106"/>
                    <a:pt x="188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1" name="Google Shape;4661;p27"/>
            <p:cNvSpPr/>
            <p:nvPr/>
          </p:nvSpPr>
          <p:spPr>
            <a:xfrm>
              <a:off x="6799300" y="1294250"/>
              <a:ext cx="45650" cy="22975"/>
            </a:xfrm>
            <a:custGeom>
              <a:avLst/>
              <a:gdLst/>
              <a:ahLst/>
              <a:cxnLst/>
              <a:rect l="l" t="t" r="r" b="b"/>
              <a:pathLst>
                <a:path w="1826" h="919" extrusionOk="0">
                  <a:moveTo>
                    <a:pt x="142" y="0"/>
                  </a:moveTo>
                  <a:cubicBezTo>
                    <a:pt x="98" y="0"/>
                    <a:pt x="52" y="10"/>
                    <a:pt x="1" y="33"/>
                  </a:cubicBezTo>
                  <a:cubicBezTo>
                    <a:pt x="96" y="297"/>
                    <a:pt x="328" y="360"/>
                    <a:pt x="507" y="444"/>
                  </a:cubicBezTo>
                  <a:cubicBezTo>
                    <a:pt x="908" y="634"/>
                    <a:pt x="1266" y="918"/>
                    <a:pt x="1730" y="918"/>
                  </a:cubicBezTo>
                  <a:cubicBezTo>
                    <a:pt x="1762" y="918"/>
                    <a:pt x="1784" y="866"/>
                    <a:pt x="1826" y="834"/>
                  </a:cubicBezTo>
                  <a:cubicBezTo>
                    <a:pt x="1730" y="644"/>
                    <a:pt x="1530" y="665"/>
                    <a:pt x="1383" y="581"/>
                  </a:cubicBezTo>
                  <a:cubicBezTo>
                    <a:pt x="1245" y="508"/>
                    <a:pt x="1098" y="454"/>
                    <a:pt x="961" y="391"/>
                  </a:cubicBezTo>
                  <a:cubicBezTo>
                    <a:pt x="802" y="318"/>
                    <a:pt x="655" y="222"/>
                    <a:pt x="497" y="149"/>
                  </a:cubicBezTo>
                  <a:cubicBezTo>
                    <a:pt x="385" y="93"/>
                    <a:pt x="279" y="0"/>
                    <a:pt x="14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2" name="Google Shape;4662;p27"/>
            <p:cNvSpPr/>
            <p:nvPr/>
          </p:nvSpPr>
          <p:spPr>
            <a:xfrm>
              <a:off x="6870500" y="1283450"/>
              <a:ext cx="36150" cy="39850"/>
            </a:xfrm>
            <a:custGeom>
              <a:avLst/>
              <a:gdLst/>
              <a:ahLst/>
              <a:cxnLst/>
              <a:rect l="l" t="t" r="r" b="b"/>
              <a:pathLst>
                <a:path w="1446" h="1594" extrusionOk="0">
                  <a:moveTo>
                    <a:pt x="0" y="1"/>
                  </a:moveTo>
                  <a:cubicBezTo>
                    <a:pt x="106" y="265"/>
                    <a:pt x="307" y="401"/>
                    <a:pt x="464" y="560"/>
                  </a:cubicBezTo>
                  <a:cubicBezTo>
                    <a:pt x="766" y="882"/>
                    <a:pt x="1099" y="1164"/>
                    <a:pt x="1270" y="1576"/>
                  </a:cubicBezTo>
                  <a:lnTo>
                    <a:pt x="1270" y="1576"/>
                  </a:lnTo>
                  <a:cubicBezTo>
                    <a:pt x="1322" y="1493"/>
                    <a:pt x="1384" y="1402"/>
                    <a:pt x="1446" y="1319"/>
                  </a:cubicBezTo>
                  <a:cubicBezTo>
                    <a:pt x="1097" y="708"/>
                    <a:pt x="549" y="201"/>
                    <a:pt x="0" y="1"/>
                  </a:cubicBezTo>
                  <a:close/>
                  <a:moveTo>
                    <a:pt x="1270" y="1576"/>
                  </a:moveTo>
                  <a:cubicBezTo>
                    <a:pt x="1269" y="1578"/>
                    <a:pt x="1267" y="1580"/>
                    <a:pt x="1266" y="1583"/>
                  </a:cubicBezTo>
                  <a:lnTo>
                    <a:pt x="1277" y="1593"/>
                  </a:lnTo>
                  <a:cubicBezTo>
                    <a:pt x="1275" y="1588"/>
                    <a:pt x="1272" y="1582"/>
                    <a:pt x="1270" y="1576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3" name="Google Shape;4663;p27"/>
            <p:cNvSpPr/>
            <p:nvPr/>
          </p:nvSpPr>
          <p:spPr>
            <a:xfrm>
              <a:off x="6901875" y="1177975"/>
              <a:ext cx="20850" cy="48025"/>
            </a:xfrm>
            <a:custGeom>
              <a:avLst/>
              <a:gdLst/>
              <a:ahLst/>
              <a:cxnLst/>
              <a:rect l="l" t="t" r="r" b="b"/>
              <a:pathLst>
                <a:path w="834" h="1921" extrusionOk="0">
                  <a:moveTo>
                    <a:pt x="53" y="1"/>
                  </a:moveTo>
                  <a:cubicBezTo>
                    <a:pt x="32" y="43"/>
                    <a:pt x="1" y="85"/>
                    <a:pt x="11" y="117"/>
                  </a:cubicBezTo>
                  <a:lnTo>
                    <a:pt x="707" y="1889"/>
                  </a:lnTo>
                  <a:cubicBezTo>
                    <a:pt x="718" y="1910"/>
                    <a:pt x="749" y="1910"/>
                    <a:pt x="770" y="1920"/>
                  </a:cubicBezTo>
                  <a:cubicBezTo>
                    <a:pt x="781" y="1920"/>
                    <a:pt x="802" y="1910"/>
                    <a:pt x="823" y="1910"/>
                  </a:cubicBezTo>
                  <a:cubicBezTo>
                    <a:pt x="834" y="1362"/>
                    <a:pt x="391" y="275"/>
                    <a:pt x="5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4" name="Google Shape;4664;p27"/>
            <p:cNvSpPr/>
            <p:nvPr/>
          </p:nvSpPr>
          <p:spPr>
            <a:xfrm>
              <a:off x="7011300" y="1265275"/>
              <a:ext cx="36400" cy="32975"/>
            </a:xfrm>
            <a:custGeom>
              <a:avLst/>
              <a:gdLst/>
              <a:ahLst/>
              <a:cxnLst/>
              <a:rect l="l" t="t" r="r" b="b"/>
              <a:pathLst>
                <a:path w="1456" h="1319" extrusionOk="0">
                  <a:moveTo>
                    <a:pt x="1456" y="0"/>
                  </a:moveTo>
                  <a:lnTo>
                    <a:pt x="1456" y="0"/>
                  </a:lnTo>
                  <a:cubicBezTo>
                    <a:pt x="1277" y="63"/>
                    <a:pt x="1181" y="63"/>
                    <a:pt x="1139" y="116"/>
                  </a:cubicBezTo>
                  <a:cubicBezTo>
                    <a:pt x="760" y="495"/>
                    <a:pt x="285" y="791"/>
                    <a:pt x="0" y="1318"/>
                  </a:cubicBezTo>
                  <a:cubicBezTo>
                    <a:pt x="370" y="1245"/>
                    <a:pt x="380" y="1245"/>
                    <a:pt x="507" y="1107"/>
                  </a:cubicBezTo>
                  <a:cubicBezTo>
                    <a:pt x="813" y="781"/>
                    <a:pt x="1214" y="538"/>
                    <a:pt x="145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5" name="Google Shape;4665;p27"/>
            <p:cNvSpPr/>
            <p:nvPr/>
          </p:nvSpPr>
          <p:spPr>
            <a:xfrm>
              <a:off x="7002075" y="1189325"/>
              <a:ext cx="12925" cy="45100"/>
            </a:xfrm>
            <a:custGeom>
              <a:avLst/>
              <a:gdLst/>
              <a:ahLst/>
              <a:cxnLst/>
              <a:rect l="l" t="t" r="r" b="b"/>
              <a:pathLst>
                <a:path w="517" h="1804" extrusionOk="0">
                  <a:moveTo>
                    <a:pt x="380" y="1"/>
                  </a:moveTo>
                  <a:lnTo>
                    <a:pt x="380" y="1"/>
                  </a:lnTo>
                  <a:cubicBezTo>
                    <a:pt x="158" y="612"/>
                    <a:pt x="22" y="1161"/>
                    <a:pt x="1" y="1804"/>
                  </a:cubicBezTo>
                  <a:cubicBezTo>
                    <a:pt x="390" y="1298"/>
                    <a:pt x="517" y="676"/>
                    <a:pt x="38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6" name="Google Shape;4666;p27"/>
            <p:cNvSpPr/>
            <p:nvPr/>
          </p:nvSpPr>
          <p:spPr>
            <a:xfrm>
              <a:off x="6925075" y="1347775"/>
              <a:ext cx="19800" cy="37600"/>
            </a:xfrm>
            <a:custGeom>
              <a:avLst/>
              <a:gdLst/>
              <a:ahLst/>
              <a:cxnLst/>
              <a:rect l="l" t="t" r="r" b="b"/>
              <a:pathLst>
                <a:path w="792" h="1504" extrusionOk="0">
                  <a:moveTo>
                    <a:pt x="95" y="1"/>
                  </a:moveTo>
                  <a:cubicBezTo>
                    <a:pt x="64" y="22"/>
                    <a:pt x="32" y="43"/>
                    <a:pt x="1" y="54"/>
                  </a:cubicBezTo>
                  <a:cubicBezTo>
                    <a:pt x="32" y="160"/>
                    <a:pt x="64" y="254"/>
                    <a:pt x="95" y="349"/>
                  </a:cubicBezTo>
                  <a:cubicBezTo>
                    <a:pt x="138" y="455"/>
                    <a:pt x="191" y="549"/>
                    <a:pt x="233" y="655"/>
                  </a:cubicBezTo>
                  <a:cubicBezTo>
                    <a:pt x="285" y="771"/>
                    <a:pt x="338" y="898"/>
                    <a:pt x="391" y="1013"/>
                  </a:cubicBezTo>
                  <a:cubicBezTo>
                    <a:pt x="433" y="1119"/>
                    <a:pt x="475" y="1224"/>
                    <a:pt x="517" y="1320"/>
                  </a:cubicBezTo>
                  <a:cubicBezTo>
                    <a:pt x="555" y="1403"/>
                    <a:pt x="575" y="1504"/>
                    <a:pt x="696" y="1504"/>
                  </a:cubicBezTo>
                  <a:cubicBezTo>
                    <a:pt x="712" y="1504"/>
                    <a:pt x="730" y="1502"/>
                    <a:pt x="749" y="1499"/>
                  </a:cubicBezTo>
                  <a:cubicBezTo>
                    <a:pt x="760" y="1446"/>
                    <a:pt x="791" y="1372"/>
                    <a:pt x="770" y="1320"/>
                  </a:cubicBezTo>
                  <a:cubicBezTo>
                    <a:pt x="602" y="919"/>
                    <a:pt x="423" y="518"/>
                    <a:pt x="243" y="117"/>
                  </a:cubicBezTo>
                  <a:cubicBezTo>
                    <a:pt x="222" y="64"/>
                    <a:pt x="149" y="43"/>
                    <a:pt x="9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7" name="Google Shape;4667;p27"/>
            <p:cNvSpPr/>
            <p:nvPr/>
          </p:nvSpPr>
          <p:spPr>
            <a:xfrm>
              <a:off x="6818300" y="1259475"/>
              <a:ext cx="17175" cy="21250"/>
            </a:xfrm>
            <a:custGeom>
              <a:avLst/>
              <a:gdLst/>
              <a:ahLst/>
              <a:cxnLst/>
              <a:rect l="l" t="t" r="r" b="b"/>
              <a:pathLst>
                <a:path w="687" h="850" extrusionOk="0">
                  <a:moveTo>
                    <a:pt x="74" y="0"/>
                  </a:moveTo>
                  <a:cubicBezTo>
                    <a:pt x="42" y="190"/>
                    <a:pt x="21" y="338"/>
                    <a:pt x="0" y="464"/>
                  </a:cubicBezTo>
                  <a:cubicBezTo>
                    <a:pt x="282" y="761"/>
                    <a:pt x="366" y="849"/>
                    <a:pt x="439" y="849"/>
                  </a:cubicBezTo>
                  <a:cubicBezTo>
                    <a:pt x="469" y="849"/>
                    <a:pt x="498" y="834"/>
                    <a:pt x="538" y="812"/>
                  </a:cubicBezTo>
                  <a:cubicBezTo>
                    <a:pt x="485" y="696"/>
                    <a:pt x="433" y="570"/>
                    <a:pt x="380" y="453"/>
                  </a:cubicBezTo>
                  <a:cubicBezTo>
                    <a:pt x="496" y="390"/>
                    <a:pt x="644" y="495"/>
                    <a:pt x="686" y="295"/>
                  </a:cubicBezTo>
                  <a:cubicBezTo>
                    <a:pt x="559" y="116"/>
                    <a:pt x="380" y="31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8" name="Google Shape;4668;p27"/>
            <p:cNvSpPr/>
            <p:nvPr/>
          </p:nvSpPr>
          <p:spPr>
            <a:xfrm>
              <a:off x="7087750" y="1281350"/>
              <a:ext cx="28700" cy="19625"/>
            </a:xfrm>
            <a:custGeom>
              <a:avLst/>
              <a:gdLst/>
              <a:ahLst/>
              <a:cxnLst/>
              <a:rect l="l" t="t" r="r" b="b"/>
              <a:pathLst>
                <a:path w="1148" h="785" extrusionOk="0">
                  <a:moveTo>
                    <a:pt x="961" y="0"/>
                  </a:moveTo>
                  <a:cubicBezTo>
                    <a:pt x="613" y="190"/>
                    <a:pt x="307" y="433"/>
                    <a:pt x="1" y="717"/>
                  </a:cubicBezTo>
                  <a:cubicBezTo>
                    <a:pt x="67" y="767"/>
                    <a:pt x="126" y="785"/>
                    <a:pt x="181" y="785"/>
                  </a:cubicBezTo>
                  <a:cubicBezTo>
                    <a:pt x="311" y="785"/>
                    <a:pt x="417" y="686"/>
                    <a:pt x="528" y="686"/>
                  </a:cubicBezTo>
                  <a:lnTo>
                    <a:pt x="518" y="707"/>
                  </a:lnTo>
                  <a:cubicBezTo>
                    <a:pt x="609" y="554"/>
                    <a:pt x="740" y="461"/>
                    <a:pt x="919" y="426"/>
                  </a:cubicBezTo>
                  <a:lnTo>
                    <a:pt x="919" y="426"/>
                  </a:lnTo>
                  <a:cubicBezTo>
                    <a:pt x="919" y="428"/>
                    <a:pt x="919" y="431"/>
                    <a:pt x="919" y="433"/>
                  </a:cubicBezTo>
                  <a:lnTo>
                    <a:pt x="940" y="422"/>
                  </a:lnTo>
                  <a:lnTo>
                    <a:pt x="940" y="422"/>
                  </a:lnTo>
                  <a:cubicBezTo>
                    <a:pt x="933" y="423"/>
                    <a:pt x="926" y="424"/>
                    <a:pt x="919" y="426"/>
                  </a:cubicBezTo>
                  <a:lnTo>
                    <a:pt x="919" y="426"/>
                  </a:lnTo>
                  <a:cubicBezTo>
                    <a:pt x="927" y="292"/>
                    <a:pt x="1148" y="197"/>
                    <a:pt x="96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9" name="Google Shape;4669;p27"/>
            <p:cNvSpPr/>
            <p:nvPr/>
          </p:nvSpPr>
          <p:spPr>
            <a:xfrm>
              <a:off x="6915850" y="1178500"/>
              <a:ext cx="12425" cy="24300"/>
            </a:xfrm>
            <a:custGeom>
              <a:avLst/>
              <a:gdLst/>
              <a:ahLst/>
              <a:cxnLst/>
              <a:rect l="l" t="t" r="r" b="b"/>
              <a:pathLst>
                <a:path w="497" h="972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507"/>
                    <a:pt x="169" y="666"/>
                    <a:pt x="496" y="971"/>
                  </a:cubicBezTo>
                  <a:cubicBezTo>
                    <a:pt x="496" y="476"/>
                    <a:pt x="338" y="18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0" name="Google Shape;4670;p27"/>
            <p:cNvSpPr/>
            <p:nvPr/>
          </p:nvSpPr>
          <p:spPr>
            <a:xfrm>
              <a:off x="6982050" y="1319600"/>
              <a:ext cx="11450" cy="29800"/>
            </a:xfrm>
            <a:custGeom>
              <a:avLst/>
              <a:gdLst/>
              <a:ahLst/>
              <a:cxnLst/>
              <a:rect l="l" t="t" r="r" b="b"/>
              <a:pathLst>
                <a:path w="458" h="1192" extrusionOk="0">
                  <a:moveTo>
                    <a:pt x="347" y="1"/>
                  </a:moveTo>
                  <a:cubicBezTo>
                    <a:pt x="312" y="1"/>
                    <a:pt x="269" y="10"/>
                    <a:pt x="221" y="31"/>
                  </a:cubicBezTo>
                  <a:cubicBezTo>
                    <a:pt x="305" y="401"/>
                    <a:pt x="0" y="748"/>
                    <a:pt x="127" y="1191"/>
                  </a:cubicBezTo>
                  <a:cubicBezTo>
                    <a:pt x="221" y="1149"/>
                    <a:pt x="253" y="1139"/>
                    <a:pt x="253" y="1128"/>
                  </a:cubicBezTo>
                  <a:cubicBezTo>
                    <a:pt x="327" y="790"/>
                    <a:pt x="401" y="453"/>
                    <a:pt x="443" y="105"/>
                  </a:cubicBezTo>
                  <a:cubicBezTo>
                    <a:pt x="457" y="41"/>
                    <a:pt x="419" y="1"/>
                    <a:pt x="34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1" name="Google Shape;4671;p27"/>
            <p:cNvSpPr/>
            <p:nvPr/>
          </p:nvSpPr>
          <p:spPr>
            <a:xfrm>
              <a:off x="6846525" y="1222850"/>
              <a:ext cx="22425" cy="22650"/>
            </a:xfrm>
            <a:custGeom>
              <a:avLst/>
              <a:gdLst/>
              <a:ahLst/>
              <a:cxnLst/>
              <a:rect l="l" t="t" r="r" b="b"/>
              <a:pathLst>
                <a:path w="897" h="906" extrusionOk="0">
                  <a:moveTo>
                    <a:pt x="179" y="0"/>
                  </a:moveTo>
                  <a:cubicBezTo>
                    <a:pt x="136" y="0"/>
                    <a:pt x="77" y="10"/>
                    <a:pt x="0" y="10"/>
                  </a:cubicBezTo>
                  <a:cubicBezTo>
                    <a:pt x="190" y="400"/>
                    <a:pt x="453" y="621"/>
                    <a:pt x="896" y="906"/>
                  </a:cubicBezTo>
                  <a:cubicBezTo>
                    <a:pt x="759" y="389"/>
                    <a:pt x="485" y="210"/>
                    <a:pt x="232" y="10"/>
                  </a:cubicBezTo>
                  <a:cubicBezTo>
                    <a:pt x="218" y="3"/>
                    <a:pt x="200" y="0"/>
                    <a:pt x="17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2" name="Google Shape;4672;p27"/>
            <p:cNvSpPr/>
            <p:nvPr/>
          </p:nvSpPr>
          <p:spPr>
            <a:xfrm>
              <a:off x="7016575" y="1294525"/>
              <a:ext cx="24275" cy="17175"/>
            </a:xfrm>
            <a:custGeom>
              <a:avLst/>
              <a:gdLst/>
              <a:ahLst/>
              <a:cxnLst/>
              <a:rect l="l" t="t" r="r" b="b"/>
              <a:pathLst>
                <a:path w="971" h="687" extrusionOk="0">
                  <a:moveTo>
                    <a:pt x="876" y="0"/>
                  </a:moveTo>
                  <a:cubicBezTo>
                    <a:pt x="359" y="254"/>
                    <a:pt x="243" y="338"/>
                    <a:pt x="0" y="686"/>
                  </a:cubicBezTo>
                  <a:cubicBezTo>
                    <a:pt x="391" y="654"/>
                    <a:pt x="623" y="401"/>
                    <a:pt x="876" y="211"/>
                  </a:cubicBezTo>
                  <a:cubicBezTo>
                    <a:pt x="949" y="159"/>
                    <a:pt x="970" y="75"/>
                    <a:pt x="87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3" name="Google Shape;4673;p27"/>
            <p:cNvSpPr/>
            <p:nvPr/>
          </p:nvSpPr>
          <p:spPr>
            <a:xfrm>
              <a:off x="6992050" y="1190100"/>
              <a:ext cx="10575" cy="26925"/>
            </a:xfrm>
            <a:custGeom>
              <a:avLst/>
              <a:gdLst/>
              <a:ahLst/>
              <a:cxnLst/>
              <a:rect l="l" t="t" r="r" b="b"/>
              <a:pathLst>
                <a:path w="423" h="1077" extrusionOk="0">
                  <a:moveTo>
                    <a:pt x="116" y="1"/>
                  </a:moveTo>
                  <a:cubicBezTo>
                    <a:pt x="85" y="328"/>
                    <a:pt x="43" y="634"/>
                    <a:pt x="1" y="1077"/>
                  </a:cubicBezTo>
                  <a:cubicBezTo>
                    <a:pt x="338" y="718"/>
                    <a:pt x="423" y="371"/>
                    <a:pt x="275" y="43"/>
                  </a:cubicBezTo>
                  <a:cubicBezTo>
                    <a:pt x="264" y="22"/>
                    <a:pt x="191" y="22"/>
                    <a:pt x="11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4" name="Google Shape;4674;p27"/>
            <p:cNvSpPr/>
            <p:nvPr/>
          </p:nvSpPr>
          <p:spPr>
            <a:xfrm>
              <a:off x="6956975" y="1165075"/>
              <a:ext cx="9525" cy="24275"/>
            </a:xfrm>
            <a:custGeom>
              <a:avLst/>
              <a:gdLst/>
              <a:ahLst/>
              <a:cxnLst/>
              <a:rect l="l" t="t" r="r" b="b"/>
              <a:pathLst>
                <a:path w="381" h="971" extrusionOk="0">
                  <a:moveTo>
                    <a:pt x="244" y="0"/>
                  </a:moveTo>
                  <a:cubicBezTo>
                    <a:pt x="1" y="275"/>
                    <a:pt x="75" y="517"/>
                    <a:pt x="75" y="739"/>
                  </a:cubicBezTo>
                  <a:cubicBezTo>
                    <a:pt x="75" y="844"/>
                    <a:pt x="106" y="960"/>
                    <a:pt x="254" y="971"/>
                  </a:cubicBezTo>
                  <a:cubicBezTo>
                    <a:pt x="380" y="580"/>
                    <a:pt x="380" y="580"/>
                    <a:pt x="24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5" name="Google Shape;4675;p27"/>
            <p:cNvSpPr/>
            <p:nvPr/>
          </p:nvSpPr>
          <p:spPr>
            <a:xfrm>
              <a:off x="6987850" y="1272125"/>
              <a:ext cx="12150" cy="19250"/>
            </a:xfrm>
            <a:custGeom>
              <a:avLst/>
              <a:gdLst/>
              <a:ahLst/>
              <a:cxnLst/>
              <a:rect l="l" t="t" r="r" b="b"/>
              <a:pathLst>
                <a:path w="486" h="770" extrusionOk="0">
                  <a:moveTo>
                    <a:pt x="316" y="0"/>
                  </a:moveTo>
                  <a:cubicBezTo>
                    <a:pt x="0" y="190"/>
                    <a:pt x="137" y="507"/>
                    <a:pt x="105" y="770"/>
                  </a:cubicBezTo>
                  <a:cubicBezTo>
                    <a:pt x="232" y="559"/>
                    <a:pt x="485" y="359"/>
                    <a:pt x="31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6" name="Google Shape;4676;p27"/>
            <p:cNvSpPr/>
            <p:nvPr/>
          </p:nvSpPr>
          <p:spPr>
            <a:xfrm>
              <a:off x="6935100" y="1174275"/>
              <a:ext cx="13750" cy="25350"/>
            </a:xfrm>
            <a:custGeom>
              <a:avLst/>
              <a:gdLst/>
              <a:ahLst/>
              <a:cxnLst/>
              <a:rect l="l" t="t" r="r" b="b"/>
              <a:pathLst>
                <a:path w="550" h="1014" extrusionOk="0">
                  <a:moveTo>
                    <a:pt x="128" y="1"/>
                  </a:moveTo>
                  <a:cubicBezTo>
                    <a:pt x="92" y="1"/>
                    <a:pt x="48" y="24"/>
                    <a:pt x="1" y="86"/>
                  </a:cubicBezTo>
                  <a:cubicBezTo>
                    <a:pt x="116" y="339"/>
                    <a:pt x="243" y="613"/>
                    <a:pt x="433" y="1014"/>
                  </a:cubicBezTo>
                  <a:cubicBezTo>
                    <a:pt x="507" y="824"/>
                    <a:pt x="549" y="761"/>
                    <a:pt x="538" y="718"/>
                  </a:cubicBezTo>
                  <a:cubicBezTo>
                    <a:pt x="444" y="497"/>
                    <a:pt x="338" y="286"/>
                    <a:pt x="222" y="75"/>
                  </a:cubicBezTo>
                  <a:cubicBezTo>
                    <a:pt x="205" y="35"/>
                    <a:pt x="172" y="1"/>
                    <a:pt x="12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7" name="Google Shape;4677;p27"/>
            <p:cNvSpPr/>
            <p:nvPr/>
          </p:nvSpPr>
          <p:spPr>
            <a:xfrm>
              <a:off x="6811125" y="1282225"/>
              <a:ext cx="20375" cy="9575"/>
            </a:xfrm>
            <a:custGeom>
              <a:avLst/>
              <a:gdLst/>
              <a:ahLst/>
              <a:cxnLst/>
              <a:rect l="l" t="t" r="r" b="b"/>
              <a:pathLst>
                <a:path w="815" h="383" extrusionOk="0">
                  <a:moveTo>
                    <a:pt x="129" y="1"/>
                  </a:moveTo>
                  <a:cubicBezTo>
                    <a:pt x="68" y="1"/>
                    <a:pt x="0" y="41"/>
                    <a:pt x="34" y="176"/>
                  </a:cubicBezTo>
                  <a:cubicBezTo>
                    <a:pt x="231" y="230"/>
                    <a:pt x="420" y="382"/>
                    <a:pt x="672" y="382"/>
                  </a:cubicBezTo>
                  <a:cubicBezTo>
                    <a:pt x="717" y="382"/>
                    <a:pt x="765" y="377"/>
                    <a:pt x="814" y="366"/>
                  </a:cubicBezTo>
                  <a:cubicBezTo>
                    <a:pt x="772" y="282"/>
                    <a:pt x="762" y="187"/>
                    <a:pt x="720" y="176"/>
                  </a:cubicBezTo>
                  <a:cubicBezTo>
                    <a:pt x="540" y="103"/>
                    <a:pt x="361" y="50"/>
                    <a:pt x="171" y="7"/>
                  </a:cubicBezTo>
                  <a:cubicBezTo>
                    <a:pt x="159" y="3"/>
                    <a:pt x="144" y="1"/>
                    <a:pt x="12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8" name="Google Shape;4678;p27"/>
            <p:cNvSpPr/>
            <p:nvPr/>
          </p:nvSpPr>
          <p:spPr>
            <a:xfrm>
              <a:off x="7024750" y="1312725"/>
              <a:ext cx="17675" cy="10575"/>
            </a:xfrm>
            <a:custGeom>
              <a:avLst/>
              <a:gdLst/>
              <a:ahLst/>
              <a:cxnLst/>
              <a:rect l="l" t="t" r="r" b="b"/>
              <a:pathLst>
                <a:path w="707" h="423" extrusionOk="0">
                  <a:moveTo>
                    <a:pt x="707" y="1"/>
                  </a:moveTo>
                  <a:cubicBezTo>
                    <a:pt x="190" y="64"/>
                    <a:pt x="127" y="106"/>
                    <a:pt x="1" y="422"/>
                  </a:cubicBezTo>
                  <a:cubicBezTo>
                    <a:pt x="306" y="380"/>
                    <a:pt x="528" y="233"/>
                    <a:pt x="70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9" name="Google Shape;4679;p27"/>
            <p:cNvSpPr/>
            <p:nvPr/>
          </p:nvSpPr>
          <p:spPr>
            <a:xfrm>
              <a:off x="6841775" y="1236000"/>
              <a:ext cx="15550" cy="16625"/>
            </a:xfrm>
            <a:custGeom>
              <a:avLst/>
              <a:gdLst/>
              <a:ahLst/>
              <a:cxnLst/>
              <a:rect l="l" t="t" r="r" b="b"/>
              <a:pathLst>
                <a:path w="622" h="665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327"/>
                    <a:pt x="306" y="464"/>
                    <a:pt x="601" y="665"/>
                  </a:cubicBezTo>
                  <a:cubicBezTo>
                    <a:pt x="622" y="295"/>
                    <a:pt x="411" y="190"/>
                    <a:pt x="274" y="63"/>
                  </a:cubicBezTo>
                  <a:cubicBezTo>
                    <a:pt x="221" y="21"/>
                    <a:pt x="127" y="2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0" name="Google Shape;4680;p27"/>
            <p:cNvSpPr/>
            <p:nvPr/>
          </p:nvSpPr>
          <p:spPr>
            <a:xfrm>
              <a:off x="6973325" y="1278450"/>
              <a:ext cx="12425" cy="16900"/>
            </a:xfrm>
            <a:custGeom>
              <a:avLst/>
              <a:gdLst/>
              <a:ahLst/>
              <a:cxnLst/>
              <a:rect l="l" t="t" r="r" b="b"/>
              <a:pathLst>
                <a:path w="497" h="676" extrusionOk="0">
                  <a:moveTo>
                    <a:pt x="307" y="1"/>
                  </a:moveTo>
                  <a:cubicBezTo>
                    <a:pt x="233" y="222"/>
                    <a:pt x="1" y="401"/>
                    <a:pt x="180" y="676"/>
                  </a:cubicBezTo>
                  <a:cubicBezTo>
                    <a:pt x="296" y="475"/>
                    <a:pt x="497" y="296"/>
                    <a:pt x="30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1" name="Google Shape;4681;p27"/>
            <p:cNvSpPr/>
            <p:nvPr/>
          </p:nvSpPr>
          <p:spPr>
            <a:xfrm>
              <a:off x="6955925" y="14137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54" y="1"/>
                  </a:moveTo>
                  <a:lnTo>
                    <a:pt x="54" y="1"/>
                  </a:lnTo>
                  <a:cubicBezTo>
                    <a:pt x="0" y="380"/>
                    <a:pt x="11" y="401"/>
                    <a:pt x="317" y="581"/>
                  </a:cubicBezTo>
                  <a:cubicBezTo>
                    <a:pt x="254" y="317"/>
                    <a:pt x="254" y="127"/>
                    <a:pt x="5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2" name="Google Shape;4682;p27"/>
            <p:cNvSpPr/>
            <p:nvPr/>
          </p:nvSpPr>
          <p:spPr>
            <a:xfrm>
              <a:off x="6978900" y="1402625"/>
              <a:ext cx="13175" cy="11900"/>
            </a:xfrm>
            <a:custGeom>
              <a:avLst/>
              <a:gdLst/>
              <a:ahLst/>
              <a:cxnLst/>
              <a:rect l="l" t="t" r="r" b="b"/>
              <a:pathLst>
                <a:path w="527" h="476" extrusionOk="0">
                  <a:moveTo>
                    <a:pt x="516" y="1"/>
                  </a:moveTo>
                  <a:cubicBezTo>
                    <a:pt x="512" y="4"/>
                    <a:pt x="508" y="8"/>
                    <a:pt x="504" y="12"/>
                  </a:cubicBezTo>
                  <a:lnTo>
                    <a:pt x="504" y="12"/>
                  </a:lnTo>
                  <a:cubicBezTo>
                    <a:pt x="512" y="12"/>
                    <a:pt x="519" y="12"/>
                    <a:pt x="527" y="12"/>
                  </a:cubicBezTo>
                  <a:lnTo>
                    <a:pt x="516" y="1"/>
                  </a:lnTo>
                  <a:close/>
                  <a:moveTo>
                    <a:pt x="504" y="12"/>
                  </a:moveTo>
                  <a:lnTo>
                    <a:pt x="504" y="12"/>
                  </a:lnTo>
                  <a:cubicBezTo>
                    <a:pt x="50" y="23"/>
                    <a:pt x="0" y="70"/>
                    <a:pt x="52" y="476"/>
                  </a:cubicBezTo>
                  <a:cubicBezTo>
                    <a:pt x="216" y="301"/>
                    <a:pt x="360" y="156"/>
                    <a:pt x="504" y="12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3" name="Google Shape;4683;p27"/>
          <p:cNvSpPr txBox="1">
            <a:spLocks noGrp="1"/>
          </p:cNvSpPr>
          <p:nvPr>
            <p:ph type="title" idx="15"/>
          </p:nvPr>
        </p:nvSpPr>
        <p:spPr>
          <a:xfrm>
            <a:off x="960000" y="481667"/>
            <a:ext cx="10272000" cy="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844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p28"/>
          <p:cNvSpPr txBox="1">
            <a:spLocks noGrp="1"/>
          </p:cNvSpPr>
          <p:nvPr>
            <p:ph type="title" hasCustomPrompt="1"/>
          </p:nvPr>
        </p:nvSpPr>
        <p:spPr>
          <a:xfrm>
            <a:off x="2950400" y="618384"/>
            <a:ext cx="6291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686" name="Google Shape;4686;p28"/>
          <p:cNvSpPr txBox="1">
            <a:spLocks noGrp="1"/>
          </p:cNvSpPr>
          <p:nvPr>
            <p:ph type="subTitle" idx="1"/>
          </p:nvPr>
        </p:nvSpPr>
        <p:spPr>
          <a:xfrm>
            <a:off x="3257700" y="1625967"/>
            <a:ext cx="5676800" cy="46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7" name="Google Shape;4687;p28"/>
          <p:cNvSpPr txBox="1">
            <a:spLocks noGrp="1"/>
          </p:cNvSpPr>
          <p:nvPr>
            <p:ph type="title" idx="2" hasCustomPrompt="1"/>
          </p:nvPr>
        </p:nvSpPr>
        <p:spPr>
          <a:xfrm>
            <a:off x="2950400" y="2559907"/>
            <a:ext cx="6291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688" name="Google Shape;4688;p28"/>
          <p:cNvSpPr txBox="1">
            <a:spLocks noGrp="1"/>
          </p:cNvSpPr>
          <p:nvPr>
            <p:ph type="subTitle" idx="3"/>
          </p:nvPr>
        </p:nvSpPr>
        <p:spPr>
          <a:xfrm>
            <a:off x="3257700" y="3567416"/>
            <a:ext cx="5676800" cy="46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9" name="Google Shape;4689;p28"/>
          <p:cNvSpPr txBox="1">
            <a:spLocks noGrp="1"/>
          </p:cNvSpPr>
          <p:nvPr>
            <p:ph type="title" idx="4" hasCustomPrompt="1"/>
          </p:nvPr>
        </p:nvSpPr>
        <p:spPr>
          <a:xfrm>
            <a:off x="2950400" y="4501447"/>
            <a:ext cx="62912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690" name="Google Shape;4690;p28"/>
          <p:cNvSpPr txBox="1">
            <a:spLocks noGrp="1"/>
          </p:cNvSpPr>
          <p:nvPr>
            <p:ph type="subTitle" idx="5"/>
          </p:nvPr>
        </p:nvSpPr>
        <p:spPr>
          <a:xfrm>
            <a:off x="3257700" y="5508935"/>
            <a:ext cx="5676800" cy="46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91" name="Google Shape;4691;p28"/>
          <p:cNvGrpSpPr/>
          <p:nvPr/>
        </p:nvGrpSpPr>
        <p:grpSpPr>
          <a:xfrm>
            <a:off x="-1424378" y="1366630"/>
            <a:ext cx="14742343" cy="4481511"/>
            <a:chOff x="-1068284" y="1024972"/>
            <a:chExt cx="11056757" cy="3361133"/>
          </a:xfrm>
        </p:grpSpPr>
        <p:grpSp>
          <p:nvGrpSpPr>
            <p:cNvPr id="4692" name="Google Shape;4692;p28"/>
            <p:cNvGrpSpPr/>
            <p:nvPr/>
          </p:nvGrpSpPr>
          <p:grpSpPr>
            <a:xfrm>
              <a:off x="-1068284" y="1024972"/>
              <a:ext cx="2287941" cy="1828261"/>
              <a:chOff x="1340325" y="4148525"/>
              <a:chExt cx="1340250" cy="1070975"/>
            </a:xfrm>
          </p:grpSpPr>
          <p:sp>
            <p:nvSpPr>
              <p:cNvPr id="4693" name="Google Shape;4693;p28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4" name="Google Shape;4694;p28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5" name="Google Shape;4695;p28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6" name="Google Shape;4696;p28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7" name="Google Shape;4697;p28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8" name="Google Shape;4698;p28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9" name="Google Shape;4699;p28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0" name="Google Shape;4700;p28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1" name="Google Shape;4701;p28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2" name="Google Shape;4702;p28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3" name="Google Shape;4703;p28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4" name="Google Shape;4704;p28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5" name="Google Shape;4705;p28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6" name="Google Shape;4706;p28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7" name="Google Shape;4707;p28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8" name="Google Shape;4708;p28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9" name="Google Shape;4709;p28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0" name="Google Shape;4710;p28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1" name="Google Shape;4711;p28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2" name="Google Shape;4712;p28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3" name="Google Shape;4713;p28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4" name="Google Shape;4714;p28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5" name="Google Shape;4715;p28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6" name="Google Shape;4716;p28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7" name="Google Shape;4717;p28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8" name="Google Shape;4718;p28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9" name="Google Shape;4719;p28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0" name="Google Shape;4720;p28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1" name="Google Shape;4721;p28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2" name="Google Shape;4722;p28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3" name="Google Shape;4723;p28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4" name="Google Shape;4724;p28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5" name="Google Shape;4725;p28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6" name="Google Shape;4726;p28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7" name="Google Shape;4727;p28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8" name="Google Shape;4728;p28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9" name="Google Shape;4729;p28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0" name="Google Shape;4730;p28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1" name="Google Shape;4731;p28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2" name="Google Shape;4732;p28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3" name="Google Shape;4733;p28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4" name="Google Shape;4734;p28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5" name="Google Shape;4735;p28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6" name="Google Shape;4736;p28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7" name="Google Shape;4737;p28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8" name="Google Shape;4738;p28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9" name="Google Shape;4739;p28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0" name="Google Shape;4740;p28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1" name="Google Shape;4741;p28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2" name="Google Shape;4742;p28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3" name="Google Shape;4743;p28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4" name="Google Shape;4744;p28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5" name="Google Shape;4745;p28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6" name="Google Shape;4746;p28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7" name="Google Shape;4747;p28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8" name="Google Shape;4748;p28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9" name="Google Shape;4749;p28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0" name="Google Shape;4750;p28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1" name="Google Shape;4751;p28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2" name="Google Shape;4752;p28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3" name="Google Shape;4753;p28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4" name="Google Shape;4754;p28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5" name="Google Shape;4755;p28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6" name="Google Shape;4756;p28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7" name="Google Shape;4757;p28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8" name="Google Shape;4758;p28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9" name="Google Shape;4759;p28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0" name="Google Shape;4760;p28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1" name="Google Shape;4761;p28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2" name="Google Shape;4762;p28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3" name="Google Shape;4763;p28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4" name="Google Shape;4764;p28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5" name="Google Shape;4765;p28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6" name="Google Shape;4766;p28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7" name="Google Shape;4767;p28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8" name="Google Shape;4768;p28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9" name="Google Shape;4769;p28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0" name="Google Shape;4770;p28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1" name="Google Shape;4771;p28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2" name="Google Shape;4772;p28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3" name="Google Shape;4773;p28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4" name="Google Shape;4774;p28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5" name="Google Shape;4775;p28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6" name="Google Shape;4776;p28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7" name="Google Shape;4777;p28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8" name="Google Shape;4778;p28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9" name="Google Shape;4779;p28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0" name="Google Shape;4780;p28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1" name="Google Shape;4781;p28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2" name="Google Shape;4782;p28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3" name="Google Shape;4783;p28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4" name="Google Shape;4784;p28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5" name="Google Shape;4785;p28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6" name="Google Shape;4786;p28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7" name="Google Shape;4787;p28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8" name="Google Shape;4788;p28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9" name="Google Shape;4789;p28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0" name="Google Shape;4790;p28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1" name="Google Shape;4791;p28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2" name="Google Shape;4792;p28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3" name="Google Shape;4793;p28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94" name="Google Shape;4794;p28"/>
            <p:cNvGrpSpPr/>
            <p:nvPr/>
          </p:nvGrpSpPr>
          <p:grpSpPr>
            <a:xfrm rot="-6299958">
              <a:off x="7665502" y="2130448"/>
              <a:ext cx="2287889" cy="1828220"/>
              <a:chOff x="1340325" y="4148525"/>
              <a:chExt cx="1340250" cy="1070975"/>
            </a:xfrm>
          </p:grpSpPr>
          <p:sp>
            <p:nvSpPr>
              <p:cNvPr id="4795" name="Google Shape;4795;p28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6" name="Google Shape;4796;p28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7" name="Google Shape;4797;p28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8" name="Google Shape;4798;p28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9" name="Google Shape;4799;p28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0" name="Google Shape;4800;p28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1" name="Google Shape;4801;p28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2" name="Google Shape;4802;p28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3" name="Google Shape;4803;p28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4" name="Google Shape;4804;p28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5" name="Google Shape;4805;p28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6" name="Google Shape;4806;p28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7" name="Google Shape;4807;p28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8" name="Google Shape;4808;p28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9" name="Google Shape;4809;p28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0" name="Google Shape;4810;p28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1" name="Google Shape;4811;p28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2" name="Google Shape;4812;p28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3" name="Google Shape;4813;p28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4" name="Google Shape;4814;p28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5" name="Google Shape;4815;p28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6" name="Google Shape;4816;p28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7" name="Google Shape;4817;p28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8" name="Google Shape;4818;p28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9" name="Google Shape;4819;p28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0" name="Google Shape;4820;p28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1" name="Google Shape;4821;p28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2" name="Google Shape;4822;p28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3" name="Google Shape;4823;p28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4" name="Google Shape;4824;p28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5" name="Google Shape;4825;p28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6" name="Google Shape;4826;p28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7" name="Google Shape;4827;p28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8" name="Google Shape;4828;p28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9" name="Google Shape;4829;p28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0" name="Google Shape;4830;p28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1" name="Google Shape;4831;p28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2" name="Google Shape;4832;p28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3" name="Google Shape;4833;p28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4" name="Google Shape;4834;p28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5" name="Google Shape;4835;p28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6" name="Google Shape;4836;p28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7" name="Google Shape;4837;p28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8" name="Google Shape;4838;p28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9" name="Google Shape;4839;p28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0" name="Google Shape;4840;p28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1" name="Google Shape;4841;p28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2" name="Google Shape;4842;p28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3" name="Google Shape;4843;p28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4" name="Google Shape;4844;p28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5" name="Google Shape;4845;p28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6" name="Google Shape;4846;p28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7" name="Google Shape;4847;p28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8" name="Google Shape;4848;p28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9" name="Google Shape;4849;p28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0" name="Google Shape;4850;p28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1" name="Google Shape;4851;p28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2" name="Google Shape;4852;p28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3" name="Google Shape;4853;p28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4" name="Google Shape;4854;p28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5" name="Google Shape;4855;p28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6" name="Google Shape;4856;p28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7" name="Google Shape;4857;p28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8" name="Google Shape;4858;p28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9" name="Google Shape;4859;p28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0" name="Google Shape;4860;p28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1" name="Google Shape;4861;p28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2" name="Google Shape;4862;p28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3" name="Google Shape;4863;p28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4" name="Google Shape;4864;p28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5" name="Google Shape;4865;p28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6" name="Google Shape;4866;p28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7" name="Google Shape;4867;p28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8" name="Google Shape;4868;p28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9" name="Google Shape;4869;p28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0" name="Google Shape;4870;p28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1" name="Google Shape;4871;p28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2" name="Google Shape;4872;p28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3" name="Google Shape;4873;p28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4" name="Google Shape;4874;p28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5" name="Google Shape;4875;p28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6" name="Google Shape;4876;p28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7" name="Google Shape;4877;p28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8" name="Google Shape;4878;p28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9" name="Google Shape;4879;p28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0" name="Google Shape;4880;p28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1" name="Google Shape;4881;p28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2" name="Google Shape;4882;p28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3" name="Google Shape;4883;p28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4" name="Google Shape;4884;p28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5" name="Google Shape;4885;p28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6" name="Google Shape;4886;p28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7" name="Google Shape;4887;p28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8" name="Google Shape;4888;p28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9" name="Google Shape;4889;p28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0" name="Google Shape;4890;p28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1" name="Google Shape;4891;p28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2" name="Google Shape;4892;p28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3" name="Google Shape;4893;p28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4" name="Google Shape;4894;p28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5" name="Google Shape;4895;p28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683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Google Shape;4897;p29"/>
          <p:cNvSpPr txBox="1">
            <a:spLocks noGrp="1"/>
          </p:cNvSpPr>
          <p:nvPr>
            <p:ph type="subTitle" idx="1"/>
          </p:nvPr>
        </p:nvSpPr>
        <p:spPr>
          <a:xfrm>
            <a:off x="3233433" y="2348700"/>
            <a:ext cx="5725200" cy="251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98" name="Google Shape;4898;p29"/>
          <p:cNvSpPr txBox="1">
            <a:spLocks noGrp="1"/>
          </p:cNvSpPr>
          <p:nvPr>
            <p:ph type="ctrTitle"/>
          </p:nvPr>
        </p:nvSpPr>
        <p:spPr>
          <a:xfrm>
            <a:off x="3239933" y="598033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99" name="Google Shape;4899;p29"/>
          <p:cNvSpPr txBox="1">
            <a:spLocks noGrp="1"/>
          </p:cNvSpPr>
          <p:nvPr>
            <p:ph type="subTitle" idx="2"/>
          </p:nvPr>
        </p:nvSpPr>
        <p:spPr>
          <a:xfrm>
            <a:off x="3233333" y="5749600"/>
            <a:ext cx="5725200" cy="38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00" name="Google Shape;4900;p29"/>
          <p:cNvSpPr txBox="1"/>
          <p:nvPr/>
        </p:nvSpPr>
        <p:spPr>
          <a:xfrm>
            <a:off x="3299533" y="4951734"/>
            <a:ext cx="5592800" cy="7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01" name="Google Shape;4901;p29"/>
          <p:cNvGrpSpPr/>
          <p:nvPr/>
        </p:nvGrpSpPr>
        <p:grpSpPr>
          <a:xfrm>
            <a:off x="-983411" y="-410487"/>
            <a:ext cx="14104385" cy="7876071"/>
            <a:chOff x="-737559" y="-307866"/>
            <a:chExt cx="10578289" cy="5907053"/>
          </a:xfrm>
        </p:grpSpPr>
        <p:grpSp>
          <p:nvGrpSpPr>
            <p:cNvPr id="4902" name="Google Shape;4902;p29"/>
            <p:cNvGrpSpPr/>
            <p:nvPr/>
          </p:nvGrpSpPr>
          <p:grpSpPr>
            <a:xfrm rot="10800000" flipH="1">
              <a:off x="8035473" y="3109166"/>
              <a:ext cx="1805257" cy="2490022"/>
              <a:chOff x="2763875" y="3698500"/>
              <a:chExt cx="1288825" cy="1777825"/>
            </a:xfrm>
          </p:grpSpPr>
          <p:sp>
            <p:nvSpPr>
              <p:cNvPr id="4903" name="Google Shape;4903;p29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4" name="Google Shape;4904;p29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5" name="Google Shape;4905;p29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6" name="Google Shape;4906;p29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7" name="Google Shape;4907;p29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8" name="Google Shape;4908;p29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9" name="Google Shape;4909;p29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0" name="Google Shape;4910;p29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1" name="Google Shape;4911;p29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2" name="Google Shape;4912;p29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3" name="Google Shape;4913;p29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4" name="Google Shape;4914;p29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5" name="Google Shape;4915;p29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6" name="Google Shape;4916;p29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7" name="Google Shape;4917;p29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8" name="Google Shape;4918;p29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9" name="Google Shape;4919;p29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0" name="Google Shape;4920;p29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1" name="Google Shape;4921;p29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2" name="Google Shape;4922;p29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3" name="Google Shape;4923;p29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4" name="Google Shape;4924;p29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5" name="Google Shape;4925;p29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6" name="Google Shape;4926;p29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7" name="Google Shape;4927;p29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8" name="Google Shape;4928;p29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9" name="Google Shape;4929;p29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0" name="Google Shape;4930;p29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1" name="Google Shape;4931;p29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2" name="Google Shape;4932;p29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3" name="Google Shape;4933;p29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4" name="Google Shape;4934;p29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5" name="Google Shape;4935;p29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6" name="Google Shape;4936;p29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7" name="Google Shape;4937;p29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8" name="Google Shape;4938;p29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9" name="Google Shape;4939;p29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0" name="Google Shape;4940;p29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1" name="Google Shape;4941;p29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2" name="Google Shape;4942;p29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3" name="Google Shape;4943;p29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4" name="Google Shape;4944;p29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5" name="Google Shape;4945;p29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6" name="Google Shape;4946;p29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7" name="Google Shape;4947;p29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8" name="Google Shape;4948;p29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9" name="Google Shape;4949;p29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0" name="Google Shape;4950;p29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1" name="Google Shape;4951;p29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2" name="Google Shape;4952;p29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3" name="Google Shape;4953;p29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4" name="Google Shape;4954;p29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5" name="Google Shape;4955;p29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6" name="Google Shape;4956;p29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7" name="Google Shape;4957;p29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8" name="Google Shape;4958;p29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9" name="Google Shape;4959;p29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0" name="Google Shape;4960;p29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1" name="Google Shape;4961;p29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2" name="Google Shape;4962;p29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3" name="Google Shape;4963;p29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4" name="Google Shape;4964;p29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5" name="Google Shape;4965;p29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6" name="Google Shape;4966;p29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7" name="Google Shape;4967;p29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8" name="Google Shape;4968;p29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9" name="Google Shape;4969;p29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0" name="Google Shape;4970;p29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1" name="Google Shape;4971;p29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2" name="Google Shape;4972;p29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3" name="Google Shape;4973;p29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4" name="Google Shape;4974;p29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5" name="Google Shape;4975;p29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6" name="Google Shape;4976;p29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7" name="Google Shape;4977;p29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8" name="Google Shape;4978;p29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9" name="Google Shape;4979;p29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0" name="Google Shape;4980;p29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1" name="Google Shape;4981;p29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2" name="Google Shape;4982;p29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3" name="Google Shape;4983;p29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4" name="Google Shape;4984;p29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5" name="Google Shape;4985;p29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6" name="Google Shape;4986;p29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7" name="Google Shape;4987;p29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8" name="Google Shape;4988;p29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9" name="Google Shape;4989;p29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0" name="Google Shape;4990;p29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1" name="Google Shape;4991;p29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2" name="Google Shape;4992;p29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3" name="Google Shape;4993;p29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4" name="Google Shape;4994;p29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5" name="Google Shape;4995;p29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6" name="Google Shape;4996;p29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7" name="Google Shape;4997;p29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8" name="Google Shape;4998;p29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9" name="Google Shape;4999;p29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0" name="Google Shape;5000;p29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1" name="Google Shape;5001;p29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2" name="Google Shape;5002;p29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3" name="Google Shape;5003;p29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4" name="Google Shape;5004;p29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5" name="Google Shape;5005;p29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6" name="Google Shape;5006;p29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7" name="Google Shape;5007;p29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8" name="Google Shape;5008;p29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9" name="Google Shape;5009;p29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0" name="Google Shape;5010;p29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1" name="Google Shape;5011;p29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2" name="Google Shape;5012;p29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3" name="Google Shape;5013;p29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4" name="Google Shape;5014;p29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5" name="Google Shape;5015;p29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6" name="Google Shape;5016;p29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7" name="Google Shape;5017;p29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18" name="Google Shape;5018;p29"/>
            <p:cNvGrpSpPr/>
            <p:nvPr/>
          </p:nvGrpSpPr>
          <p:grpSpPr>
            <a:xfrm rot="-4372622">
              <a:off x="-671107" y="140400"/>
              <a:ext cx="2287895" cy="1828225"/>
              <a:chOff x="1340325" y="4148525"/>
              <a:chExt cx="1340250" cy="1070975"/>
            </a:xfrm>
          </p:grpSpPr>
          <p:sp>
            <p:nvSpPr>
              <p:cNvPr id="5019" name="Google Shape;5019;p29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0" name="Google Shape;5020;p29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1" name="Google Shape;5021;p29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2" name="Google Shape;5022;p29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3" name="Google Shape;5023;p29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4" name="Google Shape;5024;p29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5" name="Google Shape;5025;p29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6" name="Google Shape;5026;p29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7" name="Google Shape;5027;p29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8" name="Google Shape;5028;p29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9" name="Google Shape;5029;p29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0" name="Google Shape;5030;p29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1" name="Google Shape;5031;p29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2" name="Google Shape;5032;p29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3" name="Google Shape;5033;p29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4" name="Google Shape;5034;p29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5" name="Google Shape;5035;p29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6" name="Google Shape;5036;p29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7" name="Google Shape;5037;p29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8" name="Google Shape;5038;p29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9" name="Google Shape;5039;p29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0" name="Google Shape;5040;p29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1" name="Google Shape;5041;p29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2" name="Google Shape;5042;p29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3" name="Google Shape;5043;p29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4" name="Google Shape;5044;p29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5" name="Google Shape;5045;p29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6" name="Google Shape;5046;p29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7" name="Google Shape;5047;p29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8" name="Google Shape;5048;p29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9" name="Google Shape;5049;p29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0" name="Google Shape;5050;p29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1" name="Google Shape;5051;p29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2" name="Google Shape;5052;p29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3" name="Google Shape;5053;p29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4" name="Google Shape;5054;p29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5" name="Google Shape;5055;p29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6" name="Google Shape;5056;p29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7" name="Google Shape;5057;p29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8" name="Google Shape;5058;p29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9" name="Google Shape;5059;p29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0" name="Google Shape;5060;p29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1" name="Google Shape;5061;p29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2" name="Google Shape;5062;p29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3" name="Google Shape;5063;p29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4" name="Google Shape;5064;p29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5" name="Google Shape;5065;p29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6" name="Google Shape;5066;p29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7" name="Google Shape;5067;p29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8" name="Google Shape;5068;p29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9" name="Google Shape;5069;p29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0" name="Google Shape;5070;p29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1" name="Google Shape;5071;p29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2" name="Google Shape;5072;p29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3" name="Google Shape;5073;p29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4" name="Google Shape;5074;p29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5" name="Google Shape;5075;p29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6" name="Google Shape;5076;p29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7" name="Google Shape;5077;p29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8" name="Google Shape;5078;p29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9" name="Google Shape;5079;p29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0" name="Google Shape;5080;p29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1" name="Google Shape;5081;p29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2" name="Google Shape;5082;p29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3" name="Google Shape;5083;p29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4" name="Google Shape;5084;p29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5" name="Google Shape;5085;p29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6" name="Google Shape;5086;p29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7" name="Google Shape;5087;p29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8" name="Google Shape;5088;p29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9" name="Google Shape;5089;p29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0" name="Google Shape;5090;p29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1" name="Google Shape;5091;p29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2" name="Google Shape;5092;p29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3" name="Google Shape;5093;p29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4" name="Google Shape;5094;p29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5" name="Google Shape;5095;p29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6" name="Google Shape;5096;p29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7" name="Google Shape;5097;p29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8" name="Google Shape;5098;p29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9" name="Google Shape;5099;p29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0" name="Google Shape;5100;p29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1" name="Google Shape;5101;p29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2" name="Google Shape;5102;p29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3" name="Google Shape;5103;p29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4" name="Google Shape;5104;p29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5" name="Google Shape;5105;p29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6" name="Google Shape;5106;p29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7" name="Google Shape;5107;p29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8" name="Google Shape;5108;p29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9" name="Google Shape;5109;p29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0" name="Google Shape;5110;p29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1" name="Google Shape;5111;p29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2" name="Google Shape;5112;p29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3" name="Google Shape;5113;p29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4" name="Google Shape;5114;p29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5" name="Google Shape;5115;p29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6" name="Google Shape;5116;p29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7" name="Google Shape;5117;p29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8" name="Google Shape;5118;p29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9" name="Google Shape;5119;p29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6985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71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rabicPeriod"/>
              <a:defRPr sz="1533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4" name="Google Shape;524;p4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25" name="Google Shape;525;p4"/>
          <p:cNvGrpSpPr/>
          <p:nvPr/>
        </p:nvGrpSpPr>
        <p:grpSpPr>
          <a:xfrm>
            <a:off x="9022956" y="-913040"/>
            <a:ext cx="4148344" cy="4548525"/>
            <a:chOff x="6767217" y="-684780"/>
            <a:chExt cx="3111258" cy="3411394"/>
          </a:xfrm>
        </p:grpSpPr>
        <p:pic>
          <p:nvPicPr>
            <p:cNvPr id="526" name="Google Shape;5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941398" flipH="1">
              <a:off x="7383538" y="-403191"/>
              <a:ext cx="1878616" cy="2848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140387" flipH="1">
              <a:off x="8652159" y="1161965"/>
              <a:ext cx="346013" cy="8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8" name="Google Shape;5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7635" y="2926067"/>
            <a:ext cx="2662604" cy="403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575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oogle Shape;5122;p31"/>
          <p:cNvGrpSpPr/>
          <p:nvPr/>
        </p:nvGrpSpPr>
        <p:grpSpPr>
          <a:xfrm>
            <a:off x="90331" y="-652737"/>
            <a:ext cx="10511679" cy="10418461"/>
            <a:chOff x="67748" y="-489553"/>
            <a:chExt cx="7883759" cy="7813846"/>
          </a:xfrm>
        </p:grpSpPr>
        <p:grpSp>
          <p:nvGrpSpPr>
            <p:cNvPr id="5123" name="Google Shape;5123;p31"/>
            <p:cNvGrpSpPr/>
            <p:nvPr/>
          </p:nvGrpSpPr>
          <p:grpSpPr>
            <a:xfrm>
              <a:off x="6899838" y="3866133"/>
              <a:ext cx="1051667" cy="3458160"/>
              <a:chOff x="6772950" y="1141500"/>
              <a:chExt cx="372575" cy="1225125"/>
            </a:xfrm>
          </p:grpSpPr>
          <p:sp>
            <p:nvSpPr>
              <p:cNvPr id="5124" name="Google Shape;5124;p31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5" name="Google Shape;5125;p31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6" name="Google Shape;5126;p31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7" name="Google Shape;5127;p31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8" name="Google Shape;5128;p31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9" name="Google Shape;5129;p31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0" name="Google Shape;5130;p31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1" name="Google Shape;5131;p31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2" name="Google Shape;5132;p31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3" name="Google Shape;5133;p31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4" name="Google Shape;5134;p31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5" name="Google Shape;5135;p31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6" name="Google Shape;5136;p31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7" name="Google Shape;5137;p31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8" name="Google Shape;5138;p31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9" name="Google Shape;5139;p31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0" name="Google Shape;5140;p31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1" name="Google Shape;5141;p31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2" name="Google Shape;5142;p31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3" name="Google Shape;5143;p31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4" name="Google Shape;5144;p31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5" name="Google Shape;5145;p31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6" name="Google Shape;5146;p31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7" name="Google Shape;5147;p31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8" name="Google Shape;5148;p31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9" name="Google Shape;5149;p31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0" name="Google Shape;5150;p31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1" name="Google Shape;5151;p31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2" name="Google Shape;5152;p31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3" name="Google Shape;5153;p31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4" name="Google Shape;5154;p31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5" name="Google Shape;5155;p31"/>
            <p:cNvGrpSpPr/>
            <p:nvPr/>
          </p:nvGrpSpPr>
          <p:grpSpPr>
            <a:xfrm rot="10800000" flipH="1">
              <a:off x="67748" y="3072341"/>
              <a:ext cx="1805257" cy="2490022"/>
              <a:chOff x="2763875" y="3698500"/>
              <a:chExt cx="1288825" cy="1777825"/>
            </a:xfrm>
          </p:grpSpPr>
          <p:sp>
            <p:nvSpPr>
              <p:cNvPr id="5156" name="Google Shape;5156;p31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7" name="Google Shape;5157;p31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8" name="Google Shape;5158;p31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9" name="Google Shape;5159;p31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0" name="Google Shape;5160;p31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1" name="Google Shape;5161;p31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2" name="Google Shape;5162;p31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3" name="Google Shape;5163;p31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4" name="Google Shape;5164;p31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5" name="Google Shape;5165;p31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6" name="Google Shape;5166;p31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7" name="Google Shape;5167;p31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8" name="Google Shape;5168;p31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9" name="Google Shape;5169;p31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0" name="Google Shape;5170;p31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1" name="Google Shape;5171;p31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2" name="Google Shape;5172;p31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3" name="Google Shape;5173;p31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4" name="Google Shape;5174;p31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5" name="Google Shape;5175;p31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6" name="Google Shape;5176;p31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7" name="Google Shape;5177;p31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8" name="Google Shape;5178;p31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9" name="Google Shape;5179;p31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0" name="Google Shape;5180;p31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1" name="Google Shape;5181;p31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2" name="Google Shape;5182;p31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3" name="Google Shape;5183;p31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4" name="Google Shape;5184;p31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5" name="Google Shape;5185;p31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6" name="Google Shape;5186;p31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7" name="Google Shape;5187;p31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8" name="Google Shape;5188;p31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9" name="Google Shape;5189;p31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0" name="Google Shape;5190;p31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1" name="Google Shape;5191;p31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2" name="Google Shape;5192;p31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3" name="Google Shape;5193;p31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4" name="Google Shape;5194;p31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5" name="Google Shape;5195;p31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6" name="Google Shape;5196;p31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7" name="Google Shape;5197;p31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8" name="Google Shape;5198;p31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9" name="Google Shape;5199;p31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0" name="Google Shape;5200;p31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1" name="Google Shape;5201;p31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2" name="Google Shape;5202;p31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3" name="Google Shape;5203;p31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4" name="Google Shape;5204;p31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5" name="Google Shape;5205;p31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6" name="Google Shape;5206;p31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7" name="Google Shape;5207;p31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8" name="Google Shape;5208;p31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9" name="Google Shape;5209;p31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0" name="Google Shape;5210;p31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1" name="Google Shape;5211;p31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2" name="Google Shape;5212;p31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3" name="Google Shape;5213;p31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4" name="Google Shape;5214;p31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5" name="Google Shape;5215;p31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6" name="Google Shape;5216;p31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7" name="Google Shape;5217;p31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8" name="Google Shape;5218;p31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9" name="Google Shape;5219;p31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0" name="Google Shape;5220;p31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1" name="Google Shape;5221;p31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2" name="Google Shape;5222;p31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3" name="Google Shape;5223;p31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4" name="Google Shape;5224;p31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5" name="Google Shape;5225;p31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6" name="Google Shape;5226;p31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7" name="Google Shape;5227;p31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8" name="Google Shape;5228;p31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9" name="Google Shape;5229;p31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0" name="Google Shape;5230;p31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1" name="Google Shape;5231;p31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2" name="Google Shape;5232;p31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3" name="Google Shape;5233;p31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4" name="Google Shape;5234;p31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5" name="Google Shape;5235;p31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6" name="Google Shape;5236;p31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7" name="Google Shape;5237;p31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8" name="Google Shape;5238;p31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9" name="Google Shape;5239;p31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0" name="Google Shape;5240;p31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1" name="Google Shape;5241;p31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2" name="Google Shape;5242;p31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3" name="Google Shape;5243;p31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4" name="Google Shape;5244;p31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5" name="Google Shape;5245;p31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6" name="Google Shape;5246;p31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7" name="Google Shape;5247;p31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8" name="Google Shape;5248;p31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9" name="Google Shape;5249;p31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0" name="Google Shape;5250;p31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1" name="Google Shape;5251;p31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2" name="Google Shape;5252;p31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3" name="Google Shape;5253;p31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4" name="Google Shape;5254;p31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5" name="Google Shape;5255;p31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6" name="Google Shape;5256;p31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7" name="Google Shape;5257;p31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8" name="Google Shape;5258;p31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9" name="Google Shape;5259;p31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0" name="Google Shape;5260;p31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1" name="Google Shape;5261;p31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2" name="Google Shape;5262;p31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3" name="Google Shape;5263;p31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4" name="Google Shape;5264;p31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5" name="Google Shape;5265;p31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6" name="Google Shape;5266;p31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7" name="Google Shape;5267;p31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8" name="Google Shape;5268;p31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9" name="Google Shape;5269;p31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0" name="Google Shape;5270;p31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71" name="Google Shape;5271;p31"/>
            <p:cNvGrpSpPr/>
            <p:nvPr/>
          </p:nvGrpSpPr>
          <p:grpSpPr>
            <a:xfrm>
              <a:off x="5663566" y="-489553"/>
              <a:ext cx="2287941" cy="1828261"/>
              <a:chOff x="1340325" y="4148525"/>
              <a:chExt cx="1340250" cy="1070975"/>
            </a:xfrm>
          </p:grpSpPr>
          <p:sp>
            <p:nvSpPr>
              <p:cNvPr id="5272" name="Google Shape;5272;p31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3" name="Google Shape;5273;p31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4" name="Google Shape;5274;p31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5" name="Google Shape;5275;p31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6" name="Google Shape;5276;p31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7" name="Google Shape;5277;p31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8" name="Google Shape;5278;p31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9" name="Google Shape;5279;p31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0" name="Google Shape;5280;p31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1" name="Google Shape;5281;p31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2" name="Google Shape;5282;p31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3" name="Google Shape;5283;p31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4" name="Google Shape;5284;p31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5" name="Google Shape;5285;p31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6" name="Google Shape;5286;p31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7" name="Google Shape;5287;p31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8" name="Google Shape;5288;p31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9" name="Google Shape;5289;p31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0" name="Google Shape;5290;p31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1" name="Google Shape;5291;p31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2" name="Google Shape;5292;p31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3" name="Google Shape;5293;p31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4" name="Google Shape;5294;p31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5" name="Google Shape;5295;p31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6" name="Google Shape;5296;p31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7" name="Google Shape;5297;p31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8" name="Google Shape;5298;p31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9" name="Google Shape;5299;p31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0" name="Google Shape;5300;p31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1" name="Google Shape;5301;p31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2" name="Google Shape;5302;p31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3" name="Google Shape;5303;p31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4" name="Google Shape;5304;p31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5" name="Google Shape;5305;p31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6" name="Google Shape;5306;p31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7" name="Google Shape;5307;p31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8" name="Google Shape;5308;p31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9" name="Google Shape;5309;p31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0" name="Google Shape;5310;p31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1" name="Google Shape;5311;p31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2" name="Google Shape;5312;p31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3" name="Google Shape;5313;p31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4" name="Google Shape;5314;p31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5" name="Google Shape;5315;p31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6" name="Google Shape;5316;p31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7" name="Google Shape;5317;p31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8" name="Google Shape;5318;p31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9" name="Google Shape;5319;p31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0" name="Google Shape;5320;p31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1" name="Google Shape;5321;p31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2" name="Google Shape;5322;p31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3" name="Google Shape;5323;p31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4" name="Google Shape;5324;p31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5" name="Google Shape;5325;p31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6" name="Google Shape;5326;p31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7" name="Google Shape;5327;p31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8" name="Google Shape;5328;p31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9" name="Google Shape;5329;p31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0" name="Google Shape;5330;p31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1" name="Google Shape;5331;p31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2" name="Google Shape;5332;p31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3" name="Google Shape;5333;p31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4" name="Google Shape;5334;p31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5" name="Google Shape;5335;p31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6" name="Google Shape;5336;p31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7" name="Google Shape;5337;p31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8" name="Google Shape;5338;p31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9" name="Google Shape;5339;p31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0" name="Google Shape;5340;p31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1" name="Google Shape;5341;p31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2" name="Google Shape;5342;p31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3" name="Google Shape;5343;p31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4" name="Google Shape;5344;p31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5" name="Google Shape;5345;p31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6" name="Google Shape;5346;p31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7" name="Google Shape;5347;p31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8" name="Google Shape;5348;p31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9" name="Google Shape;5349;p31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0" name="Google Shape;5350;p31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1" name="Google Shape;5351;p31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2" name="Google Shape;5352;p31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3" name="Google Shape;5353;p31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4" name="Google Shape;5354;p31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5" name="Google Shape;5355;p31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6" name="Google Shape;5356;p31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7" name="Google Shape;5357;p31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8" name="Google Shape;5358;p31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9" name="Google Shape;5359;p31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0" name="Google Shape;5360;p31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1" name="Google Shape;5361;p31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2" name="Google Shape;5362;p31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3" name="Google Shape;5363;p31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4" name="Google Shape;5364;p31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5" name="Google Shape;5365;p31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6" name="Google Shape;5366;p31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7" name="Google Shape;5367;p31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8" name="Google Shape;5368;p31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9" name="Google Shape;5369;p31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0" name="Google Shape;5370;p31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1" name="Google Shape;5371;p31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2" name="Google Shape;5372;p31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080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D9D9-AF73-05CF-6200-AE860ED4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CC48-FF4D-D5B6-1F35-5834A56A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10BA-C18D-2F75-5D85-58BF2D18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D000-E832-4D85-8C68-FFC88C5956E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8756-2B2A-3076-89A2-6C994DD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0D07-B6AF-6AC9-211A-98E8BDA3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FC8-2030-440E-96AB-18A136F4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1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92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Google Shape;5378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4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5"/>
          <p:cNvGrpSpPr/>
          <p:nvPr/>
        </p:nvGrpSpPr>
        <p:grpSpPr>
          <a:xfrm>
            <a:off x="-233088" y="-1281406"/>
            <a:ext cx="10078623" cy="10062791"/>
            <a:chOff x="-174816" y="-961055"/>
            <a:chExt cx="7558967" cy="7547093"/>
          </a:xfrm>
        </p:grpSpPr>
        <p:grpSp>
          <p:nvGrpSpPr>
            <p:cNvPr id="531" name="Google Shape;531;p5"/>
            <p:cNvGrpSpPr/>
            <p:nvPr/>
          </p:nvGrpSpPr>
          <p:grpSpPr>
            <a:xfrm rot="3684367" flipH="1">
              <a:off x="5007005" y="4340451"/>
              <a:ext cx="2180646" cy="1742523"/>
              <a:chOff x="1340325" y="4148525"/>
              <a:chExt cx="1340250" cy="1070975"/>
            </a:xfrm>
          </p:grpSpPr>
          <p:sp>
            <p:nvSpPr>
              <p:cNvPr id="532" name="Google Shape;532;p5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3" name="Google Shape;633;p5"/>
            <p:cNvGrpSpPr/>
            <p:nvPr/>
          </p:nvGrpSpPr>
          <p:grpSpPr>
            <a:xfrm rot="7943475">
              <a:off x="4978813" y="-755830"/>
              <a:ext cx="1419603" cy="1958222"/>
              <a:chOff x="2763875" y="3698500"/>
              <a:chExt cx="1288825" cy="1777825"/>
            </a:xfrm>
          </p:grpSpPr>
          <p:sp>
            <p:nvSpPr>
              <p:cNvPr id="634" name="Google Shape;634;p5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9" name="Google Shape;749;p5"/>
            <p:cNvGrpSpPr/>
            <p:nvPr/>
          </p:nvGrpSpPr>
          <p:grpSpPr>
            <a:xfrm rot="4049286" flipH="1">
              <a:off x="892794" y="3349838"/>
              <a:ext cx="882113" cy="2900621"/>
              <a:chOff x="6772950" y="1141500"/>
              <a:chExt cx="372575" cy="1225125"/>
            </a:xfrm>
          </p:grpSpPr>
          <p:sp>
            <p:nvSpPr>
              <p:cNvPr id="750" name="Google Shape;750;p5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1" name="Google Shape;781;p5"/>
          <p:cNvSpPr txBox="1">
            <a:spLocks noGrp="1"/>
          </p:cNvSpPr>
          <p:nvPr>
            <p:ph type="subTitle" idx="1"/>
          </p:nvPr>
        </p:nvSpPr>
        <p:spPr>
          <a:xfrm>
            <a:off x="945300" y="2624833"/>
            <a:ext cx="3759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2" name="Google Shape;782;p5"/>
          <p:cNvSpPr txBox="1">
            <a:spLocks noGrp="1"/>
          </p:cNvSpPr>
          <p:nvPr>
            <p:ph type="subTitle" idx="2"/>
          </p:nvPr>
        </p:nvSpPr>
        <p:spPr>
          <a:xfrm>
            <a:off x="7472217" y="2624833"/>
            <a:ext cx="3759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3" name="Google Shape;783;p5"/>
          <p:cNvSpPr txBox="1">
            <a:spLocks noGrp="1"/>
          </p:cNvSpPr>
          <p:nvPr>
            <p:ph type="subTitle" idx="3"/>
          </p:nvPr>
        </p:nvSpPr>
        <p:spPr>
          <a:xfrm>
            <a:off x="945300" y="3607800"/>
            <a:ext cx="3759600" cy="13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4" name="Google Shape;784;p5"/>
          <p:cNvSpPr txBox="1">
            <a:spLocks noGrp="1"/>
          </p:cNvSpPr>
          <p:nvPr>
            <p:ph type="subTitle" idx="4"/>
          </p:nvPr>
        </p:nvSpPr>
        <p:spPr>
          <a:xfrm>
            <a:off x="7472227" y="3607800"/>
            <a:ext cx="3759600" cy="13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5" name="Google Shape;785;p5"/>
          <p:cNvSpPr txBox="1">
            <a:spLocks noGrp="1"/>
          </p:cNvSpPr>
          <p:nvPr>
            <p:ph type="title"/>
          </p:nvPr>
        </p:nvSpPr>
        <p:spPr>
          <a:xfrm>
            <a:off x="848301" y="481667"/>
            <a:ext cx="3953600" cy="1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0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88" name="Google Shape;78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6065" y="5012633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898" y="5261633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465" y="5100767"/>
            <a:ext cx="2662604" cy="40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0798" y="5146600"/>
            <a:ext cx="2662604" cy="4036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" name="Google Shape;792;p6"/>
          <p:cNvGrpSpPr/>
          <p:nvPr/>
        </p:nvGrpSpPr>
        <p:grpSpPr>
          <a:xfrm>
            <a:off x="-971678" y="-137170"/>
            <a:ext cx="3050588" cy="2437681"/>
            <a:chOff x="1340325" y="4148525"/>
            <a:chExt cx="1340250" cy="1070975"/>
          </a:xfrm>
        </p:grpSpPr>
        <p:sp>
          <p:nvSpPr>
            <p:cNvPr id="793" name="Google Shape;793;p6"/>
            <p:cNvSpPr/>
            <p:nvPr/>
          </p:nvSpPr>
          <p:spPr>
            <a:xfrm>
              <a:off x="2109700" y="4564650"/>
              <a:ext cx="162725" cy="32025"/>
            </a:xfrm>
            <a:custGeom>
              <a:avLst/>
              <a:gdLst/>
              <a:ahLst/>
              <a:cxnLst/>
              <a:rect l="l" t="t" r="r" b="b"/>
              <a:pathLst>
                <a:path w="6509" h="1281" extrusionOk="0">
                  <a:moveTo>
                    <a:pt x="5728" y="1"/>
                  </a:moveTo>
                  <a:cubicBezTo>
                    <a:pt x="4641" y="22"/>
                    <a:pt x="3565" y="148"/>
                    <a:pt x="2511" y="423"/>
                  </a:cubicBezTo>
                  <a:cubicBezTo>
                    <a:pt x="2110" y="528"/>
                    <a:pt x="1699" y="655"/>
                    <a:pt x="1287" y="728"/>
                  </a:cubicBezTo>
                  <a:cubicBezTo>
                    <a:pt x="823" y="812"/>
                    <a:pt x="412" y="1013"/>
                    <a:pt x="1" y="1245"/>
                  </a:cubicBezTo>
                  <a:cubicBezTo>
                    <a:pt x="76" y="1270"/>
                    <a:pt x="148" y="1281"/>
                    <a:pt x="218" y="1281"/>
                  </a:cubicBezTo>
                  <a:cubicBezTo>
                    <a:pt x="410" y="1281"/>
                    <a:pt x="585" y="1202"/>
                    <a:pt x="771" y="1140"/>
                  </a:cubicBezTo>
                  <a:cubicBezTo>
                    <a:pt x="1045" y="1065"/>
                    <a:pt x="1330" y="1002"/>
                    <a:pt x="1604" y="929"/>
                  </a:cubicBezTo>
                  <a:cubicBezTo>
                    <a:pt x="1857" y="855"/>
                    <a:pt x="2110" y="781"/>
                    <a:pt x="2374" y="718"/>
                  </a:cubicBezTo>
                  <a:cubicBezTo>
                    <a:pt x="2648" y="655"/>
                    <a:pt x="2933" y="612"/>
                    <a:pt x="3218" y="549"/>
                  </a:cubicBezTo>
                  <a:cubicBezTo>
                    <a:pt x="3471" y="496"/>
                    <a:pt x="3734" y="444"/>
                    <a:pt x="3998" y="401"/>
                  </a:cubicBezTo>
                  <a:cubicBezTo>
                    <a:pt x="4283" y="359"/>
                    <a:pt x="4568" y="327"/>
                    <a:pt x="4852" y="296"/>
                  </a:cubicBezTo>
                  <a:cubicBezTo>
                    <a:pt x="5116" y="275"/>
                    <a:pt x="5379" y="285"/>
                    <a:pt x="5644" y="233"/>
                  </a:cubicBezTo>
                  <a:cubicBezTo>
                    <a:pt x="5686" y="226"/>
                    <a:pt x="5729" y="224"/>
                    <a:pt x="5772" y="224"/>
                  </a:cubicBezTo>
                  <a:cubicBezTo>
                    <a:pt x="5901" y="224"/>
                    <a:pt x="6031" y="246"/>
                    <a:pt x="6167" y="246"/>
                  </a:cubicBezTo>
                  <a:cubicBezTo>
                    <a:pt x="6276" y="246"/>
                    <a:pt x="6389" y="231"/>
                    <a:pt x="6508" y="180"/>
                  </a:cubicBezTo>
                  <a:cubicBezTo>
                    <a:pt x="6413" y="106"/>
                    <a:pt x="6371" y="43"/>
                    <a:pt x="6329" y="43"/>
                  </a:cubicBezTo>
                  <a:cubicBezTo>
                    <a:pt x="6129" y="11"/>
                    <a:pt x="5928" y="1"/>
                    <a:pt x="572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006625" y="4422950"/>
              <a:ext cx="145825" cy="39150"/>
            </a:xfrm>
            <a:custGeom>
              <a:avLst/>
              <a:gdLst/>
              <a:ahLst/>
              <a:cxnLst/>
              <a:rect l="l" t="t" r="r" b="b"/>
              <a:pathLst>
                <a:path w="5833" h="1566" extrusionOk="0">
                  <a:moveTo>
                    <a:pt x="5420" y="1"/>
                  </a:moveTo>
                  <a:cubicBezTo>
                    <a:pt x="5388" y="1"/>
                    <a:pt x="5357" y="2"/>
                    <a:pt x="5326" y="5"/>
                  </a:cubicBezTo>
                  <a:cubicBezTo>
                    <a:pt x="4419" y="79"/>
                    <a:pt x="3533" y="279"/>
                    <a:pt x="2658" y="501"/>
                  </a:cubicBezTo>
                  <a:cubicBezTo>
                    <a:pt x="2204" y="616"/>
                    <a:pt x="1761" y="775"/>
                    <a:pt x="1318" y="923"/>
                  </a:cubicBezTo>
                  <a:cubicBezTo>
                    <a:pt x="971" y="1049"/>
                    <a:pt x="612" y="1176"/>
                    <a:pt x="264" y="1323"/>
                  </a:cubicBezTo>
                  <a:cubicBezTo>
                    <a:pt x="200" y="1345"/>
                    <a:pt x="148" y="1418"/>
                    <a:pt x="0" y="1566"/>
                  </a:cubicBezTo>
                  <a:cubicBezTo>
                    <a:pt x="232" y="1545"/>
                    <a:pt x="338" y="1555"/>
                    <a:pt x="432" y="1523"/>
                  </a:cubicBezTo>
                  <a:cubicBezTo>
                    <a:pt x="1097" y="1270"/>
                    <a:pt x="1772" y="1059"/>
                    <a:pt x="2447" y="848"/>
                  </a:cubicBezTo>
                  <a:cubicBezTo>
                    <a:pt x="3017" y="670"/>
                    <a:pt x="3596" y="522"/>
                    <a:pt x="4187" y="416"/>
                  </a:cubicBezTo>
                  <a:cubicBezTo>
                    <a:pt x="4704" y="321"/>
                    <a:pt x="5220" y="248"/>
                    <a:pt x="5832" y="142"/>
                  </a:cubicBezTo>
                  <a:cubicBezTo>
                    <a:pt x="5717" y="68"/>
                    <a:pt x="5685" y="26"/>
                    <a:pt x="5653" y="16"/>
                  </a:cubicBezTo>
                  <a:cubicBezTo>
                    <a:pt x="5578" y="8"/>
                    <a:pt x="5498" y="1"/>
                    <a:pt x="542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1869525" y="4325725"/>
              <a:ext cx="129475" cy="37825"/>
            </a:xfrm>
            <a:custGeom>
              <a:avLst/>
              <a:gdLst/>
              <a:ahLst/>
              <a:cxnLst/>
              <a:rect l="l" t="t" r="r" b="b"/>
              <a:pathLst>
                <a:path w="5179" h="1513" extrusionOk="0">
                  <a:moveTo>
                    <a:pt x="1413" y="793"/>
                  </a:moveTo>
                  <a:cubicBezTo>
                    <a:pt x="1417" y="795"/>
                    <a:pt x="1420" y="796"/>
                    <a:pt x="1423" y="798"/>
                  </a:cubicBezTo>
                  <a:lnTo>
                    <a:pt x="1423" y="798"/>
                  </a:lnTo>
                  <a:cubicBezTo>
                    <a:pt x="1427" y="796"/>
                    <a:pt x="1431" y="795"/>
                    <a:pt x="1434" y="793"/>
                  </a:cubicBezTo>
                  <a:close/>
                  <a:moveTo>
                    <a:pt x="5006" y="0"/>
                  </a:moveTo>
                  <a:cubicBezTo>
                    <a:pt x="5000" y="0"/>
                    <a:pt x="4994" y="1"/>
                    <a:pt x="4988" y="2"/>
                  </a:cubicBezTo>
                  <a:cubicBezTo>
                    <a:pt x="4493" y="108"/>
                    <a:pt x="3997" y="202"/>
                    <a:pt x="3512" y="329"/>
                  </a:cubicBezTo>
                  <a:cubicBezTo>
                    <a:pt x="2995" y="455"/>
                    <a:pt x="2499" y="603"/>
                    <a:pt x="1983" y="751"/>
                  </a:cubicBezTo>
                  <a:cubicBezTo>
                    <a:pt x="1855" y="786"/>
                    <a:pt x="1733" y="841"/>
                    <a:pt x="1605" y="841"/>
                  </a:cubicBezTo>
                  <a:cubicBezTo>
                    <a:pt x="1546" y="841"/>
                    <a:pt x="1486" y="829"/>
                    <a:pt x="1423" y="798"/>
                  </a:cubicBezTo>
                  <a:lnTo>
                    <a:pt x="1423" y="798"/>
                  </a:lnTo>
                  <a:cubicBezTo>
                    <a:pt x="1184" y="912"/>
                    <a:pt x="946" y="1006"/>
                    <a:pt x="706" y="1120"/>
                  </a:cubicBezTo>
                  <a:cubicBezTo>
                    <a:pt x="495" y="1236"/>
                    <a:pt x="232" y="1247"/>
                    <a:pt x="0" y="1458"/>
                  </a:cubicBezTo>
                  <a:cubicBezTo>
                    <a:pt x="108" y="1497"/>
                    <a:pt x="204" y="1512"/>
                    <a:pt x="292" y="1512"/>
                  </a:cubicBezTo>
                  <a:cubicBezTo>
                    <a:pt x="419" y="1512"/>
                    <a:pt x="531" y="1480"/>
                    <a:pt x="643" y="1437"/>
                  </a:cubicBezTo>
                  <a:cubicBezTo>
                    <a:pt x="886" y="1352"/>
                    <a:pt x="1139" y="1247"/>
                    <a:pt x="1392" y="1184"/>
                  </a:cubicBezTo>
                  <a:cubicBezTo>
                    <a:pt x="2278" y="941"/>
                    <a:pt x="3174" y="709"/>
                    <a:pt x="4071" y="477"/>
                  </a:cubicBezTo>
                  <a:cubicBezTo>
                    <a:pt x="4366" y="392"/>
                    <a:pt x="4672" y="340"/>
                    <a:pt x="4967" y="255"/>
                  </a:cubicBezTo>
                  <a:cubicBezTo>
                    <a:pt x="5062" y="234"/>
                    <a:pt x="5178" y="192"/>
                    <a:pt x="5115" y="34"/>
                  </a:cubicBezTo>
                  <a:cubicBezTo>
                    <a:pt x="5079" y="25"/>
                    <a:pt x="5042" y="0"/>
                    <a:pt x="500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142400" y="4545925"/>
              <a:ext cx="106550" cy="22450"/>
            </a:xfrm>
            <a:custGeom>
              <a:avLst/>
              <a:gdLst/>
              <a:ahLst/>
              <a:cxnLst/>
              <a:rect l="l" t="t" r="r" b="b"/>
              <a:pathLst>
                <a:path w="4262" h="898" extrusionOk="0">
                  <a:moveTo>
                    <a:pt x="4019" y="0"/>
                  </a:moveTo>
                  <a:cubicBezTo>
                    <a:pt x="2679" y="64"/>
                    <a:pt x="1404" y="391"/>
                    <a:pt x="138" y="771"/>
                  </a:cubicBezTo>
                  <a:cubicBezTo>
                    <a:pt x="85" y="792"/>
                    <a:pt x="43" y="855"/>
                    <a:pt x="0" y="897"/>
                  </a:cubicBezTo>
                  <a:cubicBezTo>
                    <a:pt x="1425" y="675"/>
                    <a:pt x="2785" y="317"/>
                    <a:pt x="4188" y="180"/>
                  </a:cubicBezTo>
                  <a:cubicBezTo>
                    <a:pt x="4209" y="180"/>
                    <a:pt x="4219" y="117"/>
                    <a:pt x="4261" y="54"/>
                  </a:cubicBezTo>
                  <a:cubicBezTo>
                    <a:pt x="4177" y="33"/>
                    <a:pt x="4093" y="0"/>
                    <a:pt x="401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266075" y="4664100"/>
              <a:ext cx="95200" cy="10525"/>
            </a:xfrm>
            <a:custGeom>
              <a:avLst/>
              <a:gdLst/>
              <a:ahLst/>
              <a:cxnLst/>
              <a:rect l="l" t="t" r="r" b="b"/>
              <a:pathLst>
                <a:path w="3808" h="421" extrusionOk="0">
                  <a:moveTo>
                    <a:pt x="1227" y="0"/>
                  </a:moveTo>
                  <a:cubicBezTo>
                    <a:pt x="937" y="0"/>
                    <a:pt x="648" y="12"/>
                    <a:pt x="359" y="41"/>
                  </a:cubicBezTo>
                  <a:cubicBezTo>
                    <a:pt x="253" y="52"/>
                    <a:pt x="169" y="115"/>
                    <a:pt x="0" y="167"/>
                  </a:cubicBezTo>
                  <a:cubicBezTo>
                    <a:pt x="127" y="230"/>
                    <a:pt x="179" y="284"/>
                    <a:pt x="232" y="284"/>
                  </a:cubicBezTo>
                  <a:cubicBezTo>
                    <a:pt x="509" y="269"/>
                    <a:pt x="785" y="262"/>
                    <a:pt x="1062" y="262"/>
                  </a:cubicBezTo>
                  <a:cubicBezTo>
                    <a:pt x="1956" y="262"/>
                    <a:pt x="2850" y="332"/>
                    <a:pt x="3744" y="420"/>
                  </a:cubicBezTo>
                  <a:cubicBezTo>
                    <a:pt x="3765" y="420"/>
                    <a:pt x="3786" y="357"/>
                    <a:pt x="3807" y="315"/>
                  </a:cubicBezTo>
                  <a:cubicBezTo>
                    <a:pt x="3660" y="146"/>
                    <a:pt x="3449" y="178"/>
                    <a:pt x="3270" y="157"/>
                  </a:cubicBezTo>
                  <a:cubicBezTo>
                    <a:pt x="2589" y="68"/>
                    <a:pt x="1908" y="0"/>
                    <a:pt x="122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2152175" y="4521950"/>
              <a:ext cx="91250" cy="22950"/>
            </a:xfrm>
            <a:custGeom>
              <a:avLst/>
              <a:gdLst/>
              <a:ahLst/>
              <a:cxnLst/>
              <a:rect l="l" t="t" r="r" b="b"/>
              <a:pathLst>
                <a:path w="3650" h="918" extrusionOk="0">
                  <a:moveTo>
                    <a:pt x="3596" y="0"/>
                  </a:moveTo>
                  <a:lnTo>
                    <a:pt x="3596" y="0"/>
                  </a:lnTo>
                  <a:cubicBezTo>
                    <a:pt x="2405" y="190"/>
                    <a:pt x="1266" y="443"/>
                    <a:pt x="137" y="727"/>
                  </a:cubicBezTo>
                  <a:cubicBezTo>
                    <a:pt x="95" y="738"/>
                    <a:pt x="73" y="812"/>
                    <a:pt x="0" y="917"/>
                  </a:cubicBezTo>
                  <a:cubicBezTo>
                    <a:pt x="284" y="886"/>
                    <a:pt x="495" y="875"/>
                    <a:pt x="706" y="833"/>
                  </a:cubicBezTo>
                  <a:cubicBezTo>
                    <a:pt x="1160" y="738"/>
                    <a:pt x="1613" y="633"/>
                    <a:pt x="2067" y="538"/>
                  </a:cubicBezTo>
                  <a:cubicBezTo>
                    <a:pt x="2541" y="432"/>
                    <a:pt x="3016" y="338"/>
                    <a:pt x="3491" y="242"/>
                  </a:cubicBezTo>
                  <a:cubicBezTo>
                    <a:pt x="3586" y="221"/>
                    <a:pt x="3649" y="179"/>
                    <a:pt x="359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248150" y="4640275"/>
              <a:ext cx="74375" cy="10350"/>
            </a:xfrm>
            <a:custGeom>
              <a:avLst/>
              <a:gdLst/>
              <a:ahLst/>
              <a:cxnLst/>
              <a:rect l="l" t="t" r="r" b="b"/>
              <a:pathLst>
                <a:path w="2975" h="414" extrusionOk="0">
                  <a:moveTo>
                    <a:pt x="2675" y="1"/>
                  </a:moveTo>
                  <a:cubicBezTo>
                    <a:pt x="1910" y="1"/>
                    <a:pt x="475" y="168"/>
                    <a:pt x="0" y="351"/>
                  </a:cubicBezTo>
                  <a:cubicBezTo>
                    <a:pt x="200" y="382"/>
                    <a:pt x="263" y="414"/>
                    <a:pt x="316" y="414"/>
                  </a:cubicBezTo>
                  <a:cubicBezTo>
                    <a:pt x="1170" y="330"/>
                    <a:pt x="2014" y="245"/>
                    <a:pt x="2869" y="150"/>
                  </a:cubicBezTo>
                  <a:cubicBezTo>
                    <a:pt x="2900" y="140"/>
                    <a:pt x="2932" y="65"/>
                    <a:pt x="2974" y="13"/>
                  </a:cubicBezTo>
                  <a:cubicBezTo>
                    <a:pt x="2894" y="5"/>
                    <a:pt x="2792" y="1"/>
                    <a:pt x="267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1898250" y="4320575"/>
              <a:ext cx="64875" cy="24975"/>
            </a:xfrm>
            <a:custGeom>
              <a:avLst/>
              <a:gdLst/>
              <a:ahLst/>
              <a:cxnLst/>
              <a:rect l="l" t="t" r="r" b="b"/>
              <a:pathLst>
                <a:path w="2595" h="999" extrusionOk="0">
                  <a:moveTo>
                    <a:pt x="2417" y="1"/>
                  </a:moveTo>
                  <a:cubicBezTo>
                    <a:pt x="2399" y="1"/>
                    <a:pt x="2380" y="3"/>
                    <a:pt x="2363" y="8"/>
                  </a:cubicBezTo>
                  <a:cubicBezTo>
                    <a:pt x="1656" y="240"/>
                    <a:pt x="949" y="461"/>
                    <a:pt x="243" y="704"/>
                  </a:cubicBezTo>
                  <a:cubicBezTo>
                    <a:pt x="169" y="725"/>
                    <a:pt x="117" y="809"/>
                    <a:pt x="0" y="893"/>
                  </a:cubicBezTo>
                  <a:cubicBezTo>
                    <a:pt x="132" y="944"/>
                    <a:pt x="205" y="966"/>
                    <a:pt x="276" y="995"/>
                  </a:cubicBezTo>
                  <a:lnTo>
                    <a:pt x="276" y="995"/>
                  </a:lnTo>
                  <a:cubicBezTo>
                    <a:pt x="662" y="859"/>
                    <a:pt x="1049" y="702"/>
                    <a:pt x="1435" y="577"/>
                  </a:cubicBezTo>
                  <a:cubicBezTo>
                    <a:pt x="1741" y="461"/>
                    <a:pt x="2057" y="377"/>
                    <a:pt x="2374" y="272"/>
                  </a:cubicBezTo>
                  <a:cubicBezTo>
                    <a:pt x="2468" y="240"/>
                    <a:pt x="2585" y="208"/>
                    <a:pt x="2595" y="29"/>
                  </a:cubicBezTo>
                  <a:cubicBezTo>
                    <a:pt x="2539" y="21"/>
                    <a:pt x="2477" y="1"/>
                    <a:pt x="2417" y="1"/>
                  </a:cubicBezTo>
                  <a:close/>
                  <a:moveTo>
                    <a:pt x="276" y="995"/>
                  </a:moveTo>
                  <a:cubicBezTo>
                    <a:pt x="272" y="996"/>
                    <a:pt x="268" y="998"/>
                    <a:pt x="264" y="999"/>
                  </a:cubicBezTo>
                  <a:lnTo>
                    <a:pt x="285" y="999"/>
                  </a:lnTo>
                  <a:cubicBezTo>
                    <a:pt x="282" y="998"/>
                    <a:pt x="279" y="996"/>
                    <a:pt x="276" y="995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870300" y="4288050"/>
              <a:ext cx="47750" cy="16675"/>
            </a:xfrm>
            <a:custGeom>
              <a:avLst/>
              <a:gdLst/>
              <a:ahLst/>
              <a:cxnLst/>
              <a:rect l="l" t="t" r="r" b="b"/>
              <a:pathLst>
                <a:path w="1910" h="667" extrusionOk="0">
                  <a:moveTo>
                    <a:pt x="1129" y="1"/>
                  </a:moveTo>
                  <a:cubicBezTo>
                    <a:pt x="813" y="33"/>
                    <a:pt x="485" y="75"/>
                    <a:pt x="159" y="117"/>
                  </a:cubicBezTo>
                  <a:cubicBezTo>
                    <a:pt x="64" y="138"/>
                    <a:pt x="0" y="202"/>
                    <a:pt x="85" y="317"/>
                  </a:cubicBezTo>
                  <a:cubicBezTo>
                    <a:pt x="222" y="317"/>
                    <a:pt x="380" y="296"/>
                    <a:pt x="528" y="296"/>
                  </a:cubicBezTo>
                  <a:cubicBezTo>
                    <a:pt x="533" y="297"/>
                    <a:pt x="539" y="297"/>
                    <a:pt x="545" y="297"/>
                  </a:cubicBezTo>
                  <a:cubicBezTo>
                    <a:pt x="622" y="297"/>
                    <a:pt x="705" y="258"/>
                    <a:pt x="792" y="258"/>
                  </a:cubicBezTo>
                  <a:cubicBezTo>
                    <a:pt x="844" y="258"/>
                    <a:pt x="897" y="272"/>
                    <a:pt x="949" y="317"/>
                  </a:cubicBezTo>
                  <a:cubicBezTo>
                    <a:pt x="837" y="430"/>
                    <a:pt x="744" y="513"/>
                    <a:pt x="652" y="604"/>
                  </a:cubicBezTo>
                  <a:lnTo>
                    <a:pt x="652" y="604"/>
                  </a:lnTo>
                  <a:cubicBezTo>
                    <a:pt x="649" y="604"/>
                    <a:pt x="647" y="603"/>
                    <a:pt x="644" y="602"/>
                  </a:cubicBezTo>
                  <a:lnTo>
                    <a:pt x="644" y="612"/>
                  </a:lnTo>
                  <a:cubicBezTo>
                    <a:pt x="647" y="610"/>
                    <a:pt x="649" y="607"/>
                    <a:pt x="652" y="604"/>
                  </a:cubicBezTo>
                  <a:lnTo>
                    <a:pt x="652" y="604"/>
                  </a:lnTo>
                  <a:cubicBezTo>
                    <a:pt x="727" y="625"/>
                    <a:pt x="809" y="667"/>
                    <a:pt x="877" y="667"/>
                  </a:cubicBezTo>
                  <a:cubicBezTo>
                    <a:pt x="884" y="667"/>
                    <a:pt x="891" y="667"/>
                    <a:pt x="897" y="666"/>
                  </a:cubicBezTo>
                  <a:cubicBezTo>
                    <a:pt x="1214" y="591"/>
                    <a:pt x="1540" y="507"/>
                    <a:pt x="1856" y="413"/>
                  </a:cubicBezTo>
                  <a:cubicBezTo>
                    <a:pt x="1878" y="402"/>
                    <a:pt x="1889" y="317"/>
                    <a:pt x="1910" y="244"/>
                  </a:cubicBezTo>
                  <a:lnTo>
                    <a:pt x="1910" y="244"/>
                  </a:lnTo>
                  <a:cubicBezTo>
                    <a:pt x="1760" y="255"/>
                    <a:pt x="1652" y="264"/>
                    <a:pt x="1569" y="264"/>
                  </a:cubicBezTo>
                  <a:cubicBezTo>
                    <a:pt x="1353" y="264"/>
                    <a:pt x="1304" y="207"/>
                    <a:pt x="112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2169050" y="4478725"/>
              <a:ext cx="66975" cy="9225"/>
            </a:xfrm>
            <a:custGeom>
              <a:avLst/>
              <a:gdLst/>
              <a:ahLst/>
              <a:cxnLst/>
              <a:rect l="l" t="t" r="r" b="b"/>
              <a:pathLst>
                <a:path w="2679" h="369" extrusionOk="0">
                  <a:moveTo>
                    <a:pt x="2153" y="0"/>
                  </a:moveTo>
                  <a:cubicBezTo>
                    <a:pt x="1960" y="0"/>
                    <a:pt x="1771" y="15"/>
                    <a:pt x="1582" y="21"/>
                  </a:cubicBezTo>
                  <a:cubicBezTo>
                    <a:pt x="1055" y="42"/>
                    <a:pt x="527" y="52"/>
                    <a:pt x="21" y="221"/>
                  </a:cubicBezTo>
                  <a:cubicBezTo>
                    <a:pt x="0" y="221"/>
                    <a:pt x="10" y="295"/>
                    <a:pt x="0" y="368"/>
                  </a:cubicBezTo>
                  <a:cubicBezTo>
                    <a:pt x="875" y="305"/>
                    <a:pt x="1751" y="242"/>
                    <a:pt x="2616" y="178"/>
                  </a:cubicBezTo>
                  <a:cubicBezTo>
                    <a:pt x="2626" y="178"/>
                    <a:pt x="2637" y="147"/>
                    <a:pt x="2679" y="52"/>
                  </a:cubicBezTo>
                  <a:cubicBezTo>
                    <a:pt x="2500" y="12"/>
                    <a:pt x="2325" y="0"/>
                    <a:pt x="215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2044325" y="4413175"/>
              <a:ext cx="61700" cy="19950"/>
            </a:xfrm>
            <a:custGeom>
              <a:avLst/>
              <a:gdLst/>
              <a:ahLst/>
              <a:cxnLst/>
              <a:rect l="l" t="t" r="r" b="b"/>
              <a:pathLst>
                <a:path w="2468" h="798" extrusionOk="0">
                  <a:moveTo>
                    <a:pt x="2269" y="1"/>
                  </a:moveTo>
                  <a:cubicBezTo>
                    <a:pt x="2213" y="1"/>
                    <a:pt x="2155" y="13"/>
                    <a:pt x="2099" y="27"/>
                  </a:cubicBezTo>
                  <a:cubicBezTo>
                    <a:pt x="1720" y="132"/>
                    <a:pt x="1340" y="238"/>
                    <a:pt x="960" y="353"/>
                  </a:cubicBezTo>
                  <a:cubicBezTo>
                    <a:pt x="644" y="449"/>
                    <a:pt x="338" y="575"/>
                    <a:pt x="21" y="681"/>
                  </a:cubicBezTo>
                  <a:cubicBezTo>
                    <a:pt x="11" y="691"/>
                    <a:pt x="11" y="723"/>
                    <a:pt x="0" y="775"/>
                  </a:cubicBezTo>
                  <a:cubicBezTo>
                    <a:pt x="76" y="791"/>
                    <a:pt x="151" y="797"/>
                    <a:pt x="224" y="797"/>
                  </a:cubicBezTo>
                  <a:cubicBezTo>
                    <a:pt x="454" y="797"/>
                    <a:pt x="670" y="731"/>
                    <a:pt x="886" y="660"/>
                  </a:cubicBezTo>
                  <a:cubicBezTo>
                    <a:pt x="1181" y="564"/>
                    <a:pt x="1477" y="491"/>
                    <a:pt x="1772" y="407"/>
                  </a:cubicBezTo>
                  <a:cubicBezTo>
                    <a:pt x="2021" y="334"/>
                    <a:pt x="2280" y="292"/>
                    <a:pt x="2459" y="70"/>
                  </a:cubicBezTo>
                  <a:lnTo>
                    <a:pt x="2459" y="70"/>
                  </a:lnTo>
                  <a:cubicBezTo>
                    <a:pt x="2462" y="73"/>
                    <a:pt x="2465" y="76"/>
                    <a:pt x="2468" y="79"/>
                  </a:cubicBezTo>
                  <a:lnTo>
                    <a:pt x="2468" y="58"/>
                  </a:lnTo>
                  <a:cubicBezTo>
                    <a:pt x="2465" y="62"/>
                    <a:pt x="2462" y="66"/>
                    <a:pt x="2459" y="70"/>
                  </a:cubicBezTo>
                  <a:lnTo>
                    <a:pt x="2459" y="70"/>
                  </a:lnTo>
                  <a:cubicBezTo>
                    <a:pt x="2402" y="18"/>
                    <a:pt x="2336" y="1"/>
                    <a:pt x="226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1754800" y="4259100"/>
              <a:ext cx="59100" cy="23450"/>
            </a:xfrm>
            <a:custGeom>
              <a:avLst/>
              <a:gdLst/>
              <a:ahLst/>
              <a:cxnLst/>
              <a:rect l="l" t="t" r="r" b="b"/>
              <a:pathLst>
                <a:path w="2364" h="938" extrusionOk="0">
                  <a:moveTo>
                    <a:pt x="2201" y="0"/>
                  </a:moveTo>
                  <a:cubicBezTo>
                    <a:pt x="2176" y="0"/>
                    <a:pt x="2152" y="3"/>
                    <a:pt x="2131" y="10"/>
                  </a:cubicBezTo>
                  <a:cubicBezTo>
                    <a:pt x="1667" y="188"/>
                    <a:pt x="1224" y="368"/>
                    <a:pt x="729" y="442"/>
                  </a:cubicBezTo>
                  <a:cubicBezTo>
                    <a:pt x="518" y="463"/>
                    <a:pt x="317" y="589"/>
                    <a:pt x="117" y="674"/>
                  </a:cubicBezTo>
                  <a:cubicBezTo>
                    <a:pt x="75" y="695"/>
                    <a:pt x="64" y="779"/>
                    <a:pt x="1" y="938"/>
                  </a:cubicBezTo>
                  <a:cubicBezTo>
                    <a:pt x="813" y="674"/>
                    <a:pt x="1509" y="463"/>
                    <a:pt x="2195" y="231"/>
                  </a:cubicBezTo>
                  <a:cubicBezTo>
                    <a:pt x="2258" y="221"/>
                    <a:pt x="2300" y="157"/>
                    <a:pt x="2353" y="115"/>
                  </a:cubicBezTo>
                  <a:cubicBezTo>
                    <a:pt x="2363" y="104"/>
                    <a:pt x="2353" y="73"/>
                    <a:pt x="2363" y="10"/>
                  </a:cubicBezTo>
                  <a:cubicBezTo>
                    <a:pt x="2307" y="10"/>
                    <a:pt x="2251" y="0"/>
                    <a:pt x="220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2160850" y="4509675"/>
              <a:ext cx="56200" cy="11050"/>
            </a:xfrm>
            <a:custGeom>
              <a:avLst/>
              <a:gdLst/>
              <a:ahLst/>
              <a:cxnLst/>
              <a:rect l="l" t="t" r="r" b="b"/>
              <a:pathLst>
                <a:path w="2248" h="442" extrusionOk="0">
                  <a:moveTo>
                    <a:pt x="1778" y="0"/>
                  </a:moveTo>
                  <a:cubicBezTo>
                    <a:pt x="1303" y="0"/>
                    <a:pt x="676" y="100"/>
                    <a:pt x="191" y="259"/>
                  </a:cubicBezTo>
                  <a:cubicBezTo>
                    <a:pt x="127" y="280"/>
                    <a:pt x="85" y="354"/>
                    <a:pt x="1" y="438"/>
                  </a:cubicBezTo>
                  <a:cubicBezTo>
                    <a:pt x="33" y="440"/>
                    <a:pt x="69" y="442"/>
                    <a:pt x="108" y="442"/>
                  </a:cubicBezTo>
                  <a:cubicBezTo>
                    <a:pt x="572" y="442"/>
                    <a:pt x="1508" y="271"/>
                    <a:pt x="2248" y="48"/>
                  </a:cubicBezTo>
                  <a:cubicBezTo>
                    <a:pt x="2126" y="15"/>
                    <a:pt x="1963" y="0"/>
                    <a:pt x="1778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1836550" y="4301575"/>
              <a:ext cx="49875" cy="17625"/>
            </a:xfrm>
            <a:custGeom>
              <a:avLst/>
              <a:gdLst/>
              <a:ahLst/>
              <a:cxnLst/>
              <a:rect l="l" t="t" r="r" b="b"/>
              <a:pathLst>
                <a:path w="1995" h="705" extrusionOk="0">
                  <a:moveTo>
                    <a:pt x="1745" y="0"/>
                  </a:moveTo>
                  <a:cubicBezTo>
                    <a:pt x="1594" y="0"/>
                    <a:pt x="1448" y="66"/>
                    <a:pt x="1298" y="114"/>
                  </a:cubicBezTo>
                  <a:cubicBezTo>
                    <a:pt x="886" y="261"/>
                    <a:pt x="464" y="399"/>
                    <a:pt x="42" y="546"/>
                  </a:cubicBezTo>
                  <a:cubicBezTo>
                    <a:pt x="21" y="557"/>
                    <a:pt x="21" y="620"/>
                    <a:pt x="0" y="704"/>
                  </a:cubicBezTo>
                  <a:cubicBezTo>
                    <a:pt x="725" y="620"/>
                    <a:pt x="1386" y="443"/>
                    <a:pt x="1986" y="67"/>
                  </a:cubicBezTo>
                  <a:lnTo>
                    <a:pt x="1986" y="67"/>
                  </a:lnTo>
                  <a:cubicBezTo>
                    <a:pt x="1989" y="68"/>
                    <a:pt x="1991" y="70"/>
                    <a:pt x="1994" y="71"/>
                  </a:cubicBezTo>
                  <a:lnTo>
                    <a:pt x="1994" y="61"/>
                  </a:lnTo>
                  <a:cubicBezTo>
                    <a:pt x="1991" y="63"/>
                    <a:pt x="1989" y="65"/>
                    <a:pt x="1986" y="67"/>
                  </a:cubicBezTo>
                  <a:lnTo>
                    <a:pt x="1986" y="67"/>
                  </a:lnTo>
                  <a:cubicBezTo>
                    <a:pt x="1903" y="18"/>
                    <a:pt x="1823" y="0"/>
                    <a:pt x="174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340950" y="4767925"/>
              <a:ext cx="53825" cy="7750"/>
            </a:xfrm>
            <a:custGeom>
              <a:avLst/>
              <a:gdLst/>
              <a:ahLst/>
              <a:cxnLst/>
              <a:rect l="l" t="t" r="r" b="b"/>
              <a:pathLst>
                <a:path w="2153" h="310" extrusionOk="0">
                  <a:moveTo>
                    <a:pt x="1993" y="1"/>
                  </a:moveTo>
                  <a:cubicBezTo>
                    <a:pt x="1382" y="33"/>
                    <a:pt x="760" y="64"/>
                    <a:pt x="148" y="106"/>
                  </a:cubicBezTo>
                  <a:cubicBezTo>
                    <a:pt x="116" y="117"/>
                    <a:pt x="85" y="191"/>
                    <a:pt x="1" y="275"/>
                  </a:cubicBezTo>
                  <a:cubicBezTo>
                    <a:pt x="139" y="292"/>
                    <a:pt x="235" y="310"/>
                    <a:pt x="324" y="310"/>
                  </a:cubicBezTo>
                  <a:cubicBezTo>
                    <a:pt x="343" y="310"/>
                    <a:pt x="361" y="309"/>
                    <a:pt x="380" y="307"/>
                  </a:cubicBezTo>
                  <a:cubicBezTo>
                    <a:pt x="918" y="275"/>
                    <a:pt x="1466" y="244"/>
                    <a:pt x="2015" y="202"/>
                  </a:cubicBezTo>
                  <a:cubicBezTo>
                    <a:pt x="2047" y="191"/>
                    <a:pt x="2078" y="148"/>
                    <a:pt x="2152" y="64"/>
                  </a:cubicBezTo>
                  <a:cubicBezTo>
                    <a:pt x="2068" y="33"/>
                    <a:pt x="2025" y="1"/>
                    <a:pt x="199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363350" y="4784550"/>
              <a:ext cx="39850" cy="6450"/>
            </a:xfrm>
            <a:custGeom>
              <a:avLst/>
              <a:gdLst/>
              <a:ahLst/>
              <a:cxnLst/>
              <a:rect l="l" t="t" r="r" b="b"/>
              <a:pathLst>
                <a:path w="1594" h="258" extrusionOk="0">
                  <a:moveTo>
                    <a:pt x="1530" y="1"/>
                  </a:moveTo>
                  <a:cubicBezTo>
                    <a:pt x="1045" y="22"/>
                    <a:pt x="560" y="32"/>
                    <a:pt x="75" y="64"/>
                  </a:cubicBezTo>
                  <a:cubicBezTo>
                    <a:pt x="54" y="64"/>
                    <a:pt x="33" y="148"/>
                    <a:pt x="1" y="201"/>
                  </a:cubicBezTo>
                  <a:cubicBezTo>
                    <a:pt x="237" y="239"/>
                    <a:pt x="490" y="258"/>
                    <a:pt x="729" y="258"/>
                  </a:cubicBezTo>
                  <a:cubicBezTo>
                    <a:pt x="1014" y="258"/>
                    <a:pt x="1278" y="231"/>
                    <a:pt x="1467" y="180"/>
                  </a:cubicBezTo>
                  <a:cubicBezTo>
                    <a:pt x="1509" y="158"/>
                    <a:pt x="1551" y="95"/>
                    <a:pt x="1594" y="53"/>
                  </a:cubicBezTo>
                  <a:cubicBezTo>
                    <a:pt x="1561" y="22"/>
                    <a:pt x="1540" y="1"/>
                    <a:pt x="153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307200" y="4683300"/>
              <a:ext cx="44050" cy="6075"/>
            </a:xfrm>
            <a:custGeom>
              <a:avLst/>
              <a:gdLst/>
              <a:ahLst/>
              <a:cxnLst/>
              <a:rect l="l" t="t" r="r" b="b"/>
              <a:pathLst>
                <a:path w="1762" h="243" extrusionOk="0">
                  <a:moveTo>
                    <a:pt x="158" y="1"/>
                  </a:moveTo>
                  <a:cubicBezTo>
                    <a:pt x="64" y="1"/>
                    <a:pt x="1" y="43"/>
                    <a:pt x="32" y="191"/>
                  </a:cubicBezTo>
                  <a:cubicBezTo>
                    <a:pt x="591" y="212"/>
                    <a:pt x="1161" y="233"/>
                    <a:pt x="1730" y="243"/>
                  </a:cubicBezTo>
                  <a:lnTo>
                    <a:pt x="1761" y="116"/>
                  </a:lnTo>
                  <a:cubicBezTo>
                    <a:pt x="1667" y="85"/>
                    <a:pt x="1583" y="32"/>
                    <a:pt x="1487" y="22"/>
                  </a:cubicBezTo>
                  <a:cubicBezTo>
                    <a:pt x="1044" y="11"/>
                    <a:pt x="601" y="1"/>
                    <a:pt x="15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2048000" y="4386950"/>
              <a:ext cx="37750" cy="9400"/>
            </a:xfrm>
            <a:custGeom>
              <a:avLst/>
              <a:gdLst/>
              <a:ahLst/>
              <a:cxnLst/>
              <a:rect l="l" t="t" r="r" b="b"/>
              <a:pathLst>
                <a:path w="1510" h="376" extrusionOk="0">
                  <a:moveTo>
                    <a:pt x="1509" y="0"/>
                  </a:moveTo>
                  <a:cubicBezTo>
                    <a:pt x="1341" y="21"/>
                    <a:pt x="1172" y="31"/>
                    <a:pt x="1003" y="63"/>
                  </a:cubicBezTo>
                  <a:cubicBezTo>
                    <a:pt x="813" y="85"/>
                    <a:pt x="612" y="106"/>
                    <a:pt x="434" y="169"/>
                  </a:cubicBezTo>
                  <a:cubicBezTo>
                    <a:pt x="401" y="179"/>
                    <a:pt x="364" y="181"/>
                    <a:pt x="325" y="181"/>
                  </a:cubicBezTo>
                  <a:cubicBezTo>
                    <a:pt x="305" y="181"/>
                    <a:pt x="284" y="180"/>
                    <a:pt x="264" y="180"/>
                  </a:cubicBezTo>
                  <a:cubicBezTo>
                    <a:pt x="156" y="180"/>
                    <a:pt x="48" y="193"/>
                    <a:pt x="1" y="348"/>
                  </a:cubicBezTo>
                  <a:cubicBezTo>
                    <a:pt x="146" y="365"/>
                    <a:pt x="277" y="375"/>
                    <a:pt x="400" y="375"/>
                  </a:cubicBezTo>
                  <a:cubicBezTo>
                    <a:pt x="793" y="375"/>
                    <a:pt x="1099" y="274"/>
                    <a:pt x="150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182225" y="4464125"/>
              <a:ext cx="34825" cy="6125"/>
            </a:xfrm>
            <a:custGeom>
              <a:avLst/>
              <a:gdLst/>
              <a:ahLst/>
              <a:cxnLst/>
              <a:rect l="l" t="t" r="r" b="b"/>
              <a:pathLst>
                <a:path w="1393" h="245" extrusionOk="0">
                  <a:moveTo>
                    <a:pt x="745" y="1"/>
                  </a:moveTo>
                  <a:cubicBezTo>
                    <a:pt x="415" y="1"/>
                    <a:pt x="214" y="69"/>
                    <a:pt x="0" y="214"/>
                  </a:cubicBezTo>
                  <a:cubicBezTo>
                    <a:pt x="142" y="235"/>
                    <a:pt x="279" y="245"/>
                    <a:pt x="412" y="245"/>
                  </a:cubicBezTo>
                  <a:cubicBezTo>
                    <a:pt x="758" y="245"/>
                    <a:pt x="1080" y="178"/>
                    <a:pt x="1393" y="56"/>
                  </a:cubicBezTo>
                  <a:cubicBezTo>
                    <a:pt x="1127" y="20"/>
                    <a:pt x="918" y="1"/>
                    <a:pt x="74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783800" y="4271175"/>
              <a:ext cx="33000" cy="11375"/>
            </a:xfrm>
            <a:custGeom>
              <a:avLst/>
              <a:gdLst/>
              <a:ahLst/>
              <a:cxnLst/>
              <a:rect l="l" t="t" r="r" b="b"/>
              <a:pathLst>
                <a:path w="1320" h="455" extrusionOk="0">
                  <a:moveTo>
                    <a:pt x="1203" y="1"/>
                  </a:moveTo>
                  <a:cubicBezTo>
                    <a:pt x="835" y="75"/>
                    <a:pt x="476" y="148"/>
                    <a:pt x="117" y="244"/>
                  </a:cubicBezTo>
                  <a:cubicBezTo>
                    <a:pt x="22" y="275"/>
                    <a:pt x="1" y="380"/>
                    <a:pt x="85" y="455"/>
                  </a:cubicBezTo>
                  <a:cubicBezTo>
                    <a:pt x="307" y="423"/>
                    <a:pt x="528" y="402"/>
                    <a:pt x="739" y="359"/>
                  </a:cubicBezTo>
                  <a:cubicBezTo>
                    <a:pt x="950" y="317"/>
                    <a:pt x="1172" y="286"/>
                    <a:pt x="1320" y="96"/>
                  </a:cubicBezTo>
                  <a:cubicBezTo>
                    <a:pt x="1267" y="54"/>
                    <a:pt x="1224" y="1"/>
                    <a:pt x="120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907725" y="4314700"/>
              <a:ext cx="35650" cy="10825"/>
            </a:xfrm>
            <a:custGeom>
              <a:avLst/>
              <a:gdLst/>
              <a:ahLst/>
              <a:cxnLst/>
              <a:rect l="l" t="t" r="r" b="b"/>
              <a:pathLst>
                <a:path w="1426" h="433" extrusionOk="0">
                  <a:moveTo>
                    <a:pt x="1425" y="0"/>
                  </a:moveTo>
                  <a:cubicBezTo>
                    <a:pt x="971" y="64"/>
                    <a:pt x="518" y="116"/>
                    <a:pt x="85" y="243"/>
                  </a:cubicBezTo>
                  <a:cubicBezTo>
                    <a:pt x="64" y="254"/>
                    <a:pt x="54" y="317"/>
                    <a:pt x="1" y="432"/>
                  </a:cubicBezTo>
                  <a:cubicBezTo>
                    <a:pt x="286" y="411"/>
                    <a:pt x="507" y="411"/>
                    <a:pt x="708" y="369"/>
                  </a:cubicBezTo>
                  <a:cubicBezTo>
                    <a:pt x="940" y="317"/>
                    <a:pt x="1172" y="232"/>
                    <a:pt x="1393" y="148"/>
                  </a:cubicBezTo>
                  <a:cubicBezTo>
                    <a:pt x="1414" y="148"/>
                    <a:pt x="1414" y="85"/>
                    <a:pt x="142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2432700" y="4866275"/>
              <a:ext cx="33775" cy="6025"/>
            </a:xfrm>
            <a:custGeom>
              <a:avLst/>
              <a:gdLst/>
              <a:ahLst/>
              <a:cxnLst/>
              <a:rect l="l" t="t" r="r" b="b"/>
              <a:pathLst>
                <a:path w="1351" h="241" extrusionOk="0">
                  <a:moveTo>
                    <a:pt x="606" y="1"/>
                  </a:moveTo>
                  <a:cubicBezTo>
                    <a:pt x="390" y="1"/>
                    <a:pt x="191" y="56"/>
                    <a:pt x="1" y="170"/>
                  </a:cubicBezTo>
                  <a:cubicBezTo>
                    <a:pt x="297" y="207"/>
                    <a:pt x="565" y="240"/>
                    <a:pt x="821" y="240"/>
                  </a:cubicBezTo>
                  <a:cubicBezTo>
                    <a:pt x="1001" y="240"/>
                    <a:pt x="1176" y="224"/>
                    <a:pt x="1351" y="180"/>
                  </a:cubicBezTo>
                  <a:cubicBezTo>
                    <a:pt x="1076" y="61"/>
                    <a:pt x="831" y="1"/>
                    <a:pt x="60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444550" y="4882050"/>
              <a:ext cx="28500" cy="6675"/>
            </a:xfrm>
            <a:custGeom>
              <a:avLst/>
              <a:gdLst/>
              <a:ahLst/>
              <a:cxnLst/>
              <a:rect l="l" t="t" r="r" b="b"/>
              <a:pathLst>
                <a:path w="1140" h="267" extrusionOk="0">
                  <a:moveTo>
                    <a:pt x="519" y="1"/>
                  </a:moveTo>
                  <a:cubicBezTo>
                    <a:pt x="349" y="1"/>
                    <a:pt x="178" y="30"/>
                    <a:pt x="1" y="87"/>
                  </a:cubicBezTo>
                  <a:cubicBezTo>
                    <a:pt x="54" y="130"/>
                    <a:pt x="96" y="182"/>
                    <a:pt x="149" y="193"/>
                  </a:cubicBezTo>
                  <a:cubicBezTo>
                    <a:pt x="423" y="224"/>
                    <a:pt x="708" y="245"/>
                    <a:pt x="992" y="266"/>
                  </a:cubicBezTo>
                  <a:cubicBezTo>
                    <a:pt x="1024" y="266"/>
                    <a:pt x="1067" y="193"/>
                    <a:pt x="1140" y="130"/>
                  </a:cubicBezTo>
                  <a:cubicBezTo>
                    <a:pt x="927" y="43"/>
                    <a:pt x="724" y="1"/>
                    <a:pt x="51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052750" y="4405725"/>
              <a:ext cx="32200" cy="10775"/>
            </a:xfrm>
            <a:custGeom>
              <a:avLst/>
              <a:gdLst/>
              <a:ahLst/>
              <a:cxnLst/>
              <a:rect l="l" t="t" r="r" b="b"/>
              <a:pathLst>
                <a:path w="1288" h="431" extrusionOk="0">
                  <a:moveTo>
                    <a:pt x="1102" y="0"/>
                  </a:moveTo>
                  <a:cubicBezTo>
                    <a:pt x="1046" y="0"/>
                    <a:pt x="987" y="15"/>
                    <a:pt x="929" y="30"/>
                  </a:cubicBezTo>
                  <a:cubicBezTo>
                    <a:pt x="676" y="93"/>
                    <a:pt x="422" y="156"/>
                    <a:pt x="169" y="230"/>
                  </a:cubicBezTo>
                  <a:cubicBezTo>
                    <a:pt x="75" y="262"/>
                    <a:pt x="1" y="304"/>
                    <a:pt x="85" y="430"/>
                  </a:cubicBezTo>
                  <a:cubicBezTo>
                    <a:pt x="505" y="388"/>
                    <a:pt x="956" y="430"/>
                    <a:pt x="1283" y="77"/>
                  </a:cubicBezTo>
                  <a:lnTo>
                    <a:pt x="1283" y="77"/>
                  </a:lnTo>
                  <a:cubicBezTo>
                    <a:pt x="1284" y="79"/>
                    <a:pt x="1286" y="80"/>
                    <a:pt x="1287" y="82"/>
                  </a:cubicBezTo>
                  <a:lnTo>
                    <a:pt x="1287" y="72"/>
                  </a:lnTo>
                  <a:cubicBezTo>
                    <a:pt x="1286" y="74"/>
                    <a:pt x="1284" y="75"/>
                    <a:pt x="1283" y="77"/>
                  </a:cubicBezTo>
                  <a:lnTo>
                    <a:pt x="1283" y="77"/>
                  </a:lnTo>
                  <a:cubicBezTo>
                    <a:pt x="1227" y="19"/>
                    <a:pt x="1166" y="0"/>
                    <a:pt x="110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330650" y="4695625"/>
              <a:ext cx="23500" cy="6275"/>
            </a:xfrm>
            <a:custGeom>
              <a:avLst/>
              <a:gdLst/>
              <a:ahLst/>
              <a:cxnLst/>
              <a:rect l="l" t="t" r="r" b="b"/>
              <a:pathLst>
                <a:path w="940" h="251" extrusionOk="0">
                  <a:moveTo>
                    <a:pt x="286" y="0"/>
                  </a:moveTo>
                  <a:cubicBezTo>
                    <a:pt x="209" y="0"/>
                    <a:pt x="132" y="8"/>
                    <a:pt x="54" y="24"/>
                  </a:cubicBezTo>
                  <a:cubicBezTo>
                    <a:pt x="33" y="35"/>
                    <a:pt x="22" y="98"/>
                    <a:pt x="1" y="162"/>
                  </a:cubicBezTo>
                  <a:cubicBezTo>
                    <a:pt x="202" y="202"/>
                    <a:pt x="396" y="251"/>
                    <a:pt x="594" y="251"/>
                  </a:cubicBezTo>
                  <a:cubicBezTo>
                    <a:pt x="707" y="251"/>
                    <a:pt x="821" y="235"/>
                    <a:pt x="940" y="193"/>
                  </a:cubicBezTo>
                  <a:cubicBezTo>
                    <a:pt x="728" y="67"/>
                    <a:pt x="510" y="0"/>
                    <a:pt x="286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084925" y="4400825"/>
              <a:ext cx="20850" cy="7125"/>
            </a:xfrm>
            <a:custGeom>
              <a:avLst/>
              <a:gdLst/>
              <a:ahLst/>
              <a:cxnLst/>
              <a:rect l="l" t="t" r="r" b="b"/>
              <a:pathLst>
                <a:path w="834" h="285" extrusionOk="0">
                  <a:moveTo>
                    <a:pt x="634" y="1"/>
                  </a:moveTo>
                  <a:cubicBezTo>
                    <a:pt x="390" y="1"/>
                    <a:pt x="202" y="116"/>
                    <a:pt x="23" y="259"/>
                  </a:cubicBezTo>
                  <a:lnTo>
                    <a:pt x="23" y="259"/>
                  </a:lnTo>
                  <a:cubicBezTo>
                    <a:pt x="16" y="259"/>
                    <a:pt x="8" y="258"/>
                    <a:pt x="0" y="257"/>
                  </a:cubicBezTo>
                  <a:lnTo>
                    <a:pt x="0" y="278"/>
                  </a:lnTo>
                  <a:cubicBezTo>
                    <a:pt x="8" y="272"/>
                    <a:pt x="16" y="266"/>
                    <a:pt x="23" y="259"/>
                  </a:cubicBezTo>
                  <a:lnTo>
                    <a:pt x="23" y="259"/>
                  </a:lnTo>
                  <a:cubicBezTo>
                    <a:pt x="161" y="274"/>
                    <a:pt x="259" y="284"/>
                    <a:pt x="337" y="284"/>
                  </a:cubicBezTo>
                  <a:cubicBezTo>
                    <a:pt x="527" y="284"/>
                    <a:pt x="598" y="224"/>
                    <a:pt x="834" y="25"/>
                  </a:cubicBezTo>
                  <a:cubicBezTo>
                    <a:pt x="763" y="8"/>
                    <a:pt x="697" y="1"/>
                    <a:pt x="63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066200" y="4368950"/>
              <a:ext cx="14275" cy="6525"/>
            </a:xfrm>
            <a:custGeom>
              <a:avLst/>
              <a:gdLst/>
              <a:ahLst/>
              <a:cxnLst/>
              <a:rect l="l" t="t" r="r" b="b"/>
              <a:pathLst>
                <a:path w="571" h="261" extrusionOk="0">
                  <a:moveTo>
                    <a:pt x="387" y="1"/>
                  </a:moveTo>
                  <a:cubicBezTo>
                    <a:pt x="276" y="1"/>
                    <a:pt x="178" y="70"/>
                    <a:pt x="74" y="130"/>
                  </a:cubicBezTo>
                  <a:cubicBezTo>
                    <a:pt x="64" y="140"/>
                    <a:pt x="53" y="172"/>
                    <a:pt x="1" y="245"/>
                  </a:cubicBezTo>
                  <a:cubicBezTo>
                    <a:pt x="93" y="255"/>
                    <a:pt x="173" y="261"/>
                    <a:pt x="241" y="261"/>
                  </a:cubicBezTo>
                  <a:cubicBezTo>
                    <a:pt x="454" y="261"/>
                    <a:pt x="554" y="209"/>
                    <a:pt x="570" y="98"/>
                  </a:cubicBezTo>
                  <a:cubicBezTo>
                    <a:pt x="570" y="76"/>
                    <a:pt x="559" y="45"/>
                    <a:pt x="538" y="45"/>
                  </a:cubicBezTo>
                  <a:cubicBezTo>
                    <a:pt x="485" y="14"/>
                    <a:pt x="435" y="1"/>
                    <a:pt x="38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106000" y="4412475"/>
              <a:ext cx="7950" cy="3750"/>
            </a:xfrm>
            <a:custGeom>
              <a:avLst/>
              <a:gdLst/>
              <a:ahLst/>
              <a:cxnLst/>
              <a:rect l="l" t="t" r="r" b="b"/>
              <a:pathLst>
                <a:path w="318" h="150" extrusionOk="0">
                  <a:moveTo>
                    <a:pt x="239" y="1"/>
                  </a:moveTo>
                  <a:cubicBezTo>
                    <a:pt x="237" y="1"/>
                    <a:pt x="235" y="1"/>
                    <a:pt x="233" y="2"/>
                  </a:cubicBezTo>
                  <a:cubicBezTo>
                    <a:pt x="158" y="20"/>
                    <a:pt x="92" y="56"/>
                    <a:pt x="26" y="93"/>
                  </a:cubicBezTo>
                  <a:lnTo>
                    <a:pt x="26" y="93"/>
                  </a:lnTo>
                  <a:cubicBezTo>
                    <a:pt x="18" y="91"/>
                    <a:pt x="9" y="88"/>
                    <a:pt x="1" y="86"/>
                  </a:cubicBezTo>
                  <a:lnTo>
                    <a:pt x="1" y="107"/>
                  </a:lnTo>
                  <a:cubicBezTo>
                    <a:pt x="9" y="102"/>
                    <a:pt x="18" y="98"/>
                    <a:pt x="26" y="93"/>
                  </a:cubicBezTo>
                  <a:lnTo>
                    <a:pt x="26" y="93"/>
                  </a:lnTo>
                  <a:cubicBezTo>
                    <a:pt x="102" y="114"/>
                    <a:pt x="178" y="140"/>
                    <a:pt x="254" y="149"/>
                  </a:cubicBezTo>
                  <a:cubicBezTo>
                    <a:pt x="265" y="149"/>
                    <a:pt x="296" y="97"/>
                    <a:pt x="317" y="65"/>
                  </a:cubicBezTo>
                  <a:cubicBezTo>
                    <a:pt x="289" y="46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1340325" y="4148525"/>
              <a:ext cx="1340250" cy="1070975"/>
            </a:xfrm>
            <a:custGeom>
              <a:avLst/>
              <a:gdLst/>
              <a:ahLst/>
              <a:cxnLst/>
              <a:rect l="l" t="t" r="r" b="b"/>
              <a:pathLst>
                <a:path w="53610" h="42839" extrusionOk="0">
                  <a:moveTo>
                    <a:pt x="729" y="372"/>
                  </a:moveTo>
                  <a:cubicBezTo>
                    <a:pt x="760" y="446"/>
                    <a:pt x="771" y="477"/>
                    <a:pt x="781" y="519"/>
                  </a:cubicBezTo>
                  <a:cubicBezTo>
                    <a:pt x="707" y="530"/>
                    <a:pt x="633" y="551"/>
                    <a:pt x="549" y="562"/>
                  </a:cubicBezTo>
                  <a:lnTo>
                    <a:pt x="518" y="456"/>
                  </a:lnTo>
                  <a:cubicBezTo>
                    <a:pt x="591" y="425"/>
                    <a:pt x="654" y="393"/>
                    <a:pt x="729" y="372"/>
                  </a:cubicBezTo>
                  <a:close/>
                  <a:moveTo>
                    <a:pt x="9461" y="9673"/>
                  </a:moveTo>
                  <a:lnTo>
                    <a:pt x="9461" y="9673"/>
                  </a:lnTo>
                  <a:cubicBezTo>
                    <a:pt x="9454" y="9673"/>
                    <a:pt x="9447" y="9674"/>
                    <a:pt x="9440" y="9674"/>
                  </a:cubicBezTo>
                  <a:lnTo>
                    <a:pt x="9461" y="9674"/>
                  </a:lnTo>
                  <a:cubicBezTo>
                    <a:pt x="9461" y="9674"/>
                    <a:pt x="9461" y="9673"/>
                    <a:pt x="9461" y="9673"/>
                  </a:cubicBezTo>
                  <a:close/>
                  <a:moveTo>
                    <a:pt x="1287" y="709"/>
                  </a:moveTo>
                  <a:cubicBezTo>
                    <a:pt x="1446" y="899"/>
                    <a:pt x="1593" y="1058"/>
                    <a:pt x="1730" y="1237"/>
                  </a:cubicBezTo>
                  <a:cubicBezTo>
                    <a:pt x="2532" y="2302"/>
                    <a:pt x="3450" y="3261"/>
                    <a:pt x="4451" y="4137"/>
                  </a:cubicBezTo>
                  <a:cubicBezTo>
                    <a:pt x="4768" y="4422"/>
                    <a:pt x="5074" y="4707"/>
                    <a:pt x="5379" y="4991"/>
                  </a:cubicBezTo>
                  <a:lnTo>
                    <a:pt x="9872" y="8947"/>
                  </a:lnTo>
                  <a:cubicBezTo>
                    <a:pt x="10031" y="9094"/>
                    <a:pt x="10221" y="9221"/>
                    <a:pt x="10389" y="9357"/>
                  </a:cubicBezTo>
                  <a:cubicBezTo>
                    <a:pt x="10516" y="9453"/>
                    <a:pt x="10631" y="9547"/>
                    <a:pt x="10748" y="9653"/>
                  </a:cubicBezTo>
                  <a:cubicBezTo>
                    <a:pt x="10917" y="9790"/>
                    <a:pt x="10948" y="9917"/>
                    <a:pt x="10863" y="9980"/>
                  </a:cubicBezTo>
                  <a:cubicBezTo>
                    <a:pt x="10821" y="10010"/>
                    <a:pt x="10782" y="10022"/>
                    <a:pt x="10746" y="10022"/>
                  </a:cubicBezTo>
                  <a:cubicBezTo>
                    <a:pt x="10656" y="10022"/>
                    <a:pt x="10583" y="9948"/>
                    <a:pt x="10516" y="9896"/>
                  </a:cubicBezTo>
                  <a:cubicBezTo>
                    <a:pt x="10336" y="9758"/>
                    <a:pt x="10178" y="9611"/>
                    <a:pt x="10010" y="9463"/>
                  </a:cubicBezTo>
                  <a:cubicBezTo>
                    <a:pt x="9567" y="9083"/>
                    <a:pt x="9145" y="8704"/>
                    <a:pt x="8702" y="8335"/>
                  </a:cubicBezTo>
                  <a:cubicBezTo>
                    <a:pt x="7921" y="7670"/>
                    <a:pt x="7141" y="7016"/>
                    <a:pt x="6360" y="6373"/>
                  </a:cubicBezTo>
                  <a:cubicBezTo>
                    <a:pt x="5770" y="5888"/>
                    <a:pt x="5158" y="5455"/>
                    <a:pt x="4589" y="4960"/>
                  </a:cubicBezTo>
                  <a:cubicBezTo>
                    <a:pt x="3375" y="3884"/>
                    <a:pt x="2205" y="2766"/>
                    <a:pt x="1182" y="1511"/>
                  </a:cubicBezTo>
                  <a:cubicBezTo>
                    <a:pt x="1066" y="1374"/>
                    <a:pt x="971" y="1226"/>
                    <a:pt x="823" y="1026"/>
                  </a:cubicBezTo>
                  <a:cubicBezTo>
                    <a:pt x="1013" y="899"/>
                    <a:pt x="1129" y="815"/>
                    <a:pt x="1287" y="709"/>
                  </a:cubicBezTo>
                  <a:close/>
                  <a:moveTo>
                    <a:pt x="29985" y="25779"/>
                  </a:moveTo>
                  <a:lnTo>
                    <a:pt x="29985" y="25779"/>
                  </a:lnTo>
                  <a:cubicBezTo>
                    <a:pt x="30016" y="25800"/>
                    <a:pt x="30037" y="25821"/>
                    <a:pt x="30058" y="25853"/>
                  </a:cubicBezTo>
                  <a:cubicBezTo>
                    <a:pt x="30037" y="25842"/>
                    <a:pt x="30016" y="25842"/>
                    <a:pt x="30006" y="25831"/>
                  </a:cubicBezTo>
                  <a:cubicBezTo>
                    <a:pt x="29995" y="25821"/>
                    <a:pt x="29995" y="25789"/>
                    <a:pt x="29985" y="25779"/>
                  </a:cubicBezTo>
                  <a:close/>
                  <a:moveTo>
                    <a:pt x="31431" y="26915"/>
                  </a:moveTo>
                  <a:lnTo>
                    <a:pt x="31431" y="26915"/>
                  </a:lnTo>
                  <a:cubicBezTo>
                    <a:pt x="31459" y="26934"/>
                    <a:pt x="31487" y="26953"/>
                    <a:pt x="31514" y="26981"/>
                  </a:cubicBezTo>
                  <a:cubicBezTo>
                    <a:pt x="31535" y="26992"/>
                    <a:pt x="31546" y="27003"/>
                    <a:pt x="31567" y="27013"/>
                  </a:cubicBezTo>
                  <a:cubicBezTo>
                    <a:pt x="31535" y="27003"/>
                    <a:pt x="31504" y="27003"/>
                    <a:pt x="31493" y="26992"/>
                  </a:cubicBezTo>
                  <a:cubicBezTo>
                    <a:pt x="31467" y="26974"/>
                    <a:pt x="31449" y="26943"/>
                    <a:pt x="31431" y="26915"/>
                  </a:cubicBezTo>
                  <a:close/>
                  <a:moveTo>
                    <a:pt x="32653" y="27931"/>
                  </a:moveTo>
                  <a:cubicBezTo>
                    <a:pt x="32822" y="28015"/>
                    <a:pt x="32948" y="28057"/>
                    <a:pt x="33054" y="28142"/>
                  </a:cubicBezTo>
                  <a:cubicBezTo>
                    <a:pt x="33824" y="28732"/>
                    <a:pt x="34583" y="29333"/>
                    <a:pt x="35374" y="29945"/>
                  </a:cubicBezTo>
                  <a:cubicBezTo>
                    <a:pt x="34773" y="29808"/>
                    <a:pt x="33412" y="28796"/>
                    <a:pt x="32653" y="27931"/>
                  </a:cubicBezTo>
                  <a:close/>
                  <a:moveTo>
                    <a:pt x="38538" y="31875"/>
                  </a:moveTo>
                  <a:lnTo>
                    <a:pt x="38538" y="31875"/>
                  </a:lnTo>
                  <a:cubicBezTo>
                    <a:pt x="39076" y="31949"/>
                    <a:pt x="39508" y="32202"/>
                    <a:pt x="39836" y="32635"/>
                  </a:cubicBezTo>
                  <a:cubicBezTo>
                    <a:pt x="39351" y="32487"/>
                    <a:pt x="38950" y="32170"/>
                    <a:pt x="38538" y="31875"/>
                  </a:cubicBezTo>
                  <a:close/>
                  <a:moveTo>
                    <a:pt x="41660" y="33974"/>
                  </a:moveTo>
                  <a:cubicBezTo>
                    <a:pt x="41681" y="33974"/>
                    <a:pt x="41702" y="33974"/>
                    <a:pt x="41713" y="33985"/>
                  </a:cubicBezTo>
                  <a:cubicBezTo>
                    <a:pt x="41723" y="34006"/>
                    <a:pt x="41723" y="34027"/>
                    <a:pt x="41734" y="34048"/>
                  </a:cubicBezTo>
                  <a:cubicBezTo>
                    <a:pt x="41713" y="34037"/>
                    <a:pt x="41692" y="34037"/>
                    <a:pt x="41681" y="34027"/>
                  </a:cubicBezTo>
                  <a:cubicBezTo>
                    <a:pt x="41671" y="34006"/>
                    <a:pt x="41671" y="33985"/>
                    <a:pt x="41660" y="33974"/>
                  </a:cubicBezTo>
                  <a:close/>
                  <a:moveTo>
                    <a:pt x="17576" y="2894"/>
                  </a:moveTo>
                  <a:cubicBezTo>
                    <a:pt x="17665" y="2894"/>
                    <a:pt x="17755" y="2897"/>
                    <a:pt x="17845" y="2903"/>
                  </a:cubicBezTo>
                  <a:cubicBezTo>
                    <a:pt x="19122" y="2956"/>
                    <a:pt x="20334" y="3294"/>
                    <a:pt x="21527" y="3737"/>
                  </a:cubicBezTo>
                  <a:cubicBezTo>
                    <a:pt x="22043" y="3926"/>
                    <a:pt x="22549" y="4168"/>
                    <a:pt x="23055" y="4390"/>
                  </a:cubicBezTo>
                  <a:cubicBezTo>
                    <a:pt x="24121" y="4854"/>
                    <a:pt x="25207" y="5234"/>
                    <a:pt x="26357" y="5392"/>
                  </a:cubicBezTo>
                  <a:cubicBezTo>
                    <a:pt x="27084" y="5497"/>
                    <a:pt x="27707" y="5793"/>
                    <a:pt x="28287" y="6236"/>
                  </a:cubicBezTo>
                  <a:cubicBezTo>
                    <a:pt x="28909" y="6732"/>
                    <a:pt x="29563" y="7185"/>
                    <a:pt x="30217" y="7660"/>
                  </a:cubicBezTo>
                  <a:cubicBezTo>
                    <a:pt x="31430" y="8525"/>
                    <a:pt x="32622" y="9400"/>
                    <a:pt x="33729" y="10391"/>
                  </a:cubicBezTo>
                  <a:cubicBezTo>
                    <a:pt x="33930" y="10571"/>
                    <a:pt x="34140" y="10740"/>
                    <a:pt x="34362" y="10887"/>
                  </a:cubicBezTo>
                  <a:cubicBezTo>
                    <a:pt x="35564" y="11731"/>
                    <a:pt x="36651" y="12711"/>
                    <a:pt x="37621" y="13819"/>
                  </a:cubicBezTo>
                  <a:cubicBezTo>
                    <a:pt x="37769" y="13988"/>
                    <a:pt x="37916" y="14157"/>
                    <a:pt x="38043" y="14336"/>
                  </a:cubicBezTo>
                  <a:cubicBezTo>
                    <a:pt x="38528" y="15043"/>
                    <a:pt x="39013" y="15760"/>
                    <a:pt x="39498" y="16477"/>
                  </a:cubicBezTo>
                  <a:cubicBezTo>
                    <a:pt x="39593" y="16625"/>
                    <a:pt x="39677" y="16782"/>
                    <a:pt x="39730" y="16951"/>
                  </a:cubicBezTo>
                  <a:cubicBezTo>
                    <a:pt x="39920" y="17457"/>
                    <a:pt x="40204" y="17900"/>
                    <a:pt x="40500" y="18354"/>
                  </a:cubicBezTo>
                  <a:cubicBezTo>
                    <a:pt x="40858" y="18913"/>
                    <a:pt x="41217" y="19472"/>
                    <a:pt x="41470" y="20084"/>
                  </a:cubicBezTo>
                  <a:cubicBezTo>
                    <a:pt x="41597" y="20410"/>
                    <a:pt x="41776" y="20727"/>
                    <a:pt x="41955" y="21033"/>
                  </a:cubicBezTo>
                  <a:cubicBezTo>
                    <a:pt x="42261" y="21528"/>
                    <a:pt x="42451" y="22067"/>
                    <a:pt x="42693" y="22594"/>
                  </a:cubicBezTo>
                  <a:cubicBezTo>
                    <a:pt x="42947" y="23142"/>
                    <a:pt x="43316" y="23617"/>
                    <a:pt x="43717" y="24060"/>
                  </a:cubicBezTo>
                  <a:cubicBezTo>
                    <a:pt x="44275" y="24692"/>
                    <a:pt x="44782" y="25357"/>
                    <a:pt x="45214" y="26085"/>
                  </a:cubicBezTo>
                  <a:cubicBezTo>
                    <a:pt x="45447" y="26464"/>
                    <a:pt x="45636" y="26865"/>
                    <a:pt x="45847" y="27256"/>
                  </a:cubicBezTo>
                  <a:cubicBezTo>
                    <a:pt x="46638" y="28774"/>
                    <a:pt x="47345" y="30324"/>
                    <a:pt x="47914" y="31938"/>
                  </a:cubicBezTo>
                  <a:cubicBezTo>
                    <a:pt x="48104" y="32455"/>
                    <a:pt x="48252" y="32993"/>
                    <a:pt x="48378" y="33531"/>
                  </a:cubicBezTo>
                  <a:cubicBezTo>
                    <a:pt x="48611" y="34480"/>
                    <a:pt x="48821" y="35429"/>
                    <a:pt x="49117" y="36357"/>
                  </a:cubicBezTo>
                  <a:cubicBezTo>
                    <a:pt x="49222" y="36674"/>
                    <a:pt x="49307" y="37001"/>
                    <a:pt x="49359" y="37317"/>
                  </a:cubicBezTo>
                  <a:cubicBezTo>
                    <a:pt x="49485" y="38056"/>
                    <a:pt x="49802" y="38720"/>
                    <a:pt x="50055" y="39406"/>
                  </a:cubicBezTo>
                  <a:cubicBezTo>
                    <a:pt x="50097" y="39500"/>
                    <a:pt x="50150" y="39606"/>
                    <a:pt x="50224" y="39690"/>
                  </a:cubicBezTo>
                  <a:cubicBezTo>
                    <a:pt x="50825" y="40460"/>
                    <a:pt x="51458" y="41198"/>
                    <a:pt x="52312" y="41715"/>
                  </a:cubicBezTo>
                  <a:cubicBezTo>
                    <a:pt x="52565" y="41884"/>
                    <a:pt x="52850" y="42031"/>
                    <a:pt x="52998" y="42316"/>
                  </a:cubicBezTo>
                  <a:cubicBezTo>
                    <a:pt x="52908" y="42468"/>
                    <a:pt x="52783" y="42502"/>
                    <a:pt x="52654" y="42502"/>
                  </a:cubicBezTo>
                  <a:cubicBezTo>
                    <a:pt x="52585" y="42502"/>
                    <a:pt x="52516" y="42493"/>
                    <a:pt x="52450" y="42485"/>
                  </a:cubicBezTo>
                  <a:cubicBezTo>
                    <a:pt x="51880" y="42432"/>
                    <a:pt x="51310" y="42348"/>
                    <a:pt x="50730" y="42284"/>
                  </a:cubicBezTo>
                  <a:cubicBezTo>
                    <a:pt x="50118" y="42221"/>
                    <a:pt x="49496" y="42148"/>
                    <a:pt x="48874" y="42137"/>
                  </a:cubicBezTo>
                  <a:cubicBezTo>
                    <a:pt x="48300" y="42126"/>
                    <a:pt x="47724" y="42124"/>
                    <a:pt x="47147" y="42124"/>
                  </a:cubicBezTo>
                  <a:cubicBezTo>
                    <a:pt x="46548" y="42124"/>
                    <a:pt x="45948" y="42127"/>
                    <a:pt x="45351" y="42127"/>
                  </a:cubicBezTo>
                  <a:cubicBezTo>
                    <a:pt x="45236" y="42127"/>
                    <a:pt x="45130" y="42127"/>
                    <a:pt x="45014" y="42116"/>
                  </a:cubicBezTo>
                  <a:cubicBezTo>
                    <a:pt x="44659" y="42085"/>
                    <a:pt x="44305" y="42072"/>
                    <a:pt x="43951" y="42072"/>
                  </a:cubicBezTo>
                  <a:cubicBezTo>
                    <a:pt x="42844" y="42072"/>
                    <a:pt x="41740" y="42197"/>
                    <a:pt x="40637" y="42284"/>
                  </a:cubicBezTo>
                  <a:cubicBezTo>
                    <a:pt x="40373" y="42305"/>
                    <a:pt x="40110" y="42369"/>
                    <a:pt x="39846" y="42380"/>
                  </a:cubicBezTo>
                  <a:cubicBezTo>
                    <a:pt x="39509" y="42393"/>
                    <a:pt x="39169" y="42411"/>
                    <a:pt x="38829" y="42411"/>
                  </a:cubicBezTo>
                  <a:cubicBezTo>
                    <a:pt x="38637" y="42411"/>
                    <a:pt x="38444" y="42405"/>
                    <a:pt x="38254" y="42390"/>
                  </a:cubicBezTo>
                  <a:cubicBezTo>
                    <a:pt x="37326" y="42305"/>
                    <a:pt x="36397" y="42158"/>
                    <a:pt x="35479" y="42042"/>
                  </a:cubicBezTo>
                  <a:cubicBezTo>
                    <a:pt x="34172" y="41873"/>
                    <a:pt x="32927" y="41452"/>
                    <a:pt x="31683" y="41072"/>
                  </a:cubicBezTo>
                  <a:cubicBezTo>
                    <a:pt x="30913" y="40840"/>
                    <a:pt x="30154" y="40597"/>
                    <a:pt x="29383" y="40386"/>
                  </a:cubicBezTo>
                  <a:cubicBezTo>
                    <a:pt x="27759" y="39943"/>
                    <a:pt x="26273" y="39237"/>
                    <a:pt x="24902" y="38256"/>
                  </a:cubicBezTo>
                  <a:cubicBezTo>
                    <a:pt x="23931" y="37549"/>
                    <a:pt x="22961" y="36842"/>
                    <a:pt x="22033" y="36083"/>
                  </a:cubicBezTo>
                  <a:cubicBezTo>
                    <a:pt x="20683" y="34965"/>
                    <a:pt x="19333" y="33847"/>
                    <a:pt x="17951" y="32771"/>
                  </a:cubicBezTo>
                  <a:cubicBezTo>
                    <a:pt x="16306" y="31485"/>
                    <a:pt x="14555" y="30345"/>
                    <a:pt x="12720" y="29344"/>
                  </a:cubicBezTo>
                  <a:cubicBezTo>
                    <a:pt x="11960" y="28932"/>
                    <a:pt x="11233" y="28458"/>
                    <a:pt x="10589" y="27867"/>
                  </a:cubicBezTo>
                  <a:cubicBezTo>
                    <a:pt x="9450" y="26802"/>
                    <a:pt x="8660" y="25515"/>
                    <a:pt x="8142" y="24039"/>
                  </a:cubicBezTo>
                  <a:cubicBezTo>
                    <a:pt x="7446" y="22035"/>
                    <a:pt x="7120" y="19967"/>
                    <a:pt x="6940" y="17858"/>
                  </a:cubicBezTo>
                  <a:cubicBezTo>
                    <a:pt x="6740" y="15580"/>
                    <a:pt x="6719" y="13302"/>
                    <a:pt x="6856" y="11014"/>
                  </a:cubicBezTo>
                  <a:cubicBezTo>
                    <a:pt x="6909" y="10011"/>
                    <a:pt x="6898" y="9020"/>
                    <a:pt x="6677" y="8040"/>
                  </a:cubicBezTo>
                  <a:cubicBezTo>
                    <a:pt x="6593" y="7670"/>
                    <a:pt x="6476" y="7322"/>
                    <a:pt x="6360" y="6932"/>
                  </a:cubicBezTo>
                  <a:cubicBezTo>
                    <a:pt x="6394" y="6932"/>
                    <a:pt x="6425" y="6930"/>
                    <a:pt x="6453" y="6930"/>
                  </a:cubicBezTo>
                  <a:cubicBezTo>
                    <a:pt x="6496" y="6930"/>
                    <a:pt x="6531" y="6934"/>
                    <a:pt x="6550" y="6953"/>
                  </a:cubicBezTo>
                  <a:cubicBezTo>
                    <a:pt x="7362" y="7607"/>
                    <a:pt x="8164" y="8282"/>
                    <a:pt x="8976" y="8925"/>
                  </a:cubicBezTo>
                  <a:cubicBezTo>
                    <a:pt x="9229" y="9125"/>
                    <a:pt x="9398" y="9357"/>
                    <a:pt x="9461" y="9673"/>
                  </a:cubicBezTo>
                  <a:lnTo>
                    <a:pt x="9461" y="9673"/>
                  </a:lnTo>
                  <a:cubicBezTo>
                    <a:pt x="9485" y="9672"/>
                    <a:pt x="9508" y="9671"/>
                    <a:pt x="9531" y="9671"/>
                  </a:cubicBezTo>
                  <a:cubicBezTo>
                    <a:pt x="9858" y="9671"/>
                    <a:pt x="10013" y="9784"/>
                    <a:pt x="10052" y="10075"/>
                  </a:cubicBezTo>
                  <a:cubicBezTo>
                    <a:pt x="10073" y="10254"/>
                    <a:pt x="10062" y="10433"/>
                    <a:pt x="10062" y="10613"/>
                  </a:cubicBezTo>
                  <a:cubicBezTo>
                    <a:pt x="10031" y="11720"/>
                    <a:pt x="9989" y="12828"/>
                    <a:pt x="9956" y="13935"/>
                  </a:cubicBezTo>
                  <a:cubicBezTo>
                    <a:pt x="9946" y="14251"/>
                    <a:pt x="9967" y="14557"/>
                    <a:pt x="9978" y="14874"/>
                  </a:cubicBezTo>
                  <a:cubicBezTo>
                    <a:pt x="9989" y="14947"/>
                    <a:pt x="10020" y="15022"/>
                    <a:pt x="10073" y="15179"/>
                  </a:cubicBezTo>
                  <a:cubicBezTo>
                    <a:pt x="10252" y="14853"/>
                    <a:pt x="10167" y="14589"/>
                    <a:pt x="10189" y="14336"/>
                  </a:cubicBezTo>
                  <a:cubicBezTo>
                    <a:pt x="10210" y="14072"/>
                    <a:pt x="10199" y="13808"/>
                    <a:pt x="10210" y="13545"/>
                  </a:cubicBezTo>
                  <a:cubicBezTo>
                    <a:pt x="10221" y="13250"/>
                    <a:pt x="10242" y="12964"/>
                    <a:pt x="10263" y="12680"/>
                  </a:cubicBezTo>
                  <a:cubicBezTo>
                    <a:pt x="10273" y="12406"/>
                    <a:pt x="10284" y="12142"/>
                    <a:pt x="10294" y="11879"/>
                  </a:cubicBezTo>
                  <a:cubicBezTo>
                    <a:pt x="10305" y="11614"/>
                    <a:pt x="10294" y="11340"/>
                    <a:pt x="10315" y="11077"/>
                  </a:cubicBezTo>
                  <a:cubicBezTo>
                    <a:pt x="10336" y="10824"/>
                    <a:pt x="10252" y="10550"/>
                    <a:pt x="10389" y="10307"/>
                  </a:cubicBezTo>
                  <a:cubicBezTo>
                    <a:pt x="10917" y="10518"/>
                    <a:pt x="11053" y="10655"/>
                    <a:pt x="11074" y="11098"/>
                  </a:cubicBezTo>
                  <a:cubicBezTo>
                    <a:pt x="11085" y="11488"/>
                    <a:pt x="11074" y="11889"/>
                    <a:pt x="11053" y="12289"/>
                  </a:cubicBezTo>
                  <a:cubicBezTo>
                    <a:pt x="10969" y="13956"/>
                    <a:pt x="10853" y="15612"/>
                    <a:pt x="10800" y="17279"/>
                  </a:cubicBezTo>
                  <a:cubicBezTo>
                    <a:pt x="10748" y="18807"/>
                    <a:pt x="10758" y="20337"/>
                    <a:pt x="10885" y="21866"/>
                  </a:cubicBezTo>
                  <a:cubicBezTo>
                    <a:pt x="10938" y="22435"/>
                    <a:pt x="11001" y="23005"/>
                    <a:pt x="11128" y="23553"/>
                  </a:cubicBezTo>
                  <a:cubicBezTo>
                    <a:pt x="11146" y="23556"/>
                    <a:pt x="11163" y="23557"/>
                    <a:pt x="11178" y="23557"/>
                  </a:cubicBezTo>
                  <a:cubicBezTo>
                    <a:pt x="11292" y="23557"/>
                    <a:pt x="11315" y="23490"/>
                    <a:pt x="11296" y="23406"/>
                  </a:cubicBezTo>
                  <a:cubicBezTo>
                    <a:pt x="10917" y="20464"/>
                    <a:pt x="11064" y="17511"/>
                    <a:pt x="11212" y="14568"/>
                  </a:cubicBezTo>
                  <a:cubicBezTo>
                    <a:pt x="11254" y="13503"/>
                    <a:pt x="11328" y="12437"/>
                    <a:pt x="11391" y="11372"/>
                  </a:cubicBezTo>
                  <a:cubicBezTo>
                    <a:pt x="11391" y="11319"/>
                    <a:pt x="11433" y="11267"/>
                    <a:pt x="11465" y="11172"/>
                  </a:cubicBezTo>
                  <a:cubicBezTo>
                    <a:pt x="11792" y="11309"/>
                    <a:pt x="12003" y="11488"/>
                    <a:pt x="11971" y="11868"/>
                  </a:cubicBezTo>
                  <a:cubicBezTo>
                    <a:pt x="11918" y="12511"/>
                    <a:pt x="11887" y="13154"/>
                    <a:pt x="11845" y="13787"/>
                  </a:cubicBezTo>
                  <a:cubicBezTo>
                    <a:pt x="11781" y="14694"/>
                    <a:pt x="11707" y="15601"/>
                    <a:pt x="11655" y="16519"/>
                  </a:cubicBezTo>
                  <a:cubicBezTo>
                    <a:pt x="11644" y="16656"/>
                    <a:pt x="11602" y="16814"/>
                    <a:pt x="11718" y="16930"/>
                  </a:cubicBezTo>
                  <a:cubicBezTo>
                    <a:pt x="11771" y="16920"/>
                    <a:pt x="11792" y="16909"/>
                    <a:pt x="11803" y="16899"/>
                  </a:cubicBezTo>
                  <a:cubicBezTo>
                    <a:pt x="11824" y="16888"/>
                    <a:pt x="11834" y="16867"/>
                    <a:pt x="11845" y="16846"/>
                  </a:cubicBezTo>
                  <a:cubicBezTo>
                    <a:pt x="11855" y="16825"/>
                    <a:pt x="11855" y="16803"/>
                    <a:pt x="11866" y="16782"/>
                  </a:cubicBezTo>
                  <a:cubicBezTo>
                    <a:pt x="11876" y="16677"/>
                    <a:pt x="11876" y="16561"/>
                    <a:pt x="11887" y="16456"/>
                  </a:cubicBezTo>
                  <a:cubicBezTo>
                    <a:pt x="12014" y="14947"/>
                    <a:pt x="12129" y="13450"/>
                    <a:pt x="12256" y="11942"/>
                  </a:cubicBezTo>
                  <a:cubicBezTo>
                    <a:pt x="12256" y="11921"/>
                    <a:pt x="12277" y="11910"/>
                    <a:pt x="12288" y="11889"/>
                  </a:cubicBezTo>
                  <a:cubicBezTo>
                    <a:pt x="12320" y="11881"/>
                    <a:pt x="12358" y="11861"/>
                    <a:pt x="12383" y="11861"/>
                  </a:cubicBezTo>
                  <a:cubicBezTo>
                    <a:pt x="12391" y="11861"/>
                    <a:pt x="12398" y="11863"/>
                    <a:pt x="12403" y="11868"/>
                  </a:cubicBezTo>
                  <a:cubicBezTo>
                    <a:pt x="13226" y="12395"/>
                    <a:pt x="13985" y="12997"/>
                    <a:pt x="14713" y="13629"/>
                  </a:cubicBezTo>
                  <a:cubicBezTo>
                    <a:pt x="13859" y="17616"/>
                    <a:pt x="13870" y="21592"/>
                    <a:pt x="14323" y="25578"/>
                  </a:cubicBezTo>
                  <a:cubicBezTo>
                    <a:pt x="14323" y="25632"/>
                    <a:pt x="14397" y="25674"/>
                    <a:pt x="14449" y="25747"/>
                  </a:cubicBezTo>
                  <a:cubicBezTo>
                    <a:pt x="14566" y="25526"/>
                    <a:pt x="14503" y="25336"/>
                    <a:pt x="14492" y="25135"/>
                  </a:cubicBezTo>
                  <a:cubicBezTo>
                    <a:pt x="14281" y="22531"/>
                    <a:pt x="14238" y="19915"/>
                    <a:pt x="14492" y="17300"/>
                  </a:cubicBezTo>
                  <a:cubicBezTo>
                    <a:pt x="14576" y="16414"/>
                    <a:pt x="14702" y="15538"/>
                    <a:pt x="14819" y="14652"/>
                  </a:cubicBezTo>
                  <a:cubicBezTo>
                    <a:pt x="14850" y="14420"/>
                    <a:pt x="14861" y="14167"/>
                    <a:pt x="15040" y="13946"/>
                  </a:cubicBezTo>
                  <a:cubicBezTo>
                    <a:pt x="15145" y="14009"/>
                    <a:pt x="15251" y="14040"/>
                    <a:pt x="15335" y="14104"/>
                  </a:cubicBezTo>
                  <a:cubicBezTo>
                    <a:pt x="16896" y="15380"/>
                    <a:pt x="18499" y="16625"/>
                    <a:pt x="19976" y="18017"/>
                  </a:cubicBezTo>
                  <a:cubicBezTo>
                    <a:pt x="19966" y="18207"/>
                    <a:pt x="19976" y="18375"/>
                    <a:pt x="19955" y="18554"/>
                  </a:cubicBezTo>
                  <a:cubicBezTo>
                    <a:pt x="19723" y="20021"/>
                    <a:pt x="19659" y="21507"/>
                    <a:pt x="19691" y="22995"/>
                  </a:cubicBezTo>
                  <a:cubicBezTo>
                    <a:pt x="19734" y="25178"/>
                    <a:pt x="19797" y="27350"/>
                    <a:pt x="19870" y="29523"/>
                  </a:cubicBezTo>
                  <a:cubicBezTo>
                    <a:pt x="19891" y="30071"/>
                    <a:pt x="19997" y="30620"/>
                    <a:pt x="20092" y="31158"/>
                  </a:cubicBezTo>
                  <a:cubicBezTo>
                    <a:pt x="20123" y="31358"/>
                    <a:pt x="20219" y="31538"/>
                    <a:pt x="20271" y="31706"/>
                  </a:cubicBezTo>
                  <a:cubicBezTo>
                    <a:pt x="20278" y="31707"/>
                    <a:pt x="20285" y="31707"/>
                    <a:pt x="20292" y="31707"/>
                  </a:cubicBezTo>
                  <a:cubicBezTo>
                    <a:pt x="20460" y="31707"/>
                    <a:pt x="20450" y="31588"/>
                    <a:pt x="20430" y="31527"/>
                  </a:cubicBezTo>
                  <a:cubicBezTo>
                    <a:pt x="20102" y="30409"/>
                    <a:pt x="20081" y="29249"/>
                    <a:pt x="20060" y="28099"/>
                  </a:cubicBezTo>
                  <a:cubicBezTo>
                    <a:pt x="20018" y="25410"/>
                    <a:pt x="19955" y="22731"/>
                    <a:pt x="20092" y="20042"/>
                  </a:cubicBezTo>
                  <a:cubicBezTo>
                    <a:pt x="20123" y="19599"/>
                    <a:pt x="20156" y="19156"/>
                    <a:pt x="20198" y="18723"/>
                  </a:cubicBezTo>
                  <a:cubicBezTo>
                    <a:pt x="20208" y="18618"/>
                    <a:pt x="20261" y="18523"/>
                    <a:pt x="20303" y="18385"/>
                  </a:cubicBezTo>
                  <a:cubicBezTo>
                    <a:pt x="20409" y="18439"/>
                    <a:pt x="20493" y="18470"/>
                    <a:pt x="20556" y="18523"/>
                  </a:cubicBezTo>
                  <a:cubicBezTo>
                    <a:pt x="21780" y="19557"/>
                    <a:pt x="22992" y="20600"/>
                    <a:pt x="24216" y="21634"/>
                  </a:cubicBezTo>
                  <a:cubicBezTo>
                    <a:pt x="24269" y="21676"/>
                    <a:pt x="24311" y="21718"/>
                    <a:pt x="24363" y="21760"/>
                  </a:cubicBezTo>
                  <a:cubicBezTo>
                    <a:pt x="24606" y="21929"/>
                    <a:pt x="24691" y="22151"/>
                    <a:pt x="24648" y="22446"/>
                  </a:cubicBezTo>
                  <a:cubicBezTo>
                    <a:pt x="24585" y="23005"/>
                    <a:pt x="24532" y="23553"/>
                    <a:pt x="24511" y="24113"/>
                  </a:cubicBezTo>
                  <a:cubicBezTo>
                    <a:pt x="24448" y="25599"/>
                    <a:pt x="24585" y="27076"/>
                    <a:pt x="24817" y="28553"/>
                  </a:cubicBezTo>
                  <a:cubicBezTo>
                    <a:pt x="24996" y="29734"/>
                    <a:pt x="25218" y="30905"/>
                    <a:pt x="25460" y="32075"/>
                  </a:cubicBezTo>
                  <a:cubicBezTo>
                    <a:pt x="25640" y="32993"/>
                    <a:pt x="25945" y="33868"/>
                    <a:pt x="26262" y="34744"/>
                  </a:cubicBezTo>
                  <a:cubicBezTo>
                    <a:pt x="26336" y="34944"/>
                    <a:pt x="26399" y="35166"/>
                    <a:pt x="26684" y="35429"/>
                  </a:cubicBezTo>
                  <a:cubicBezTo>
                    <a:pt x="25323" y="31126"/>
                    <a:pt x="24595" y="26876"/>
                    <a:pt x="24933" y="22499"/>
                  </a:cubicBezTo>
                  <a:cubicBezTo>
                    <a:pt x="24964" y="22496"/>
                    <a:pt x="24993" y="22495"/>
                    <a:pt x="25020" y="22495"/>
                  </a:cubicBezTo>
                  <a:cubicBezTo>
                    <a:pt x="25207" y="22495"/>
                    <a:pt x="25276" y="22561"/>
                    <a:pt x="25239" y="22700"/>
                  </a:cubicBezTo>
                  <a:cubicBezTo>
                    <a:pt x="24902" y="23902"/>
                    <a:pt x="25038" y="25114"/>
                    <a:pt x="25144" y="26328"/>
                  </a:cubicBezTo>
                  <a:cubicBezTo>
                    <a:pt x="25218" y="27235"/>
                    <a:pt x="25387" y="28131"/>
                    <a:pt x="25523" y="29028"/>
                  </a:cubicBezTo>
                  <a:cubicBezTo>
                    <a:pt x="25544" y="29185"/>
                    <a:pt x="25577" y="29375"/>
                    <a:pt x="25798" y="29492"/>
                  </a:cubicBezTo>
                  <a:cubicBezTo>
                    <a:pt x="25809" y="29386"/>
                    <a:pt x="25840" y="29302"/>
                    <a:pt x="25819" y="29238"/>
                  </a:cubicBezTo>
                  <a:cubicBezTo>
                    <a:pt x="25429" y="27498"/>
                    <a:pt x="25291" y="25737"/>
                    <a:pt x="25323" y="23954"/>
                  </a:cubicBezTo>
                  <a:cubicBezTo>
                    <a:pt x="25323" y="23585"/>
                    <a:pt x="25302" y="23206"/>
                    <a:pt x="25481" y="22805"/>
                  </a:cubicBezTo>
                  <a:cubicBezTo>
                    <a:pt x="25619" y="22889"/>
                    <a:pt x="25734" y="22942"/>
                    <a:pt x="25830" y="23016"/>
                  </a:cubicBezTo>
                  <a:cubicBezTo>
                    <a:pt x="27063" y="23996"/>
                    <a:pt x="28287" y="24988"/>
                    <a:pt x="29531" y="25969"/>
                  </a:cubicBezTo>
                  <a:cubicBezTo>
                    <a:pt x="29816" y="26190"/>
                    <a:pt x="29943" y="26433"/>
                    <a:pt x="29953" y="26802"/>
                  </a:cubicBezTo>
                  <a:cubicBezTo>
                    <a:pt x="30006" y="27931"/>
                    <a:pt x="30206" y="29049"/>
                    <a:pt x="30449" y="30156"/>
                  </a:cubicBezTo>
                  <a:cubicBezTo>
                    <a:pt x="30660" y="31168"/>
                    <a:pt x="30892" y="32181"/>
                    <a:pt x="31145" y="33193"/>
                  </a:cubicBezTo>
                  <a:cubicBezTo>
                    <a:pt x="31314" y="33858"/>
                    <a:pt x="31567" y="34501"/>
                    <a:pt x="31736" y="35166"/>
                  </a:cubicBezTo>
                  <a:cubicBezTo>
                    <a:pt x="31968" y="36136"/>
                    <a:pt x="32379" y="37053"/>
                    <a:pt x="32727" y="37992"/>
                  </a:cubicBezTo>
                  <a:cubicBezTo>
                    <a:pt x="32854" y="38340"/>
                    <a:pt x="33023" y="38677"/>
                    <a:pt x="33360" y="39089"/>
                  </a:cubicBezTo>
                  <a:cubicBezTo>
                    <a:pt x="33159" y="38266"/>
                    <a:pt x="32875" y="37634"/>
                    <a:pt x="32611" y="36990"/>
                  </a:cubicBezTo>
                  <a:cubicBezTo>
                    <a:pt x="32348" y="36326"/>
                    <a:pt x="32168" y="35640"/>
                    <a:pt x="31947" y="34965"/>
                  </a:cubicBezTo>
                  <a:cubicBezTo>
                    <a:pt x="31725" y="34290"/>
                    <a:pt x="31567" y="33605"/>
                    <a:pt x="31408" y="32919"/>
                  </a:cubicBezTo>
                  <a:cubicBezTo>
                    <a:pt x="31251" y="32244"/>
                    <a:pt x="31071" y="31590"/>
                    <a:pt x="30934" y="30915"/>
                  </a:cubicBezTo>
                  <a:cubicBezTo>
                    <a:pt x="30787" y="30219"/>
                    <a:pt x="30660" y="29523"/>
                    <a:pt x="30533" y="28827"/>
                  </a:cubicBezTo>
                  <a:cubicBezTo>
                    <a:pt x="30417" y="28142"/>
                    <a:pt x="30259" y="27446"/>
                    <a:pt x="30248" y="26728"/>
                  </a:cubicBezTo>
                  <a:lnTo>
                    <a:pt x="30248" y="26728"/>
                  </a:lnTo>
                  <a:cubicBezTo>
                    <a:pt x="30860" y="26907"/>
                    <a:pt x="31176" y="27224"/>
                    <a:pt x="31240" y="27741"/>
                  </a:cubicBezTo>
                  <a:cubicBezTo>
                    <a:pt x="31430" y="29502"/>
                    <a:pt x="31767" y="31242"/>
                    <a:pt x="32062" y="32982"/>
                  </a:cubicBezTo>
                  <a:cubicBezTo>
                    <a:pt x="32115" y="33288"/>
                    <a:pt x="32200" y="33584"/>
                    <a:pt x="32273" y="33889"/>
                  </a:cubicBezTo>
                  <a:cubicBezTo>
                    <a:pt x="32294" y="33952"/>
                    <a:pt x="32379" y="33995"/>
                    <a:pt x="32537" y="34153"/>
                  </a:cubicBezTo>
                  <a:cubicBezTo>
                    <a:pt x="32379" y="33320"/>
                    <a:pt x="32252" y="32635"/>
                    <a:pt x="32126" y="31949"/>
                  </a:cubicBezTo>
                  <a:cubicBezTo>
                    <a:pt x="32010" y="31252"/>
                    <a:pt x="31894" y="30556"/>
                    <a:pt x="31788" y="29850"/>
                  </a:cubicBezTo>
                  <a:cubicBezTo>
                    <a:pt x="31694" y="29154"/>
                    <a:pt x="31535" y="28468"/>
                    <a:pt x="31514" y="27783"/>
                  </a:cubicBezTo>
                  <a:cubicBezTo>
                    <a:pt x="31567" y="27742"/>
                    <a:pt x="31611" y="27726"/>
                    <a:pt x="31651" y="27726"/>
                  </a:cubicBezTo>
                  <a:cubicBezTo>
                    <a:pt x="31722" y="27726"/>
                    <a:pt x="31776" y="27777"/>
                    <a:pt x="31830" y="27825"/>
                  </a:cubicBezTo>
                  <a:cubicBezTo>
                    <a:pt x="32294" y="28205"/>
                    <a:pt x="32748" y="28585"/>
                    <a:pt x="33212" y="28974"/>
                  </a:cubicBezTo>
                  <a:cubicBezTo>
                    <a:pt x="33729" y="29396"/>
                    <a:pt x="34235" y="29818"/>
                    <a:pt x="34826" y="30146"/>
                  </a:cubicBezTo>
                  <a:cubicBezTo>
                    <a:pt x="34973" y="30230"/>
                    <a:pt x="35111" y="30345"/>
                    <a:pt x="35269" y="30451"/>
                  </a:cubicBezTo>
                  <a:cubicBezTo>
                    <a:pt x="34879" y="32813"/>
                    <a:pt x="34900" y="35134"/>
                    <a:pt x="35859" y="37391"/>
                  </a:cubicBezTo>
                  <a:cubicBezTo>
                    <a:pt x="36039" y="37275"/>
                    <a:pt x="35933" y="37170"/>
                    <a:pt x="35912" y="37095"/>
                  </a:cubicBezTo>
                  <a:cubicBezTo>
                    <a:pt x="35479" y="35640"/>
                    <a:pt x="35269" y="34153"/>
                    <a:pt x="35311" y="32635"/>
                  </a:cubicBezTo>
                  <a:cubicBezTo>
                    <a:pt x="35322" y="32149"/>
                    <a:pt x="35374" y="31664"/>
                    <a:pt x="35427" y="31179"/>
                  </a:cubicBezTo>
                  <a:cubicBezTo>
                    <a:pt x="35448" y="31031"/>
                    <a:pt x="35522" y="30894"/>
                    <a:pt x="35585" y="30704"/>
                  </a:cubicBezTo>
                  <a:cubicBezTo>
                    <a:pt x="35733" y="30767"/>
                    <a:pt x="35849" y="30821"/>
                    <a:pt x="35965" y="30884"/>
                  </a:cubicBezTo>
                  <a:cubicBezTo>
                    <a:pt x="36060" y="30936"/>
                    <a:pt x="36133" y="31010"/>
                    <a:pt x="36239" y="31074"/>
                  </a:cubicBezTo>
                  <a:cubicBezTo>
                    <a:pt x="36313" y="32750"/>
                    <a:pt x="36461" y="34395"/>
                    <a:pt x="36735" y="36041"/>
                  </a:cubicBezTo>
                  <a:cubicBezTo>
                    <a:pt x="36745" y="36094"/>
                    <a:pt x="36777" y="36146"/>
                    <a:pt x="36819" y="36242"/>
                  </a:cubicBezTo>
                  <a:cubicBezTo>
                    <a:pt x="36967" y="36031"/>
                    <a:pt x="36914" y="35841"/>
                    <a:pt x="36893" y="35651"/>
                  </a:cubicBezTo>
                  <a:cubicBezTo>
                    <a:pt x="36777" y="34395"/>
                    <a:pt x="36661" y="33141"/>
                    <a:pt x="36555" y="31875"/>
                  </a:cubicBezTo>
                  <a:cubicBezTo>
                    <a:pt x="36545" y="31717"/>
                    <a:pt x="36482" y="31527"/>
                    <a:pt x="36661" y="31348"/>
                  </a:cubicBezTo>
                  <a:cubicBezTo>
                    <a:pt x="36745" y="31369"/>
                    <a:pt x="36862" y="31390"/>
                    <a:pt x="36946" y="31432"/>
                  </a:cubicBezTo>
                  <a:cubicBezTo>
                    <a:pt x="37905" y="32002"/>
                    <a:pt x="38854" y="32571"/>
                    <a:pt x="39804" y="33130"/>
                  </a:cubicBezTo>
                  <a:cubicBezTo>
                    <a:pt x="40215" y="33373"/>
                    <a:pt x="40352" y="33699"/>
                    <a:pt x="40405" y="34163"/>
                  </a:cubicBezTo>
                  <a:cubicBezTo>
                    <a:pt x="40563" y="35588"/>
                    <a:pt x="40764" y="37022"/>
                    <a:pt x="40975" y="38445"/>
                  </a:cubicBezTo>
                  <a:cubicBezTo>
                    <a:pt x="41069" y="39036"/>
                    <a:pt x="41207" y="39616"/>
                    <a:pt x="41470" y="40165"/>
                  </a:cubicBezTo>
                  <a:cubicBezTo>
                    <a:pt x="41502" y="40238"/>
                    <a:pt x="41575" y="40291"/>
                    <a:pt x="41639" y="40344"/>
                  </a:cubicBezTo>
                  <a:cubicBezTo>
                    <a:pt x="41639" y="40346"/>
                    <a:pt x="41640" y="40347"/>
                    <a:pt x="41642" y="40347"/>
                  </a:cubicBezTo>
                  <a:cubicBezTo>
                    <a:pt x="41653" y="40347"/>
                    <a:pt x="41683" y="40331"/>
                    <a:pt x="41734" y="40323"/>
                  </a:cubicBezTo>
                  <a:cubicBezTo>
                    <a:pt x="41723" y="40249"/>
                    <a:pt x="41744" y="40165"/>
                    <a:pt x="41713" y="40091"/>
                  </a:cubicBezTo>
                  <a:cubicBezTo>
                    <a:pt x="41291" y="39120"/>
                    <a:pt x="41175" y="38087"/>
                    <a:pt x="41027" y="37053"/>
                  </a:cubicBezTo>
                  <a:cubicBezTo>
                    <a:pt x="40900" y="36136"/>
                    <a:pt x="40785" y="35208"/>
                    <a:pt x="40668" y="34290"/>
                  </a:cubicBezTo>
                  <a:cubicBezTo>
                    <a:pt x="40658" y="34163"/>
                    <a:pt x="40658" y="34027"/>
                    <a:pt x="40647" y="33889"/>
                  </a:cubicBezTo>
                  <a:lnTo>
                    <a:pt x="40647" y="33889"/>
                  </a:lnTo>
                  <a:cubicBezTo>
                    <a:pt x="41101" y="34006"/>
                    <a:pt x="41186" y="34058"/>
                    <a:pt x="41186" y="34374"/>
                  </a:cubicBezTo>
                  <a:cubicBezTo>
                    <a:pt x="41175" y="35335"/>
                    <a:pt x="41439" y="36252"/>
                    <a:pt x="41660" y="37180"/>
                  </a:cubicBezTo>
                  <a:cubicBezTo>
                    <a:pt x="41840" y="37918"/>
                    <a:pt x="42135" y="38604"/>
                    <a:pt x="42377" y="39321"/>
                  </a:cubicBezTo>
                  <a:cubicBezTo>
                    <a:pt x="42451" y="39553"/>
                    <a:pt x="42536" y="39795"/>
                    <a:pt x="42810" y="40070"/>
                  </a:cubicBezTo>
                  <a:cubicBezTo>
                    <a:pt x="42672" y="39616"/>
                    <a:pt x="42557" y="39289"/>
                    <a:pt x="42451" y="38963"/>
                  </a:cubicBezTo>
                  <a:cubicBezTo>
                    <a:pt x="42356" y="38646"/>
                    <a:pt x="42240" y="38330"/>
                    <a:pt x="42156" y="38002"/>
                  </a:cubicBezTo>
                  <a:cubicBezTo>
                    <a:pt x="41966" y="37254"/>
                    <a:pt x="41776" y="36505"/>
                    <a:pt x="41608" y="35756"/>
                  </a:cubicBezTo>
                  <a:cubicBezTo>
                    <a:pt x="41533" y="35450"/>
                    <a:pt x="41491" y="35145"/>
                    <a:pt x="41449" y="34838"/>
                  </a:cubicBezTo>
                  <a:cubicBezTo>
                    <a:pt x="41439" y="34733"/>
                    <a:pt x="41470" y="34627"/>
                    <a:pt x="41491" y="34459"/>
                  </a:cubicBezTo>
                  <a:cubicBezTo>
                    <a:pt x="41629" y="34522"/>
                    <a:pt x="41734" y="34554"/>
                    <a:pt x="41797" y="34617"/>
                  </a:cubicBezTo>
                  <a:cubicBezTo>
                    <a:pt x="42525" y="35239"/>
                    <a:pt x="43232" y="35872"/>
                    <a:pt x="43959" y="36495"/>
                  </a:cubicBezTo>
                  <a:cubicBezTo>
                    <a:pt x="44275" y="36769"/>
                    <a:pt x="44444" y="37095"/>
                    <a:pt x="44497" y="37517"/>
                  </a:cubicBezTo>
                  <a:cubicBezTo>
                    <a:pt x="44582" y="38182"/>
                    <a:pt x="44718" y="38825"/>
                    <a:pt x="44845" y="39479"/>
                  </a:cubicBezTo>
                  <a:cubicBezTo>
                    <a:pt x="44887" y="39669"/>
                    <a:pt x="44982" y="39849"/>
                    <a:pt x="45046" y="40017"/>
                  </a:cubicBezTo>
                  <a:cubicBezTo>
                    <a:pt x="45055" y="40018"/>
                    <a:pt x="45064" y="40018"/>
                    <a:pt x="45073" y="40018"/>
                  </a:cubicBezTo>
                  <a:cubicBezTo>
                    <a:pt x="45257" y="40018"/>
                    <a:pt x="45265" y="39917"/>
                    <a:pt x="45225" y="39806"/>
                  </a:cubicBezTo>
                  <a:cubicBezTo>
                    <a:pt x="45014" y="39268"/>
                    <a:pt x="44950" y="38698"/>
                    <a:pt x="44835" y="38129"/>
                  </a:cubicBezTo>
                  <a:cubicBezTo>
                    <a:pt x="44793" y="37918"/>
                    <a:pt x="44782" y="37697"/>
                    <a:pt x="44761" y="37507"/>
                  </a:cubicBezTo>
                  <a:cubicBezTo>
                    <a:pt x="44815" y="37467"/>
                    <a:pt x="44860" y="37452"/>
                    <a:pt x="44900" y="37452"/>
                  </a:cubicBezTo>
                  <a:cubicBezTo>
                    <a:pt x="44977" y="37452"/>
                    <a:pt x="45032" y="37508"/>
                    <a:pt x="45088" y="37549"/>
                  </a:cubicBezTo>
                  <a:cubicBezTo>
                    <a:pt x="45236" y="37676"/>
                    <a:pt x="45383" y="37824"/>
                    <a:pt x="45531" y="37950"/>
                  </a:cubicBezTo>
                  <a:cubicBezTo>
                    <a:pt x="45679" y="38087"/>
                    <a:pt x="45805" y="38234"/>
                    <a:pt x="45752" y="38466"/>
                  </a:cubicBezTo>
                  <a:cubicBezTo>
                    <a:pt x="45731" y="38551"/>
                    <a:pt x="45763" y="38646"/>
                    <a:pt x="45794" y="38731"/>
                  </a:cubicBezTo>
                  <a:cubicBezTo>
                    <a:pt x="45984" y="39226"/>
                    <a:pt x="46174" y="39722"/>
                    <a:pt x="46375" y="40217"/>
                  </a:cubicBezTo>
                  <a:cubicBezTo>
                    <a:pt x="46396" y="40280"/>
                    <a:pt x="46480" y="40313"/>
                    <a:pt x="46628" y="40439"/>
                  </a:cubicBezTo>
                  <a:cubicBezTo>
                    <a:pt x="46564" y="39711"/>
                    <a:pt x="46164" y="39195"/>
                    <a:pt x="46047" y="38541"/>
                  </a:cubicBezTo>
                  <a:lnTo>
                    <a:pt x="46047" y="38541"/>
                  </a:lnTo>
                  <a:cubicBezTo>
                    <a:pt x="46269" y="38562"/>
                    <a:pt x="46396" y="38688"/>
                    <a:pt x="46532" y="38773"/>
                  </a:cubicBezTo>
                  <a:lnTo>
                    <a:pt x="48368" y="39975"/>
                  </a:lnTo>
                  <a:cubicBezTo>
                    <a:pt x="48522" y="40071"/>
                    <a:pt x="48685" y="40168"/>
                    <a:pt x="48889" y="40168"/>
                  </a:cubicBezTo>
                  <a:cubicBezTo>
                    <a:pt x="48908" y="40168"/>
                    <a:pt x="48928" y="40167"/>
                    <a:pt x="48948" y="40165"/>
                  </a:cubicBezTo>
                  <a:cubicBezTo>
                    <a:pt x="48927" y="40091"/>
                    <a:pt x="48916" y="40017"/>
                    <a:pt x="48885" y="39985"/>
                  </a:cubicBezTo>
                  <a:cubicBezTo>
                    <a:pt x="48578" y="39690"/>
                    <a:pt x="48273" y="39406"/>
                    <a:pt x="47967" y="39131"/>
                  </a:cubicBezTo>
                  <a:cubicBezTo>
                    <a:pt x="47661" y="38857"/>
                    <a:pt x="47376" y="38583"/>
                    <a:pt x="47050" y="38361"/>
                  </a:cubicBezTo>
                  <a:cubicBezTo>
                    <a:pt x="46385" y="37908"/>
                    <a:pt x="45742" y="37433"/>
                    <a:pt x="45151" y="36895"/>
                  </a:cubicBezTo>
                  <a:cubicBezTo>
                    <a:pt x="45056" y="36811"/>
                    <a:pt x="44929" y="36748"/>
                    <a:pt x="44824" y="36684"/>
                  </a:cubicBezTo>
                  <a:cubicBezTo>
                    <a:pt x="44729" y="36621"/>
                    <a:pt x="44729" y="36621"/>
                    <a:pt x="44697" y="36315"/>
                  </a:cubicBezTo>
                  <a:cubicBezTo>
                    <a:pt x="45393" y="36273"/>
                    <a:pt x="46100" y="36294"/>
                    <a:pt x="46849" y="36188"/>
                  </a:cubicBezTo>
                  <a:cubicBezTo>
                    <a:pt x="46654" y="36054"/>
                    <a:pt x="46598" y="36015"/>
                    <a:pt x="46236" y="36015"/>
                  </a:cubicBezTo>
                  <a:cubicBezTo>
                    <a:pt x="46087" y="36015"/>
                    <a:pt x="45887" y="36021"/>
                    <a:pt x="45604" y="36031"/>
                  </a:cubicBezTo>
                  <a:cubicBezTo>
                    <a:pt x="45204" y="36052"/>
                    <a:pt x="44814" y="36062"/>
                    <a:pt x="44381" y="36073"/>
                  </a:cubicBezTo>
                  <a:cubicBezTo>
                    <a:pt x="43579" y="35556"/>
                    <a:pt x="43000" y="34702"/>
                    <a:pt x="41997" y="34290"/>
                  </a:cubicBezTo>
                  <a:cubicBezTo>
                    <a:pt x="42207" y="34150"/>
                    <a:pt x="42403" y="34140"/>
                    <a:pt x="42591" y="34140"/>
                  </a:cubicBezTo>
                  <a:cubicBezTo>
                    <a:pt x="42623" y="34140"/>
                    <a:pt x="42655" y="34140"/>
                    <a:pt x="42686" y="34140"/>
                  </a:cubicBezTo>
                  <a:cubicBezTo>
                    <a:pt x="42749" y="34140"/>
                    <a:pt x="42811" y="34139"/>
                    <a:pt x="42873" y="34132"/>
                  </a:cubicBezTo>
                  <a:cubicBezTo>
                    <a:pt x="43179" y="34090"/>
                    <a:pt x="43485" y="34090"/>
                    <a:pt x="43801" y="34069"/>
                  </a:cubicBezTo>
                  <a:cubicBezTo>
                    <a:pt x="44086" y="34058"/>
                    <a:pt x="44371" y="34037"/>
                    <a:pt x="44666" y="34037"/>
                  </a:cubicBezTo>
                  <a:cubicBezTo>
                    <a:pt x="44950" y="34027"/>
                    <a:pt x="45236" y="34027"/>
                    <a:pt x="45510" y="34027"/>
                  </a:cubicBezTo>
                  <a:cubicBezTo>
                    <a:pt x="45552" y="33868"/>
                    <a:pt x="45468" y="33826"/>
                    <a:pt x="45383" y="33826"/>
                  </a:cubicBezTo>
                  <a:cubicBezTo>
                    <a:pt x="45060" y="33826"/>
                    <a:pt x="44731" y="33821"/>
                    <a:pt x="44405" y="33821"/>
                  </a:cubicBezTo>
                  <a:cubicBezTo>
                    <a:pt x="44241" y="33821"/>
                    <a:pt x="44079" y="33823"/>
                    <a:pt x="43917" y="33826"/>
                  </a:cubicBezTo>
                  <a:cubicBezTo>
                    <a:pt x="43495" y="33837"/>
                    <a:pt x="43073" y="33858"/>
                    <a:pt x="42662" y="33910"/>
                  </a:cubicBezTo>
                  <a:cubicBezTo>
                    <a:pt x="42594" y="33919"/>
                    <a:pt x="42528" y="33923"/>
                    <a:pt x="42464" y="33923"/>
                  </a:cubicBezTo>
                  <a:cubicBezTo>
                    <a:pt x="42118" y="33923"/>
                    <a:pt x="41823" y="33802"/>
                    <a:pt x="41565" y="33563"/>
                  </a:cubicBezTo>
                  <a:cubicBezTo>
                    <a:pt x="41491" y="33488"/>
                    <a:pt x="41418" y="33404"/>
                    <a:pt x="41301" y="33288"/>
                  </a:cubicBezTo>
                  <a:cubicBezTo>
                    <a:pt x="41653" y="33176"/>
                    <a:pt x="41986" y="33162"/>
                    <a:pt x="42309" y="33162"/>
                  </a:cubicBezTo>
                  <a:cubicBezTo>
                    <a:pt x="42419" y="33162"/>
                    <a:pt x="42528" y="33163"/>
                    <a:pt x="42636" y="33163"/>
                  </a:cubicBezTo>
                  <a:cubicBezTo>
                    <a:pt x="42687" y="33163"/>
                    <a:pt x="42738" y="33163"/>
                    <a:pt x="42789" y="33162"/>
                  </a:cubicBezTo>
                  <a:cubicBezTo>
                    <a:pt x="43253" y="33162"/>
                    <a:pt x="43717" y="33183"/>
                    <a:pt x="44181" y="33225"/>
                  </a:cubicBezTo>
                  <a:cubicBezTo>
                    <a:pt x="44666" y="33267"/>
                    <a:pt x="45151" y="33352"/>
                    <a:pt x="45636" y="33425"/>
                  </a:cubicBezTo>
                  <a:cubicBezTo>
                    <a:pt x="46079" y="33499"/>
                    <a:pt x="46522" y="33615"/>
                    <a:pt x="47050" y="33731"/>
                  </a:cubicBezTo>
                  <a:cubicBezTo>
                    <a:pt x="46881" y="33415"/>
                    <a:pt x="46649" y="33415"/>
                    <a:pt x="46480" y="33373"/>
                  </a:cubicBezTo>
                  <a:cubicBezTo>
                    <a:pt x="45447" y="33120"/>
                    <a:pt x="44392" y="32930"/>
                    <a:pt x="43326" y="32919"/>
                  </a:cubicBezTo>
                  <a:cubicBezTo>
                    <a:pt x="43250" y="32918"/>
                    <a:pt x="43174" y="32917"/>
                    <a:pt x="43098" y="32917"/>
                  </a:cubicBezTo>
                  <a:cubicBezTo>
                    <a:pt x="42438" y="32917"/>
                    <a:pt x="41785" y="32954"/>
                    <a:pt x="41132" y="32982"/>
                  </a:cubicBezTo>
                  <a:cubicBezTo>
                    <a:pt x="41123" y="32982"/>
                    <a:pt x="41114" y="32983"/>
                    <a:pt x="41104" y="32983"/>
                  </a:cubicBezTo>
                  <a:cubicBezTo>
                    <a:pt x="40716" y="32983"/>
                    <a:pt x="40389" y="32761"/>
                    <a:pt x="40173" y="32318"/>
                  </a:cubicBezTo>
                  <a:cubicBezTo>
                    <a:pt x="40479" y="32170"/>
                    <a:pt x="40816" y="32181"/>
                    <a:pt x="41132" y="32138"/>
                  </a:cubicBezTo>
                  <a:cubicBezTo>
                    <a:pt x="41439" y="32096"/>
                    <a:pt x="41755" y="32054"/>
                    <a:pt x="42061" y="32033"/>
                  </a:cubicBezTo>
                  <a:cubicBezTo>
                    <a:pt x="42388" y="32002"/>
                    <a:pt x="42725" y="31970"/>
                    <a:pt x="43052" y="31960"/>
                  </a:cubicBezTo>
                  <a:cubicBezTo>
                    <a:pt x="43276" y="31952"/>
                    <a:pt x="43496" y="31944"/>
                    <a:pt x="43717" y="31944"/>
                  </a:cubicBezTo>
                  <a:cubicBezTo>
                    <a:pt x="43808" y="31944"/>
                    <a:pt x="43899" y="31946"/>
                    <a:pt x="43991" y="31949"/>
                  </a:cubicBezTo>
                  <a:cubicBezTo>
                    <a:pt x="44318" y="31949"/>
                    <a:pt x="44655" y="31970"/>
                    <a:pt x="44982" y="32002"/>
                  </a:cubicBezTo>
                  <a:cubicBezTo>
                    <a:pt x="45243" y="32020"/>
                    <a:pt x="45504" y="32113"/>
                    <a:pt x="45771" y="32113"/>
                  </a:cubicBezTo>
                  <a:cubicBezTo>
                    <a:pt x="45807" y="32113"/>
                    <a:pt x="45843" y="32111"/>
                    <a:pt x="45878" y="32107"/>
                  </a:cubicBezTo>
                  <a:cubicBezTo>
                    <a:pt x="45857" y="31906"/>
                    <a:pt x="45721" y="31906"/>
                    <a:pt x="45625" y="31885"/>
                  </a:cubicBezTo>
                  <a:cubicBezTo>
                    <a:pt x="45172" y="31812"/>
                    <a:pt x="44708" y="31717"/>
                    <a:pt x="44254" y="31685"/>
                  </a:cubicBezTo>
                  <a:cubicBezTo>
                    <a:pt x="43971" y="31670"/>
                    <a:pt x="43687" y="31662"/>
                    <a:pt x="43405" y="31662"/>
                  </a:cubicBezTo>
                  <a:cubicBezTo>
                    <a:pt x="42311" y="31662"/>
                    <a:pt x="41225" y="31777"/>
                    <a:pt x="40152" y="32012"/>
                  </a:cubicBezTo>
                  <a:cubicBezTo>
                    <a:pt x="40056" y="32033"/>
                    <a:pt x="39967" y="32043"/>
                    <a:pt x="39883" y="32043"/>
                  </a:cubicBezTo>
                  <a:cubicBezTo>
                    <a:pt x="39589" y="32043"/>
                    <a:pt x="39361" y="31917"/>
                    <a:pt x="39140" y="31695"/>
                  </a:cubicBezTo>
                  <a:cubicBezTo>
                    <a:pt x="39646" y="31411"/>
                    <a:pt x="40015" y="31327"/>
                    <a:pt x="41755" y="31084"/>
                  </a:cubicBezTo>
                  <a:cubicBezTo>
                    <a:pt x="42630" y="30968"/>
                    <a:pt x="43506" y="30842"/>
                    <a:pt x="44371" y="30725"/>
                  </a:cubicBezTo>
                  <a:cubicBezTo>
                    <a:pt x="44379" y="30560"/>
                    <a:pt x="44302" y="30546"/>
                    <a:pt x="44209" y="30546"/>
                  </a:cubicBezTo>
                  <a:cubicBezTo>
                    <a:pt x="44189" y="30546"/>
                    <a:pt x="44169" y="30546"/>
                    <a:pt x="44149" y="30546"/>
                  </a:cubicBezTo>
                  <a:cubicBezTo>
                    <a:pt x="43021" y="30620"/>
                    <a:pt x="41903" y="30778"/>
                    <a:pt x="40795" y="30989"/>
                  </a:cubicBezTo>
                  <a:cubicBezTo>
                    <a:pt x="40036" y="31126"/>
                    <a:pt x="39287" y="31306"/>
                    <a:pt x="38517" y="31474"/>
                  </a:cubicBezTo>
                  <a:cubicBezTo>
                    <a:pt x="38106" y="31252"/>
                    <a:pt x="37673" y="31020"/>
                    <a:pt x="37241" y="30810"/>
                  </a:cubicBezTo>
                  <a:cubicBezTo>
                    <a:pt x="37074" y="30726"/>
                    <a:pt x="36918" y="30637"/>
                    <a:pt x="36729" y="30637"/>
                  </a:cubicBezTo>
                  <a:cubicBezTo>
                    <a:pt x="36656" y="30637"/>
                    <a:pt x="36578" y="30651"/>
                    <a:pt x="36492" y="30683"/>
                  </a:cubicBezTo>
                  <a:cubicBezTo>
                    <a:pt x="36464" y="30694"/>
                    <a:pt x="36437" y="30699"/>
                    <a:pt x="36409" y="30699"/>
                  </a:cubicBezTo>
                  <a:cubicBezTo>
                    <a:pt x="36246" y="30699"/>
                    <a:pt x="36077" y="30526"/>
                    <a:pt x="35870" y="30345"/>
                  </a:cubicBezTo>
                  <a:lnTo>
                    <a:pt x="35870" y="30345"/>
                  </a:lnTo>
                  <a:cubicBezTo>
                    <a:pt x="36165" y="30409"/>
                    <a:pt x="36355" y="30451"/>
                    <a:pt x="36545" y="30483"/>
                  </a:cubicBezTo>
                  <a:cubicBezTo>
                    <a:pt x="36640" y="30378"/>
                    <a:pt x="36587" y="30314"/>
                    <a:pt x="36503" y="30272"/>
                  </a:cubicBezTo>
                  <a:cubicBezTo>
                    <a:pt x="35733" y="29881"/>
                    <a:pt x="35047" y="29354"/>
                    <a:pt x="34351" y="28838"/>
                  </a:cubicBezTo>
                  <a:cubicBezTo>
                    <a:pt x="34277" y="28796"/>
                    <a:pt x="34246" y="28700"/>
                    <a:pt x="34204" y="28648"/>
                  </a:cubicBezTo>
                  <a:cubicBezTo>
                    <a:pt x="34267" y="28426"/>
                    <a:pt x="34436" y="28342"/>
                    <a:pt x="34594" y="28278"/>
                  </a:cubicBezTo>
                  <a:cubicBezTo>
                    <a:pt x="35479" y="27941"/>
                    <a:pt x="36344" y="27530"/>
                    <a:pt x="37283" y="27319"/>
                  </a:cubicBezTo>
                  <a:cubicBezTo>
                    <a:pt x="37800" y="27203"/>
                    <a:pt x="38306" y="27024"/>
                    <a:pt x="38812" y="26886"/>
                  </a:cubicBezTo>
                  <a:cubicBezTo>
                    <a:pt x="39002" y="26834"/>
                    <a:pt x="39203" y="26802"/>
                    <a:pt x="39393" y="26749"/>
                  </a:cubicBezTo>
                  <a:cubicBezTo>
                    <a:pt x="39435" y="26738"/>
                    <a:pt x="39456" y="26665"/>
                    <a:pt x="39519" y="26560"/>
                  </a:cubicBezTo>
                  <a:lnTo>
                    <a:pt x="39519" y="26560"/>
                  </a:lnTo>
                  <a:cubicBezTo>
                    <a:pt x="39266" y="26581"/>
                    <a:pt x="39076" y="26581"/>
                    <a:pt x="38886" y="26623"/>
                  </a:cubicBezTo>
                  <a:cubicBezTo>
                    <a:pt x="38411" y="26738"/>
                    <a:pt x="37947" y="26865"/>
                    <a:pt x="37473" y="26992"/>
                  </a:cubicBezTo>
                  <a:cubicBezTo>
                    <a:pt x="36787" y="27181"/>
                    <a:pt x="36112" y="27371"/>
                    <a:pt x="35458" y="27646"/>
                  </a:cubicBezTo>
                  <a:cubicBezTo>
                    <a:pt x="35069" y="27814"/>
                    <a:pt x="34668" y="27941"/>
                    <a:pt x="34319" y="28194"/>
                  </a:cubicBezTo>
                  <a:cubicBezTo>
                    <a:pt x="34187" y="28287"/>
                    <a:pt x="34060" y="28335"/>
                    <a:pt x="33931" y="28335"/>
                  </a:cubicBezTo>
                  <a:cubicBezTo>
                    <a:pt x="33783" y="28335"/>
                    <a:pt x="33634" y="28271"/>
                    <a:pt x="33476" y="28142"/>
                  </a:cubicBezTo>
                  <a:cubicBezTo>
                    <a:pt x="32812" y="27582"/>
                    <a:pt x="32115" y="27076"/>
                    <a:pt x="31430" y="26549"/>
                  </a:cubicBezTo>
                  <a:cubicBezTo>
                    <a:pt x="31366" y="26496"/>
                    <a:pt x="31282" y="26464"/>
                    <a:pt x="31219" y="26433"/>
                  </a:cubicBezTo>
                  <a:cubicBezTo>
                    <a:pt x="31082" y="26517"/>
                    <a:pt x="31145" y="26602"/>
                    <a:pt x="31198" y="26665"/>
                  </a:cubicBezTo>
                  <a:cubicBezTo>
                    <a:pt x="31257" y="26745"/>
                    <a:pt x="31336" y="26825"/>
                    <a:pt x="31408" y="26896"/>
                  </a:cubicBezTo>
                  <a:lnTo>
                    <a:pt x="31408" y="26896"/>
                  </a:lnTo>
                  <a:cubicBezTo>
                    <a:pt x="31067" y="26849"/>
                    <a:pt x="30890" y="26599"/>
                    <a:pt x="30691" y="26391"/>
                  </a:cubicBezTo>
                  <a:cubicBezTo>
                    <a:pt x="30702" y="26127"/>
                    <a:pt x="30892" y="26021"/>
                    <a:pt x="31050" y="25916"/>
                  </a:cubicBezTo>
                  <a:cubicBezTo>
                    <a:pt x="32337" y="25083"/>
                    <a:pt x="33687" y="24387"/>
                    <a:pt x="35184" y="23975"/>
                  </a:cubicBezTo>
                  <a:cubicBezTo>
                    <a:pt x="36081" y="23733"/>
                    <a:pt x="36977" y="23490"/>
                    <a:pt x="37905" y="23364"/>
                  </a:cubicBezTo>
                  <a:cubicBezTo>
                    <a:pt x="38538" y="23290"/>
                    <a:pt x="39182" y="23258"/>
                    <a:pt x="39825" y="23195"/>
                  </a:cubicBezTo>
                  <a:cubicBezTo>
                    <a:pt x="39941" y="23185"/>
                    <a:pt x="40057" y="23164"/>
                    <a:pt x="40258" y="23132"/>
                  </a:cubicBezTo>
                  <a:cubicBezTo>
                    <a:pt x="40018" y="23022"/>
                    <a:pt x="39776" y="22972"/>
                    <a:pt x="39406" y="22972"/>
                  </a:cubicBezTo>
                  <a:cubicBezTo>
                    <a:pt x="39026" y="22972"/>
                    <a:pt x="38512" y="23025"/>
                    <a:pt x="37726" y="23121"/>
                  </a:cubicBezTo>
                  <a:cubicBezTo>
                    <a:pt x="36862" y="23227"/>
                    <a:pt x="36028" y="23427"/>
                    <a:pt x="35195" y="23670"/>
                  </a:cubicBezTo>
                  <a:cubicBezTo>
                    <a:pt x="34394" y="23912"/>
                    <a:pt x="33592" y="24197"/>
                    <a:pt x="32833" y="24556"/>
                  </a:cubicBezTo>
                  <a:cubicBezTo>
                    <a:pt x="32073" y="24903"/>
                    <a:pt x="31366" y="25378"/>
                    <a:pt x="30618" y="25810"/>
                  </a:cubicBezTo>
                  <a:cubicBezTo>
                    <a:pt x="30164" y="25536"/>
                    <a:pt x="29742" y="25199"/>
                    <a:pt x="29362" y="24735"/>
                  </a:cubicBezTo>
                  <a:cubicBezTo>
                    <a:pt x="29753" y="24471"/>
                    <a:pt x="30143" y="24260"/>
                    <a:pt x="30544" y="24092"/>
                  </a:cubicBezTo>
                  <a:cubicBezTo>
                    <a:pt x="31282" y="23785"/>
                    <a:pt x="32031" y="23511"/>
                    <a:pt x="32801" y="23290"/>
                  </a:cubicBezTo>
                  <a:cubicBezTo>
                    <a:pt x="33855" y="22974"/>
                    <a:pt x="34931" y="22710"/>
                    <a:pt x="36018" y="22541"/>
                  </a:cubicBezTo>
                  <a:cubicBezTo>
                    <a:pt x="36070" y="22531"/>
                    <a:pt x="36112" y="22457"/>
                    <a:pt x="36144" y="22414"/>
                  </a:cubicBezTo>
                  <a:cubicBezTo>
                    <a:pt x="36154" y="22404"/>
                    <a:pt x="36133" y="22383"/>
                    <a:pt x="36112" y="22330"/>
                  </a:cubicBezTo>
                  <a:cubicBezTo>
                    <a:pt x="35416" y="22383"/>
                    <a:pt x="34731" y="22510"/>
                    <a:pt x="34045" y="22689"/>
                  </a:cubicBezTo>
                  <a:cubicBezTo>
                    <a:pt x="33412" y="22857"/>
                    <a:pt x="32758" y="23005"/>
                    <a:pt x="32137" y="23216"/>
                  </a:cubicBezTo>
                  <a:cubicBezTo>
                    <a:pt x="31483" y="23438"/>
                    <a:pt x="30850" y="23722"/>
                    <a:pt x="30217" y="23986"/>
                  </a:cubicBezTo>
                  <a:cubicBezTo>
                    <a:pt x="29848" y="24134"/>
                    <a:pt x="29500" y="24313"/>
                    <a:pt x="29109" y="24481"/>
                  </a:cubicBezTo>
                  <a:cubicBezTo>
                    <a:pt x="27991" y="23501"/>
                    <a:pt x="26905" y="22541"/>
                    <a:pt x="25777" y="21550"/>
                  </a:cubicBezTo>
                  <a:cubicBezTo>
                    <a:pt x="25872" y="21307"/>
                    <a:pt x="26114" y="21191"/>
                    <a:pt x="26346" y="21075"/>
                  </a:cubicBezTo>
                  <a:cubicBezTo>
                    <a:pt x="27412" y="20485"/>
                    <a:pt x="28540" y="20031"/>
                    <a:pt x="29732" y="19725"/>
                  </a:cubicBezTo>
                  <a:cubicBezTo>
                    <a:pt x="30354" y="19567"/>
                    <a:pt x="30955" y="19325"/>
                    <a:pt x="31577" y="19177"/>
                  </a:cubicBezTo>
                  <a:cubicBezTo>
                    <a:pt x="32653" y="18913"/>
                    <a:pt x="33740" y="18681"/>
                    <a:pt x="34826" y="18481"/>
                  </a:cubicBezTo>
                  <a:cubicBezTo>
                    <a:pt x="35448" y="18354"/>
                    <a:pt x="36091" y="18312"/>
                    <a:pt x="36735" y="18238"/>
                  </a:cubicBezTo>
                  <a:cubicBezTo>
                    <a:pt x="36840" y="18228"/>
                    <a:pt x="36967" y="18249"/>
                    <a:pt x="37009" y="18059"/>
                  </a:cubicBezTo>
                  <a:cubicBezTo>
                    <a:pt x="36914" y="18038"/>
                    <a:pt x="36808" y="18017"/>
                    <a:pt x="36714" y="18017"/>
                  </a:cubicBezTo>
                  <a:cubicBezTo>
                    <a:pt x="35744" y="18048"/>
                    <a:pt x="34773" y="18186"/>
                    <a:pt x="33824" y="18385"/>
                  </a:cubicBezTo>
                  <a:cubicBezTo>
                    <a:pt x="32843" y="18586"/>
                    <a:pt x="31872" y="18776"/>
                    <a:pt x="30913" y="19039"/>
                  </a:cubicBezTo>
                  <a:cubicBezTo>
                    <a:pt x="30101" y="19250"/>
                    <a:pt x="29289" y="19482"/>
                    <a:pt x="28498" y="19799"/>
                  </a:cubicBezTo>
                  <a:cubicBezTo>
                    <a:pt x="27454" y="20232"/>
                    <a:pt x="26378" y="20590"/>
                    <a:pt x="25523" y="21307"/>
                  </a:cubicBezTo>
                  <a:cubicBezTo>
                    <a:pt x="25515" y="21308"/>
                    <a:pt x="25507" y="21308"/>
                    <a:pt x="25500" y="21308"/>
                  </a:cubicBezTo>
                  <a:cubicBezTo>
                    <a:pt x="25220" y="21308"/>
                    <a:pt x="25076" y="21135"/>
                    <a:pt x="24902" y="21012"/>
                  </a:cubicBezTo>
                  <a:cubicBezTo>
                    <a:pt x="24543" y="20727"/>
                    <a:pt x="24173" y="20421"/>
                    <a:pt x="23815" y="20136"/>
                  </a:cubicBezTo>
                  <a:cubicBezTo>
                    <a:pt x="23688" y="20052"/>
                    <a:pt x="23552" y="19978"/>
                    <a:pt x="23414" y="19904"/>
                  </a:cubicBezTo>
                  <a:cubicBezTo>
                    <a:pt x="23404" y="19904"/>
                    <a:pt x="23372" y="19925"/>
                    <a:pt x="23320" y="19946"/>
                  </a:cubicBezTo>
                  <a:cubicBezTo>
                    <a:pt x="23404" y="20052"/>
                    <a:pt x="23467" y="20157"/>
                    <a:pt x="23562" y="20242"/>
                  </a:cubicBezTo>
                  <a:lnTo>
                    <a:pt x="24796" y="21254"/>
                  </a:lnTo>
                  <a:cubicBezTo>
                    <a:pt x="25270" y="21655"/>
                    <a:pt x="25809" y="21971"/>
                    <a:pt x="26283" y="22351"/>
                  </a:cubicBezTo>
                  <a:cubicBezTo>
                    <a:pt x="26705" y="22678"/>
                    <a:pt x="27095" y="23037"/>
                    <a:pt x="27496" y="23396"/>
                  </a:cubicBezTo>
                  <a:cubicBezTo>
                    <a:pt x="27707" y="23585"/>
                    <a:pt x="27907" y="23796"/>
                    <a:pt x="28129" y="23986"/>
                  </a:cubicBezTo>
                  <a:cubicBezTo>
                    <a:pt x="28603" y="24408"/>
                    <a:pt x="29025" y="24882"/>
                    <a:pt x="29447" y="25367"/>
                  </a:cubicBezTo>
                  <a:cubicBezTo>
                    <a:pt x="28867" y="25030"/>
                    <a:pt x="28361" y="24608"/>
                    <a:pt x="27855" y="24186"/>
                  </a:cubicBezTo>
                  <a:cubicBezTo>
                    <a:pt x="26188" y="22815"/>
                    <a:pt x="24532" y="21444"/>
                    <a:pt x="22898" y="20052"/>
                  </a:cubicBezTo>
                  <a:cubicBezTo>
                    <a:pt x="21695" y="19029"/>
                    <a:pt x="20524" y="17975"/>
                    <a:pt x="19322" y="16951"/>
                  </a:cubicBezTo>
                  <a:cubicBezTo>
                    <a:pt x="18204" y="16002"/>
                    <a:pt x="17055" y="15085"/>
                    <a:pt x="15937" y="14157"/>
                  </a:cubicBezTo>
                  <a:cubicBezTo>
                    <a:pt x="14724" y="13144"/>
                    <a:pt x="13458" y="12205"/>
                    <a:pt x="12182" y="11288"/>
                  </a:cubicBezTo>
                  <a:cubicBezTo>
                    <a:pt x="11897" y="11077"/>
                    <a:pt x="11634" y="10834"/>
                    <a:pt x="11370" y="10592"/>
                  </a:cubicBezTo>
                  <a:cubicBezTo>
                    <a:pt x="11243" y="10475"/>
                    <a:pt x="11117" y="10349"/>
                    <a:pt x="11180" y="10096"/>
                  </a:cubicBezTo>
                  <a:lnTo>
                    <a:pt x="11180" y="10096"/>
                  </a:lnTo>
                  <a:cubicBezTo>
                    <a:pt x="11254" y="10117"/>
                    <a:pt x="11349" y="10117"/>
                    <a:pt x="11402" y="10159"/>
                  </a:cubicBezTo>
                  <a:cubicBezTo>
                    <a:pt x="11992" y="10634"/>
                    <a:pt x="12572" y="11108"/>
                    <a:pt x="13153" y="11583"/>
                  </a:cubicBezTo>
                  <a:cubicBezTo>
                    <a:pt x="13395" y="11783"/>
                    <a:pt x="13627" y="11994"/>
                    <a:pt x="13891" y="12163"/>
                  </a:cubicBezTo>
                  <a:cubicBezTo>
                    <a:pt x="14903" y="12796"/>
                    <a:pt x="15820" y="13566"/>
                    <a:pt x="16749" y="14336"/>
                  </a:cubicBezTo>
                  <a:cubicBezTo>
                    <a:pt x="17498" y="14958"/>
                    <a:pt x="18267" y="15559"/>
                    <a:pt x="19017" y="16182"/>
                  </a:cubicBezTo>
                  <a:cubicBezTo>
                    <a:pt x="19417" y="16529"/>
                    <a:pt x="19797" y="16909"/>
                    <a:pt x="20177" y="17279"/>
                  </a:cubicBezTo>
                  <a:cubicBezTo>
                    <a:pt x="20208" y="17310"/>
                    <a:pt x="20229" y="17352"/>
                    <a:pt x="20261" y="17384"/>
                  </a:cubicBezTo>
                  <a:lnTo>
                    <a:pt x="22729" y="19503"/>
                  </a:lnTo>
                  <a:cubicBezTo>
                    <a:pt x="22781" y="19536"/>
                    <a:pt x="22856" y="19557"/>
                    <a:pt x="22919" y="19588"/>
                  </a:cubicBezTo>
                  <a:cubicBezTo>
                    <a:pt x="23098" y="19514"/>
                    <a:pt x="23130" y="19293"/>
                    <a:pt x="23362" y="19229"/>
                  </a:cubicBezTo>
                  <a:cubicBezTo>
                    <a:pt x="23973" y="19060"/>
                    <a:pt x="24585" y="18839"/>
                    <a:pt x="25186" y="18618"/>
                  </a:cubicBezTo>
                  <a:cubicBezTo>
                    <a:pt x="25661" y="18449"/>
                    <a:pt x="26125" y="18259"/>
                    <a:pt x="26589" y="18048"/>
                  </a:cubicBezTo>
                  <a:lnTo>
                    <a:pt x="26589" y="18048"/>
                  </a:lnTo>
                  <a:cubicBezTo>
                    <a:pt x="25935" y="18069"/>
                    <a:pt x="25323" y="18270"/>
                    <a:pt x="24722" y="18512"/>
                  </a:cubicBezTo>
                  <a:cubicBezTo>
                    <a:pt x="24110" y="18765"/>
                    <a:pt x="23488" y="18997"/>
                    <a:pt x="22834" y="19250"/>
                  </a:cubicBezTo>
                  <a:cubicBezTo>
                    <a:pt x="22655" y="19103"/>
                    <a:pt x="22465" y="18955"/>
                    <a:pt x="22275" y="18807"/>
                  </a:cubicBezTo>
                  <a:cubicBezTo>
                    <a:pt x="22233" y="18765"/>
                    <a:pt x="22212" y="18692"/>
                    <a:pt x="22159" y="18596"/>
                  </a:cubicBezTo>
                  <a:cubicBezTo>
                    <a:pt x="22275" y="18533"/>
                    <a:pt x="22380" y="18460"/>
                    <a:pt x="22497" y="18407"/>
                  </a:cubicBezTo>
                  <a:cubicBezTo>
                    <a:pt x="23119" y="18164"/>
                    <a:pt x="23741" y="17932"/>
                    <a:pt x="24363" y="17689"/>
                  </a:cubicBezTo>
                  <a:cubicBezTo>
                    <a:pt x="24522" y="17626"/>
                    <a:pt x="24670" y="17542"/>
                    <a:pt x="24817" y="17468"/>
                  </a:cubicBezTo>
                  <a:cubicBezTo>
                    <a:pt x="24802" y="17349"/>
                    <a:pt x="24746" y="17319"/>
                    <a:pt x="24687" y="17319"/>
                  </a:cubicBezTo>
                  <a:cubicBezTo>
                    <a:pt x="24663" y="17319"/>
                    <a:pt x="24638" y="17325"/>
                    <a:pt x="24616" y="17331"/>
                  </a:cubicBezTo>
                  <a:cubicBezTo>
                    <a:pt x="24427" y="17384"/>
                    <a:pt x="24237" y="17457"/>
                    <a:pt x="24058" y="17521"/>
                  </a:cubicBezTo>
                  <a:cubicBezTo>
                    <a:pt x="23414" y="17774"/>
                    <a:pt x="22771" y="18027"/>
                    <a:pt x="22127" y="18270"/>
                  </a:cubicBezTo>
                  <a:cubicBezTo>
                    <a:pt x="22025" y="18305"/>
                    <a:pt x="21955" y="18328"/>
                    <a:pt x="21899" y="18328"/>
                  </a:cubicBezTo>
                  <a:cubicBezTo>
                    <a:pt x="21787" y="18328"/>
                    <a:pt x="21726" y="18241"/>
                    <a:pt x="21558" y="17996"/>
                  </a:cubicBezTo>
                  <a:cubicBezTo>
                    <a:pt x="21611" y="17943"/>
                    <a:pt x="21663" y="17858"/>
                    <a:pt x="21738" y="17827"/>
                  </a:cubicBezTo>
                  <a:cubicBezTo>
                    <a:pt x="22106" y="17679"/>
                    <a:pt x="22476" y="17542"/>
                    <a:pt x="22856" y="17415"/>
                  </a:cubicBezTo>
                  <a:cubicBezTo>
                    <a:pt x="23341" y="17257"/>
                    <a:pt x="23826" y="17110"/>
                    <a:pt x="24321" y="16962"/>
                  </a:cubicBezTo>
                  <a:cubicBezTo>
                    <a:pt x="24511" y="16899"/>
                    <a:pt x="24701" y="16857"/>
                    <a:pt x="24902" y="16814"/>
                  </a:cubicBezTo>
                  <a:cubicBezTo>
                    <a:pt x="25165" y="16761"/>
                    <a:pt x="25165" y="16761"/>
                    <a:pt x="25492" y="16498"/>
                  </a:cubicBezTo>
                  <a:cubicBezTo>
                    <a:pt x="25417" y="16475"/>
                    <a:pt x="25344" y="16466"/>
                    <a:pt x="25275" y="16466"/>
                  </a:cubicBezTo>
                  <a:cubicBezTo>
                    <a:pt x="24956" y="16466"/>
                    <a:pt x="24690" y="16665"/>
                    <a:pt x="24395" y="16709"/>
                  </a:cubicBezTo>
                  <a:cubicBezTo>
                    <a:pt x="24037" y="16751"/>
                    <a:pt x="23688" y="16930"/>
                    <a:pt x="23330" y="17057"/>
                  </a:cubicBezTo>
                  <a:cubicBezTo>
                    <a:pt x="22992" y="17173"/>
                    <a:pt x="22655" y="17300"/>
                    <a:pt x="22328" y="17415"/>
                  </a:cubicBezTo>
                  <a:cubicBezTo>
                    <a:pt x="21970" y="17532"/>
                    <a:pt x="21611" y="17658"/>
                    <a:pt x="21231" y="17785"/>
                  </a:cubicBezTo>
                  <a:cubicBezTo>
                    <a:pt x="21094" y="17668"/>
                    <a:pt x="20967" y="17563"/>
                    <a:pt x="20852" y="17457"/>
                  </a:cubicBezTo>
                  <a:cubicBezTo>
                    <a:pt x="20883" y="17384"/>
                    <a:pt x="20894" y="17321"/>
                    <a:pt x="20915" y="17310"/>
                  </a:cubicBezTo>
                  <a:cubicBezTo>
                    <a:pt x="21073" y="17225"/>
                    <a:pt x="21231" y="17152"/>
                    <a:pt x="21400" y="17089"/>
                  </a:cubicBezTo>
                  <a:cubicBezTo>
                    <a:pt x="22106" y="16814"/>
                    <a:pt x="22802" y="16529"/>
                    <a:pt x="23509" y="16276"/>
                  </a:cubicBezTo>
                  <a:cubicBezTo>
                    <a:pt x="24448" y="15939"/>
                    <a:pt x="25397" y="15612"/>
                    <a:pt x="26336" y="15296"/>
                  </a:cubicBezTo>
                  <a:cubicBezTo>
                    <a:pt x="26462" y="15254"/>
                    <a:pt x="26599" y="15254"/>
                    <a:pt x="26737" y="15221"/>
                  </a:cubicBezTo>
                  <a:cubicBezTo>
                    <a:pt x="26894" y="15179"/>
                    <a:pt x="27053" y="15127"/>
                    <a:pt x="27211" y="15074"/>
                  </a:cubicBezTo>
                  <a:cubicBezTo>
                    <a:pt x="27211" y="14935"/>
                    <a:pt x="27154" y="14897"/>
                    <a:pt x="27089" y="14897"/>
                  </a:cubicBezTo>
                  <a:cubicBezTo>
                    <a:pt x="27070" y="14897"/>
                    <a:pt x="27051" y="14900"/>
                    <a:pt x="27032" y="14905"/>
                  </a:cubicBezTo>
                  <a:cubicBezTo>
                    <a:pt x="26409" y="15064"/>
                    <a:pt x="25798" y="15232"/>
                    <a:pt x="25186" y="15432"/>
                  </a:cubicBezTo>
                  <a:cubicBezTo>
                    <a:pt x="23688" y="15939"/>
                    <a:pt x="22212" y="16487"/>
                    <a:pt x="20746" y="17057"/>
                  </a:cubicBezTo>
                  <a:cubicBezTo>
                    <a:pt x="20662" y="17078"/>
                    <a:pt x="20577" y="17089"/>
                    <a:pt x="20472" y="17110"/>
                  </a:cubicBezTo>
                  <a:cubicBezTo>
                    <a:pt x="20113" y="16782"/>
                    <a:pt x="19755" y="16456"/>
                    <a:pt x="19385" y="16128"/>
                  </a:cubicBezTo>
                  <a:cubicBezTo>
                    <a:pt x="19048" y="15833"/>
                    <a:pt x="18626" y="15612"/>
                    <a:pt x="18299" y="15243"/>
                  </a:cubicBezTo>
                  <a:cubicBezTo>
                    <a:pt x="18541" y="14989"/>
                    <a:pt x="18827" y="14958"/>
                    <a:pt x="19101" y="14874"/>
                  </a:cubicBezTo>
                  <a:cubicBezTo>
                    <a:pt x="19375" y="14789"/>
                    <a:pt x="19649" y="14715"/>
                    <a:pt x="19924" y="14631"/>
                  </a:cubicBezTo>
                  <a:cubicBezTo>
                    <a:pt x="20018" y="14600"/>
                    <a:pt x="20071" y="14536"/>
                    <a:pt x="20018" y="14431"/>
                  </a:cubicBezTo>
                  <a:cubicBezTo>
                    <a:pt x="20008" y="14420"/>
                    <a:pt x="19987" y="14389"/>
                    <a:pt x="19966" y="14389"/>
                  </a:cubicBezTo>
                  <a:cubicBezTo>
                    <a:pt x="19902" y="14399"/>
                    <a:pt x="19839" y="14399"/>
                    <a:pt x="19776" y="14420"/>
                  </a:cubicBezTo>
                  <a:cubicBezTo>
                    <a:pt x="19206" y="14610"/>
                    <a:pt x="18647" y="14811"/>
                    <a:pt x="18046" y="15022"/>
                  </a:cubicBezTo>
                  <a:cubicBezTo>
                    <a:pt x="17508" y="14610"/>
                    <a:pt x="16949" y="14230"/>
                    <a:pt x="16453" y="13682"/>
                  </a:cubicBezTo>
                  <a:cubicBezTo>
                    <a:pt x="16591" y="13587"/>
                    <a:pt x="16675" y="13482"/>
                    <a:pt x="16781" y="13439"/>
                  </a:cubicBezTo>
                  <a:cubicBezTo>
                    <a:pt x="17202" y="13281"/>
                    <a:pt x="17624" y="13154"/>
                    <a:pt x="18035" y="12975"/>
                  </a:cubicBezTo>
                  <a:cubicBezTo>
                    <a:pt x="19038" y="12554"/>
                    <a:pt x="20102" y="12332"/>
                    <a:pt x="21147" y="12047"/>
                  </a:cubicBezTo>
                  <a:cubicBezTo>
                    <a:pt x="21727" y="11900"/>
                    <a:pt x="22317" y="11825"/>
                    <a:pt x="22908" y="11710"/>
                  </a:cubicBezTo>
                  <a:cubicBezTo>
                    <a:pt x="23055" y="11678"/>
                    <a:pt x="23193" y="11614"/>
                    <a:pt x="23320" y="11572"/>
                  </a:cubicBezTo>
                  <a:cubicBezTo>
                    <a:pt x="23312" y="11453"/>
                    <a:pt x="23251" y="11428"/>
                    <a:pt x="23190" y="11428"/>
                  </a:cubicBezTo>
                  <a:cubicBezTo>
                    <a:pt x="23165" y="11428"/>
                    <a:pt x="23140" y="11432"/>
                    <a:pt x="23119" y="11436"/>
                  </a:cubicBezTo>
                  <a:cubicBezTo>
                    <a:pt x="22075" y="11614"/>
                    <a:pt x="21041" y="11815"/>
                    <a:pt x="20008" y="12068"/>
                  </a:cubicBezTo>
                  <a:cubicBezTo>
                    <a:pt x="19449" y="12195"/>
                    <a:pt x="18900" y="12395"/>
                    <a:pt x="18352" y="12543"/>
                  </a:cubicBezTo>
                  <a:cubicBezTo>
                    <a:pt x="17709" y="12722"/>
                    <a:pt x="17076" y="12933"/>
                    <a:pt x="16495" y="13271"/>
                  </a:cubicBezTo>
                  <a:cubicBezTo>
                    <a:pt x="16390" y="13344"/>
                    <a:pt x="16253" y="13376"/>
                    <a:pt x="16127" y="13429"/>
                  </a:cubicBezTo>
                  <a:cubicBezTo>
                    <a:pt x="15736" y="13229"/>
                    <a:pt x="15441" y="12922"/>
                    <a:pt x="15082" y="12648"/>
                  </a:cubicBezTo>
                  <a:cubicBezTo>
                    <a:pt x="15167" y="12522"/>
                    <a:pt x="15220" y="12395"/>
                    <a:pt x="15304" y="12322"/>
                  </a:cubicBezTo>
                  <a:cubicBezTo>
                    <a:pt x="15842" y="11847"/>
                    <a:pt x="16485" y="11520"/>
                    <a:pt x="17128" y="11225"/>
                  </a:cubicBezTo>
                  <a:cubicBezTo>
                    <a:pt x="17645" y="10993"/>
                    <a:pt x="18215" y="10845"/>
                    <a:pt x="18752" y="10665"/>
                  </a:cubicBezTo>
                  <a:cubicBezTo>
                    <a:pt x="18942" y="10602"/>
                    <a:pt x="19143" y="10550"/>
                    <a:pt x="19333" y="10497"/>
                  </a:cubicBezTo>
                  <a:cubicBezTo>
                    <a:pt x="20008" y="10307"/>
                    <a:pt x="20693" y="10107"/>
                    <a:pt x="21379" y="9927"/>
                  </a:cubicBezTo>
                  <a:cubicBezTo>
                    <a:pt x="21716" y="9833"/>
                    <a:pt x="22054" y="9737"/>
                    <a:pt x="22402" y="9664"/>
                  </a:cubicBezTo>
                  <a:cubicBezTo>
                    <a:pt x="23109" y="9495"/>
                    <a:pt x="23826" y="9347"/>
                    <a:pt x="24543" y="9189"/>
                  </a:cubicBezTo>
                  <a:cubicBezTo>
                    <a:pt x="24627" y="9168"/>
                    <a:pt x="24701" y="9125"/>
                    <a:pt x="24680" y="8968"/>
                  </a:cubicBezTo>
                  <a:cubicBezTo>
                    <a:pt x="24448" y="8968"/>
                    <a:pt x="24216" y="8978"/>
                    <a:pt x="23984" y="9031"/>
                  </a:cubicBezTo>
                  <a:cubicBezTo>
                    <a:pt x="23161" y="9210"/>
                    <a:pt x="22328" y="9357"/>
                    <a:pt x="21527" y="9590"/>
                  </a:cubicBezTo>
                  <a:cubicBezTo>
                    <a:pt x="20503" y="9896"/>
                    <a:pt x="19470" y="10128"/>
                    <a:pt x="18447" y="10433"/>
                  </a:cubicBezTo>
                  <a:cubicBezTo>
                    <a:pt x="17318" y="10771"/>
                    <a:pt x="16263" y="11277"/>
                    <a:pt x="15314" y="11994"/>
                  </a:cubicBezTo>
                  <a:cubicBezTo>
                    <a:pt x="15135" y="12132"/>
                    <a:pt x="14956" y="12247"/>
                    <a:pt x="14787" y="12353"/>
                  </a:cubicBezTo>
                  <a:cubicBezTo>
                    <a:pt x="14534" y="12289"/>
                    <a:pt x="14344" y="12205"/>
                    <a:pt x="14196" y="11973"/>
                  </a:cubicBezTo>
                  <a:cubicBezTo>
                    <a:pt x="14735" y="11436"/>
                    <a:pt x="15399" y="11150"/>
                    <a:pt x="16052" y="10855"/>
                  </a:cubicBezTo>
                  <a:cubicBezTo>
                    <a:pt x="16052" y="10722"/>
                    <a:pt x="16000" y="10677"/>
                    <a:pt x="15929" y="10677"/>
                  </a:cubicBezTo>
                  <a:cubicBezTo>
                    <a:pt x="15899" y="10677"/>
                    <a:pt x="15866" y="10685"/>
                    <a:pt x="15831" y="10697"/>
                  </a:cubicBezTo>
                  <a:cubicBezTo>
                    <a:pt x="15663" y="10750"/>
                    <a:pt x="15494" y="10813"/>
                    <a:pt x="15346" y="10897"/>
                  </a:cubicBezTo>
                  <a:cubicBezTo>
                    <a:pt x="14903" y="11161"/>
                    <a:pt x="14481" y="11436"/>
                    <a:pt x="14049" y="11699"/>
                  </a:cubicBezTo>
                  <a:cubicBezTo>
                    <a:pt x="13994" y="11734"/>
                    <a:pt x="13935" y="11764"/>
                    <a:pt x="13880" y="11764"/>
                  </a:cubicBezTo>
                  <a:cubicBezTo>
                    <a:pt x="13818" y="11764"/>
                    <a:pt x="13761" y="11726"/>
                    <a:pt x="13722" y="11614"/>
                  </a:cubicBezTo>
                  <a:cubicBezTo>
                    <a:pt x="14028" y="11204"/>
                    <a:pt x="14597" y="11140"/>
                    <a:pt x="14935" y="10729"/>
                  </a:cubicBezTo>
                  <a:cubicBezTo>
                    <a:pt x="14923" y="10728"/>
                    <a:pt x="14911" y="10728"/>
                    <a:pt x="14899" y="10728"/>
                  </a:cubicBezTo>
                  <a:cubicBezTo>
                    <a:pt x="14688" y="10728"/>
                    <a:pt x="14465" y="10812"/>
                    <a:pt x="14175" y="10982"/>
                  </a:cubicBezTo>
                  <a:cubicBezTo>
                    <a:pt x="13933" y="11129"/>
                    <a:pt x="13680" y="11267"/>
                    <a:pt x="13427" y="11404"/>
                  </a:cubicBezTo>
                  <a:cubicBezTo>
                    <a:pt x="13120" y="11256"/>
                    <a:pt x="12888" y="11077"/>
                    <a:pt x="12731" y="10750"/>
                  </a:cubicBezTo>
                  <a:cubicBezTo>
                    <a:pt x="12973" y="10581"/>
                    <a:pt x="13195" y="10391"/>
                    <a:pt x="13448" y="10265"/>
                  </a:cubicBezTo>
                  <a:cubicBezTo>
                    <a:pt x="14049" y="9980"/>
                    <a:pt x="14650" y="9695"/>
                    <a:pt x="15262" y="9442"/>
                  </a:cubicBezTo>
                  <a:cubicBezTo>
                    <a:pt x="15567" y="9315"/>
                    <a:pt x="15895" y="9242"/>
                    <a:pt x="16221" y="9147"/>
                  </a:cubicBezTo>
                  <a:cubicBezTo>
                    <a:pt x="16617" y="9022"/>
                    <a:pt x="17024" y="8928"/>
                    <a:pt x="17359" y="8671"/>
                  </a:cubicBezTo>
                  <a:lnTo>
                    <a:pt x="17359" y="8671"/>
                  </a:lnTo>
                  <a:cubicBezTo>
                    <a:pt x="17363" y="8675"/>
                    <a:pt x="17367" y="8678"/>
                    <a:pt x="17371" y="8682"/>
                  </a:cubicBezTo>
                  <a:lnTo>
                    <a:pt x="17371" y="8661"/>
                  </a:lnTo>
                  <a:cubicBezTo>
                    <a:pt x="17367" y="8665"/>
                    <a:pt x="17363" y="8668"/>
                    <a:pt x="17359" y="8671"/>
                  </a:cubicBezTo>
                  <a:lnTo>
                    <a:pt x="17359" y="8671"/>
                  </a:lnTo>
                  <a:cubicBezTo>
                    <a:pt x="17295" y="8613"/>
                    <a:pt x="17223" y="8593"/>
                    <a:pt x="17149" y="8593"/>
                  </a:cubicBezTo>
                  <a:cubicBezTo>
                    <a:pt x="17079" y="8593"/>
                    <a:pt x="17008" y="8610"/>
                    <a:pt x="16938" y="8630"/>
                  </a:cubicBezTo>
                  <a:cubicBezTo>
                    <a:pt x="16422" y="8778"/>
                    <a:pt x="15916" y="8925"/>
                    <a:pt x="15410" y="9094"/>
                  </a:cubicBezTo>
                  <a:cubicBezTo>
                    <a:pt x="14513" y="9411"/>
                    <a:pt x="13638" y="9790"/>
                    <a:pt x="12836" y="10328"/>
                  </a:cubicBezTo>
                  <a:cubicBezTo>
                    <a:pt x="12710" y="10412"/>
                    <a:pt x="12572" y="10475"/>
                    <a:pt x="12424" y="10560"/>
                  </a:cubicBezTo>
                  <a:cubicBezTo>
                    <a:pt x="12066" y="10465"/>
                    <a:pt x="11855" y="10159"/>
                    <a:pt x="11571" y="9948"/>
                  </a:cubicBezTo>
                  <a:cubicBezTo>
                    <a:pt x="11285" y="9737"/>
                    <a:pt x="11022" y="9505"/>
                    <a:pt x="10737" y="9284"/>
                  </a:cubicBezTo>
                  <a:cubicBezTo>
                    <a:pt x="10463" y="9062"/>
                    <a:pt x="10178" y="8851"/>
                    <a:pt x="9914" y="8619"/>
                  </a:cubicBezTo>
                  <a:cubicBezTo>
                    <a:pt x="9640" y="8398"/>
                    <a:pt x="9387" y="8155"/>
                    <a:pt x="9092" y="7892"/>
                  </a:cubicBezTo>
                  <a:cubicBezTo>
                    <a:pt x="9260" y="7754"/>
                    <a:pt x="9377" y="7618"/>
                    <a:pt x="9524" y="7533"/>
                  </a:cubicBezTo>
                  <a:cubicBezTo>
                    <a:pt x="9893" y="7333"/>
                    <a:pt x="10263" y="7143"/>
                    <a:pt x="10642" y="6964"/>
                  </a:cubicBezTo>
                  <a:cubicBezTo>
                    <a:pt x="11264" y="6668"/>
                    <a:pt x="11887" y="6383"/>
                    <a:pt x="12625" y="6046"/>
                  </a:cubicBezTo>
                  <a:cubicBezTo>
                    <a:pt x="12564" y="6038"/>
                    <a:pt x="12507" y="6034"/>
                    <a:pt x="12454" y="6034"/>
                  </a:cubicBezTo>
                  <a:cubicBezTo>
                    <a:pt x="12157" y="6034"/>
                    <a:pt x="11969" y="6145"/>
                    <a:pt x="11781" y="6226"/>
                  </a:cubicBezTo>
                  <a:cubicBezTo>
                    <a:pt x="11528" y="6320"/>
                    <a:pt x="11275" y="6415"/>
                    <a:pt x="11032" y="6521"/>
                  </a:cubicBezTo>
                  <a:cubicBezTo>
                    <a:pt x="10779" y="6647"/>
                    <a:pt x="10526" y="6784"/>
                    <a:pt x="10273" y="6911"/>
                  </a:cubicBezTo>
                  <a:cubicBezTo>
                    <a:pt x="10031" y="7037"/>
                    <a:pt x="9788" y="7143"/>
                    <a:pt x="9556" y="7269"/>
                  </a:cubicBezTo>
                  <a:cubicBezTo>
                    <a:pt x="9324" y="7386"/>
                    <a:pt x="9092" y="7522"/>
                    <a:pt x="8881" y="7628"/>
                  </a:cubicBezTo>
                  <a:cubicBezTo>
                    <a:pt x="8248" y="7269"/>
                    <a:pt x="7985" y="7027"/>
                    <a:pt x="7732" y="6573"/>
                  </a:cubicBezTo>
                  <a:cubicBezTo>
                    <a:pt x="7805" y="6500"/>
                    <a:pt x="7879" y="6415"/>
                    <a:pt x="7964" y="6362"/>
                  </a:cubicBezTo>
                  <a:cubicBezTo>
                    <a:pt x="8543" y="5940"/>
                    <a:pt x="9166" y="5603"/>
                    <a:pt x="9841" y="5382"/>
                  </a:cubicBezTo>
                  <a:cubicBezTo>
                    <a:pt x="10010" y="5329"/>
                    <a:pt x="10010" y="5319"/>
                    <a:pt x="10178" y="5065"/>
                  </a:cubicBezTo>
                  <a:lnTo>
                    <a:pt x="10178" y="5065"/>
                  </a:lnTo>
                  <a:cubicBezTo>
                    <a:pt x="10073" y="5076"/>
                    <a:pt x="9989" y="5065"/>
                    <a:pt x="9914" y="5086"/>
                  </a:cubicBezTo>
                  <a:cubicBezTo>
                    <a:pt x="9250" y="5297"/>
                    <a:pt x="8639" y="5593"/>
                    <a:pt x="8079" y="5994"/>
                  </a:cubicBezTo>
                  <a:cubicBezTo>
                    <a:pt x="7900" y="6120"/>
                    <a:pt x="7699" y="6236"/>
                    <a:pt x="7510" y="6341"/>
                  </a:cubicBezTo>
                  <a:cubicBezTo>
                    <a:pt x="7500" y="6346"/>
                    <a:pt x="7488" y="6348"/>
                    <a:pt x="7475" y="6348"/>
                  </a:cubicBezTo>
                  <a:cubicBezTo>
                    <a:pt x="7428" y="6348"/>
                    <a:pt x="7364" y="6322"/>
                    <a:pt x="7331" y="6289"/>
                  </a:cubicBezTo>
                  <a:cubicBezTo>
                    <a:pt x="7299" y="6257"/>
                    <a:pt x="7267" y="6162"/>
                    <a:pt x="7299" y="6120"/>
                  </a:cubicBezTo>
                  <a:cubicBezTo>
                    <a:pt x="7436" y="5930"/>
                    <a:pt x="7563" y="5719"/>
                    <a:pt x="7742" y="5551"/>
                  </a:cubicBezTo>
                  <a:cubicBezTo>
                    <a:pt x="7985" y="5297"/>
                    <a:pt x="8269" y="5076"/>
                    <a:pt x="8543" y="4843"/>
                  </a:cubicBezTo>
                  <a:cubicBezTo>
                    <a:pt x="9124" y="4348"/>
                    <a:pt x="9841" y="4074"/>
                    <a:pt x="10568" y="3884"/>
                  </a:cubicBezTo>
                  <a:cubicBezTo>
                    <a:pt x="11354" y="3686"/>
                    <a:pt x="12163" y="3533"/>
                    <a:pt x="12981" y="3533"/>
                  </a:cubicBezTo>
                  <a:cubicBezTo>
                    <a:pt x="13119" y="3533"/>
                    <a:pt x="13257" y="3538"/>
                    <a:pt x="13395" y="3547"/>
                  </a:cubicBezTo>
                  <a:cubicBezTo>
                    <a:pt x="13527" y="3555"/>
                    <a:pt x="13660" y="3559"/>
                    <a:pt x="13791" y="3559"/>
                  </a:cubicBezTo>
                  <a:cubicBezTo>
                    <a:pt x="14685" y="3559"/>
                    <a:pt x="15555" y="3377"/>
                    <a:pt x="16401" y="3083"/>
                  </a:cubicBezTo>
                  <a:cubicBezTo>
                    <a:pt x="16789" y="2953"/>
                    <a:pt x="17177" y="2894"/>
                    <a:pt x="17576" y="2894"/>
                  </a:cubicBezTo>
                  <a:close/>
                  <a:moveTo>
                    <a:pt x="524" y="1"/>
                  </a:moveTo>
                  <a:cubicBezTo>
                    <a:pt x="498" y="1"/>
                    <a:pt x="471" y="2"/>
                    <a:pt x="443" y="3"/>
                  </a:cubicBezTo>
                  <a:cubicBezTo>
                    <a:pt x="380" y="13"/>
                    <a:pt x="317" y="34"/>
                    <a:pt x="232" y="66"/>
                  </a:cubicBezTo>
                  <a:cubicBezTo>
                    <a:pt x="159" y="214"/>
                    <a:pt x="85" y="362"/>
                    <a:pt x="0" y="540"/>
                  </a:cubicBezTo>
                  <a:cubicBezTo>
                    <a:pt x="338" y="962"/>
                    <a:pt x="633" y="1311"/>
                    <a:pt x="907" y="1679"/>
                  </a:cubicBezTo>
                  <a:cubicBezTo>
                    <a:pt x="1425" y="2387"/>
                    <a:pt x="2025" y="3008"/>
                    <a:pt x="2669" y="3589"/>
                  </a:cubicBezTo>
                  <a:cubicBezTo>
                    <a:pt x="3471" y="4327"/>
                    <a:pt x="4282" y="5044"/>
                    <a:pt x="5105" y="5761"/>
                  </a:cubicBezTo>
                  <a:cubicBezTo>
                    <a:pt x="5696" y="6268"/>
                    <a:pt x="6107" y="6890"/>
                    <a:pt x="6276" y="7649"/>
                  </a:cubicBezTo>
                  <a:cubicBezTo>
                    <a:pt x="6455" y="8429"/>
                    <a:pt x="6571" y="9221"/>
                    <a:pt x="6539" y="10022"/>
                  </a:cubicBezTo>
                  <a:cubicBezTo>
                    <a:pt x="6518" y="10813"/>
                    <a:pt x="6466" y="11614"/>
                    <a:pt x="6434" y="12416"/>
                  </a:cubicBezTo>
                  <a:cubicBezTo>
                    <a:pt x="6339" y="14747"/>
                    <a:pt x="6466" y="17068"/>
                    <a:pt x="6719" y="19388"/>
                  </a:cubicBezTo>
                  <a:cubicBezTo>
                    <a:pt x="6898" y="21118"/>
                    <a:pt x="7289" y="22794"/>
                    <a:pt x="7889" y="24429"/>
                  </a:cubicBezTo>
                  <a:cubicBezTo>
                    <a:pt x="8058" y="24882"/>
                    <a:pt x="8248" y="25336"/>
                    <a:pt x="8480" y="25768"/>
                  </a:cubicBezTo>
                  <a:cubicBezTo>
                    <a:pt x="9398" y="27446"/>
                    <a:pt x="10737" y="28711"/>
                    <a:pt x="12414" y="29618"/>
                  </a:cubicBezTo>
                  <a:cubicBezTo>
                    <a:pt x="14217" y="30588"/>
                    <a:pt x="15937" y="31695"/>
                    <a:pt x="17550" y="32951"/>
                  </a:cubicBezTo>
                  <a:cubicBezTo>
                    <a:pt x="18668" y="33816"/>
                    <a:pt x="19755" y="34733"/>
                    <a:pt x="20862" y="35619"/>
                  </a:cubicBezTo>
                  <a:cubicBezTo>
                    <a:pt x="22075" y="36589"/>
                    <a:pt x="23287" y="37559"/>
                    <a:pt x="24553" y="38466"/>
                  </a:cubicBezTo>
                  <a:cubicBezTo>
                    <a:pt x="26041" y="39521"/>
                    <a:pt x="27633" y="40302"/>
                    <a:pt x="29394" y="40766"/>
                  </a:cubicBezTo>
                  <a:cubicBezTo>
                    <a:pt x="30323" y="41009"/>
                    <a:pt x="31230" y="41304"/>
                    <a:pt x="32137" y="41588"/>
                  </a:cubicBezTo>
                  <a:cubicBezTo>
                    <a:pt x="33307" y="41947"/>
                    <a:pt x="34478" y="42284"/>
                    <a:pt x="35690" y="42432"/>
                  </a:cubicBezTo>
                  <a:cubicBezTo>
                    <a:pt x="36513" y="42527"/>
                    <a:pt x="37326" y="42654"/>
                    <a:pt x="38137" y="42727"/>
                  </a:cubicBezTo>
                  <a:cubicBezTo>
                    <a:pt x="38409" y="42750"/>
                    <a:pt x="38685" y="42761"/>
                    <a:pt x="38960" y="42761"/>
                  </a:cubicBezTo>
                  <a:cubicBezTo>
                    <a:pt x="39196" y="42761"/>
                    <a:pt x="39433" y="42753"/>
                    <a:pt x="39667" y="42738"/>
                  </a:cubicBezTo>
                  <a:cubicBezTo>
                    <a:pt x="40700" y="42664"/>
                    <a:pt x="41744" y="42537"/>
                    <a:pt x="42778" y="42464"/>
                  </a:cubicBezTo>
                  <a:cubicBezTo>
                    <a:pt x="43148" y="42436"/>
                    <a:pt x="43524" y="42431"/>
                    <a:pt x="43901" y="42431"/>
                  </a:cubicBezTo>
                  <a:cubicBezTo>
                    <a:pt x="44082" y="42431"/>
                    <a:pt x="44263" y="42432"/>
                    <a:pt x="44444" y="42432"/>
                  </a:cubicBezTo>
                  <a:cubicBezTo>
                    <a:pt x="44908" y="42432"/>
                    <a:pt x="45372" y="42453"/>
                    <a:pt x="45836" y="42453"/>
                  </a:cubicBezTo>
                  <a:cubicBezTo>
                    <a:pt x="46233" y="42451"/>
                    <a:pt x="46630" y="42448"/>
                    <a:pt x="47027" y="42448"/>
                  </a:cubicBezTo>
                  <a:cubicBezTo>
                    <a:pt x="48426" y="42448"/>
                    <a:pt x="49827" y="42483"/>
                    <a:pt x="51215" y="42696"/>
                  </a:cubicBezTo>
                  <a:cubicBezTo>
                    <a:pt x="51679" y="42770"/>
                    <a:pt x="52143" y="42802"/>
                    <a:pt x="52607" y="42833"/>
                  </a:cubicBezTo>
                  <a:cubicBezTo>
                    <a:pt x="52654" y="42837"/>
                    <a:pt x="52702" y="42839"/>
                    <a:pt x="52749" y="42839"/>
                  </a:cubicBezTo>
                  <a:cubicBezTo>
                    <a:pt x="52965" y="42839"/>
                    <a:pt x="53178" y="42794"/>
                    <a:pt x="53378" y="42664"/>
                  </a:cubicBezTo>
                  <a:cubicBezTo>
                    <a:pt x="53567" y="42537"/>
                    <a:pt x="53610" y="42338"/>
                    <a:pt x="53430" y="42169"/>
                  </a:cubicBezTo>
                  <a:cubicBezTo>
                    <a:pt x="53198" y="41958"/>
                    <a:pt x="52966" y="41757"/>
                    <a:pt x="52703" y="41588"/>
                  </a:cubicBezTo>
                  <a:cubicBezTo>
                    <a:pt x="51996" y="41124"/>
                    <a:pt x="51374" y="40566"/>
                    <a:pt x="50825" y="39912"/>
                  </a:cubicBezTo>
                  <a:cubicBezTo>
                    <a:pt x="50509" y="39532"/>
                    <a:pt x="50266" y="39110"/>
                    <a:pt x="50118" y="38646"/>
                  </a:cubicBezTo>
                  <a:cubicBezTo>
                    <a:pt x="49792" y="37549"/>
                    <a:pt x="49475" y="36441"/>
                    <a:pt x="49169" y="35335"/>
                  </a:cubicBezTo>
                  <a:cubicBezTo>
                    <a:pt x="49053" y="34944"/>
                    <a:pt x="48958" y="34554"/>
                    <a:pt x="48874" y="34174"/>
                  </a:cubicBezTo>
                  <a:cubicBezTo>
                    <a:pt x="48632" y="33109"/>
                    <a:pt x="48389" y="32044"/>
                    <a:pt x="47978" y="31042"/>
                  </a:cubicBezTo>
                  <a:cubicBezTo>
                    <a:pt x="47524" y="29956"/>
                    <a:pt x="47018" y="28901"/>
                    <a:pt x="46522" y="27835"/>
                  </a:cubicBezTo>
                  <a:cubicBezTo>
                    <a:pt x="46354" y="27477"/>
                    <a:pt x="46121" y="27139"/>
                    <a:pt x="45963" y="26771"/>
                  </a:cubicBezTo>
                  <a:cubicBezTo>
                    <a:pt x="45489" y="25663"/>
                    <a:pt x="44761" y="24714"/>
                    <a:pt x="43959" y="23817"/>
                  </a:cubicBezTo>
                  <a:cubicBezTo>
                    <a:pt x="43590" y="23396"/>
                    <a:pt x="43242" y="22974"/>
                    <a:pt x="43031" y="22446"/>
                  </a:cubicBezTo>
                  <a:cubicBezTo>
                    <a:pt x="42515" y="21202"/>
                    <a:pt x="41882" y="20000"/>
                    <a:pt x="41217" y="18828"/>
                  </a:cubicBezTo>
                  <a:cubicBezTo>
                    <a:pt x="40806" y="18090"/>
                    <a:pt x="40342" y="17394"/>
                    <a:pt x="39962" y="16635"/>
                  </a:cubicBezTo>
                  <a:cubicBezTo>
                    <a:pt x="39508" y="15728"/>
                    <a:pt x="38875" y="14916"/>
                    <a:pt x="38275" y="14093"/>
                  </a:cubicBezTo>
                  <a:cubicBezTo>
                    <a:pt x="37357" y="12849"/>
                    <a:pt x="36218" y="11825"/>
                    <a:pt x="35005" y="10887"/>
                  </a:cubicBezTo>
                  <a:cubicBezTo>
                    <a:pt x="34499" y="10497"/>
                    <a:pt x="33993" y="10086"/>
                    <a:pt x="33487" y="9695"/>
                  </a:cubicBezTo>
                  <a:cubicBezTo>
                    <a:pt x="32737" y="9104"/>
                    <a:pt x="31999" y="8514"/>
                    <a:pt x="31230" y="7934"/>
                  </a:cubicBezTo>
                  <a:cubicBezTo>
                    <a:pt x="30449" y="7354"/>
                    <a:pt x="29616" y="6837"/>
                    <a:pt x="28867" y="6204"/>
                  </a:cubicBezTo>
                  <a:cubicBezTo>
                    <a:pt x="28044" y="5518"/>
                    <a:pt x="27148" y="5086"/>
                    <a:pt x="26072" y="4939"/>
                  </a:cubicBezTo>
                  <a:cubicBezTo>
                    <a:pt x="24965" y="4791"/>
                    <a:pt x="23931" y="4358"/>
                    <a:pt x="22929" y="3873"/>
                  </a:cubicBezTo>
                  <a:cubicBezTo>
                    <a:pt x="21705" y="3283"/>
                    <a:pt x="20409" y="2882"/>
                    <a:pt x="19080" y="2619"/>
                  </a:cubicBezTo>
                  <a:cubicBezTo>
                    <a:pt x="18602" y="2528"/>
                    <a:pt x="18126" y="2472"/>
                    <a:pt x="17653" y="2472"/>
                  </a:cubicBezTo>
                  <a:cubicBezTo>
                    <a:pt x="17072" y="2472"/>
                    <a:pt x="16496" y="2557"/>
                    <a:pt x="15926" y="2766"/>
                  </a:cubicBezTo>
                  <a:cubicBezTo>
                    <a:pt x="15268" y="3007"/>
                    <a:pt x="14602" y="3109"/>
                    <a:pt x="13920" y="3109"/>
                  </a:cubicBezTo>
                  <a:cubicBezTo>
                    <a:pt x="13826" y="3109"/>
                    <a:pt x="13732" y="3107"/>
                    <a:pt x="13638" y="3104"/>
                  </a:cubicBezTo>
                  <a:cubicBezTo>
                    <a:pt x="13531" y="3100"/>
                    <a:pt x="13425" y="3098"/>
                    <a:pt x="13318" y="3098"/>
                  </a:cubicBezTo>
                  <a:cubicBezTo>
                    <a:pt x="12467" y="3098"/>
                    <a:pt x="11625" y="3209"/>
                    <a:pt x="10800" y="3378"/>
                  </a:cubicBezTo>
                  <a:cubicBezTo>
                    <a:pt x="10347" y="3472"/>
                    <a:pt x="9872" y="3568"/>
                    <a:pt x="9461" y="3779"/>
                  </a:cubicBezTo>
                  <a:cubicBezTo>
                    <a:pt x="8449" y="4285"/>
                    <a:pt x="7510" y="4897"/>
                    <a:pt x="7035" y="6004"/>
                  </a:cubicBezTo>
                  <a:cubicBezTo>
                    <a:pt x="6761" y="5983"/>
                    <a:pt x="6635" y="5783"/>
                    <a:pt x="6476" y="5635"/>
                  </a:cubicBezTo>
                  <a:cubicBezTo>
                    <a:pt x="5664" y="4886"/>
                    <a:pt x="4852" y="4126"/>
                    <a:pt x="4029" y="3388"/>
                  </a:cubicBezTo>
                  <a:cubicBezTo>
                    <a:pt x="3481" y="2893"/>
                    <a:pt x="2996" y="2354"/>
                    <a:pt x="2532" y="1785"/>
                  </a:cubicBezTo>
                  <a:cubicBezTo>
                    <a:pt x="2173" y="1332"/>
                    <a:pt x="1793" y="889"/>
                    <a:pt x="1435" y="446"/>
                  </a:cubicBezTo>
                  <a:cubicBezTo>
                    <a:pt x="1198" y="140"/>
                    <a:pt x="898" y="1"/>
                    <a:pt x="52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841575" y="4460850"/>
              <a:ext cx="307975" cy="99825"/>
            </a:xfrm>
            <a:custGeom>
              <a:avLst/>
              <a:gdLst/>
              <a:ahLst/>
              <a:cxnLst/>
              <a:rect l="l" t="t" r="r" b="b"/>
              <a:pathLst>
                <a:path w="12319" h="3993" extrusionOk="0">
                  <a:moveTo>
                    <a:pt x="12033" y="0"/>
                  </a:moveTo>
                  <a:cubicBezTo>
                    <a:pt x="12002" y="0"/>
                    <a:pt x="11970" y="2"/>
                    <a:pt x="11939" y="7"/>
                  </a:cubicBezTo>
                  <a:cubicBezTo>
                    <a:pt x="11011" y="176"/>
                    <a:pt x="10072" y="345"/>
                    <a:pt x="9144" y="535"/>
                  </a:cubicBezTo>
                  <a:cubicBezTo>
                    <a:pt x="8363" y="703"/>
                    <a:pt x="7594" y="893"/>
                    <a:pt x="6823" y="1104"/>
                  </a:cubicBezTo>
                  <a:cubicBezTo>
                    <a:pt x="6233" y="1252"/>
                    <a:pt x="5642" y="1442"/>
                    <a:pt x="5052" y="1621"/>
                  </a:cubicBezTo>
                  <a:cubicBezTo>
                    <a:pt x="4545" y="1779"/>
                    <a:pt x="4039" y="1959"/>
                    <a:pt x="3533" y="2138"/>
                  </a:cubicBezTo>
                  <a:cubicBezTo>
                    <a:pt x="3122" y="2286"/>
                    <a:pt x="2710" y="2433"/>
                    <a:pt x="2299" y="2602"/>
                  </a:cubicBezTo>
                  <a:cubicBezTo>
                    <a:pt x="2014" y="2728"/>
                    <a:pt x="1730" y="2866"/>
                    <a:pt x="1456" y="3003"/>
                  </a:cubicBezTo>
                  <a:cubicBezTo>
                    <a:pt x="1107" y="3193"/>
                    <a:pt x="748" y="3372"/>
                    <a:pt x="411" y="3572"/>
                  </a:cubicBezTo>
                  <a:cubicBezTo>
                    <a:pt x="274" y="3668"/>
                    <a:pt x="169" y="3815"/>
                    <a:pt x="0" y="3973"/>
                  </a:cubicBezTo>
                  <a:cubicBezTo>
                    <a:pt x="94" y="3981"/>
                    <a:pt x="159" y="3993"/>
                    <a:pt x="204" y="3993"/>
                  </a:cubicBezTo>
                  <a:cubicBezTo>
                    <a:pt x="224" y="3993"/>
                    <a:pt x="240" y="3990"/>
                    <a:pt x="253" y="3984"/>
                  </a:cubicBezTo>
                  <a:cubicBezTo>
                    <a:pt x="1034" y="3414"/>
                    <a:pt x="1930" y="3098"/>
                    <a:pt x="2827" y="2771"/>
                  </a:cubicBezTo>
                  <a:cubicBezTo>
                    <a:pt x="3533" y="2507"/>
                    <a:pt x="4240" y="2243"/>
                    <a:pt x="4957" y="2011"/>
                  </a:cubicBezTo>
                  <a:cubicBezTo>
                    <a:pt x="5642" y="1779"/>
                    <a:pt x="6349" y="1579"/>
                    <a:pt x="7045" y="1378"/>
                  </a:cubicBezTo>
                  <a:cubicBezTo>
                    <a:pt x="7899" y="1146"/>
                    <a:pt x="8754" y="914"/>
                    <a:pt x="9608" y="714"/>
                  </a:cubicBezTo>
                  <a:cubicBezTo>
                    <a:pt x="10378" y="525"/>
                    <a:pt x="11169" y="398"/>
                    <a:pt x="11949" y="239"/>
                  </a:cubicBezTo>
                  <a:cubicBezTo>
                    <a:pt x="12065" y="218"/>
                    <a:pt x="12192" y="176"/>
                    <a:pt x="12319" y="155"/>
                  </a:cubicBezTo>
                  <a:lnTo>
                    <a:pt x="12319" y="18"/>
                  </a:lnTo>
                  <a:cubicBezTo>
                    <a:pt x="12223" y="18"/>
                    <a:pt x="12128" y="0"/>
                    <a:pt x="1203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2229925" y="4820250"/>
              <a:ext cx="201225" cy="61875"/>
            </a:xfrm>
            <a:custGeom>
              <a:avLst/>
              <a:gdLst/>
              <a:ahLst/>
              <a:cxnLst/>
              <a:rect l="l" t="t" r="r" b="b"/>
              <a:pathLst>
                <a:path w="8049" h="2475" extrusionOk="0">
                  <a:moveTo>
                    <a:pt x="7257" y="0"/>
                  </a:moveTo>
                  <a:cubicBezTo>
                    <a:pt x="7107" y="0"/>
                    <a:pt x="6956" y="4"/>
                    <a:pt x="6804" y="17"/>
                  </a:cubicBezTo>
                  <a:cubicBezTo>
                    <a:pt x="5591" y="144"/>
                    <a:pt x="4420" y="460"/>
                    <a:pt x="3270" y="861"/>
                  </a:cubicBezTo>
                  <a:cubicBezTo>
                    <a:pt x="2279" y="1209"/>
                    <a:pt x="1320" y="1599"/>
                    <a:pt x="392" y="2084"/>
                  </a:cubicBezTo>
                  <a:cubicBezTo>
                    <a:pt x="233" y="2169"/>
                    <a:pt x="75" y="2232"/>
                    <a:pt x="1" y="2475"/>
                  </a:cubicBezTo>
                  <a:cubicBezTo>
                    <a:pt x="402" y="2401"/>
                    <a:pt x="729" y="2232"/>
                    <a:pt x="1067" y="2074"/>
                  </a:cubicBezTo>
                  <a:cubicBezTo>
                    <a:pt x="1531" y="1873"/>
                    <a:pt x="1984" y="1641"/>
                    <a:pt x="2459" y="1462"/>
                  </a:cubicBezTo>
                  <a:cubicBezTo>
                    <a:pt x="3059" y="1241"/>
                    <a:pt x="3682" y="1072"/>
                    <a:pt x="4283" y="851"/>
                  </a:cubicBezTo>
                  <a:cubicBezTo>
                    <a:pt x="4831" y="650"/>
                    <a:pt x="5391" y="544"/>
                    <a:pt x="5949" y="418"/>
                  </a:cubicBezTo>
                  <a:cubicBezTo>
                    <a:pt x="6561" y="281"/>
                    <a:pt x="7173" y="228"/>
                    <a:pt x="7795" y="228"/>
                  </a:cubicBezTo>
                  <a:cubicBezTo>
                    <a:pt x="7901" y="218"/>
                    <a:pt x="8027" y="249"/>
                    <a:pt x="8048" y="70"/>
                  </a:cubicBezTo>
                  <a:cubicBezTo>
                    <a:pt x="7985" y="49"/>
                    <a:pt x="7932" y="7"/>
                    <a:pt x="7869" y="7"/>
                  </a:cubicBezTo>
                  <a:cubicBezTo>
                    <a:pt x="7663" y="7"/>
                    <a:pt x="7460" y="0"/>
                    <a:pt x="725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1860025" y="4649925"/>
              <a:ext cx="17675" cy="195550"/>
            </a:xfrm>
            <a:custGeom>
              <a:avLst/>
              <a:gdLst/>
              <a:ahLst/>
              <a:cxnLst/>
              <a:rect l="l" t="t" r="r" b="b"/>
              <a:pathLst>
                <a:path w="707" h="7822" extrusionOk="0">
                  <a:moveTo>
                    <a:pt x="171" y="1"/>
                  </a:moveTo>
                  <a:cubicBezTo>
                    <a:pt x="143" y="1"/>
                    <a:pt x="108" y="9"/>
                    <a:pt x="64" y="28"/>
                  </a:cubicBezTo>
                  <a:cubicBezTo>
                    <a:pt x="64" y="165"/>
                    <a:pt x="43" y="323"/>
                    <a:pt x="43" y="471"/>
                  </a:cubicBezTo>
                  <a:cubicBezTo>
                    <a:pt x="32" y="1294"/>
                    <a:pt x="0" y="2105"/>
                    <a:pt x="10" y="2928"/>
                  </a:cubicBezTo>
                  <a:cubicBezTo>
                    <a:pt x="32" y="4489"/>
                    <a:pt x="127" y="6061"/>
                    <a:pt x="432" y="7600"/>
                  </a:cubicBezTo>
                  <a:cubicBezTo>
                    <a:pt x="453" y="7716"/>
                    <a:pt x="507" y="7811"/>
                    <a:pt x="654" y="7822"/>
                  </a:cubicBezTo>
                  <a:cubicBezTo>
                    <a:pt x="664" y="7769"/>
                    <a:pt x="707" y="7706"/>
                    <a:pt x="696" y="7643"/>
                  </a:cubicBezTo>
                  <a:cubicBezTo>
                    <a:pt x="633" y="7273"/>
                    <a:pt x="559" y="6915"/>
                    <a:pt x="507" y="6546"/>
                  </a:cubicBezTo>
                  <a:cubicBezTo>
                    <a:pt x="317" y="5133"/>
                    <a:pt x="285" y="3719"/>
                    <a:pt x="275" y="2306"/>
                  </a:cubicBezTo>
                  <a:cubicBezTo>
                    <a:pt x="275" y="1578"/>
                    <a:pt x="275" y="851"/>
                    <a:pt x="264" y="122"/>
                  </a:cubicBezTo>
                  <a:cubicBezTo>
                    <a:pt x="264" y="48"/>
                    <a:pt x="238" y="1"/>
                    <a:pt x="17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707875" y="4518775"/>
              <a:ext cx="28250" cy="164550"/>
            </a:xfrm>
            <a:custGeom>
              <a:avLst/>
              <a:gdLst/>
              <a:ahLst/>
              <a:cxnLst/>
              <a:rect l="l" t="t" r="r" b="b"/>
              <a:pathLst>
                <a:path w="1130" h="6582" extrusionOk="0">
                  <a:moveTo>
                    <a:pt x="982" y="1"/>
                  </a:moveTo>
                  <a:cubicBezTo>
                    <a:pt x="918" y="74"/>
                    <a:pt x="876" y="116"/>
                    <a:pt x="855" y="169"/>
                  </a:cubicBezTo>
                  <a:cubicBezTo>
                    <a:pt x="792" y="317"/>
                    <a:pt x="739" y="465"/>
                    <a:pt x="708" y="612"/>
                  </a:cubicBezTo>
                  <a:cubicBezTo>
                    <a:pt x="602" y="1140"/>
                    <a:pt x="497" y="1656"/>
                    <a:pt x="412" y="2183"/>
                  </a:cubicBezTo>
                  <a:cubicBezTo>
                    <a:pt x="190" y="3491"/>
                    <a:pt x="33" y="4810"/>
                    <a:pt x="0" y="6149"/>
                  </a:cubicBezTo>
                  <a:cubicBezTo>
                    <a:pt x="0" y="6286"/>
                    <a:pt x="33" y="6423"/>
                    <a:pt x="43" y="6582"/>
                  </a:cubicBezTo>
                  <a:cubicBezTo>
                    <a:pt x="233" y="6518"/>
                    <a:pt x="211" y="6392"/>
                    <a:pt x="222" y="6286"/>
                  </a:cubicBezTo>
                  <a:cubicBezTo>
                    <a:pt x="254" y="5843"/>
                    <a:pt x="265" y="5400"/>
                    <a:pt x="307" y="4968"/>
                  </a:cubicBezTo>
                  <a:cubicBezTo>
                    <a:pt x="454" y="3439"/>
                    <a:pt x="654" y="1930"/>
                    <a:pt x="992" y="433"/>
                  </a:cubicBezTo>
                  <a:cubicBezTo>
                    <a:pt x="1024" y="306"/>
                    <a:pt x="1129" y="158"/>
                    <a:pt x="98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719475" y="4752375"/>
              <a:ext cx="25075" cy="144525"/>
            </a:xfrm>
            <a:custGeom>
              <a:avLst/>
              <a:gdLst/>
              <a:ahLst/>
              <a:cxnLst/>
              <a:rect l="l" t="t" r="r" b="b"/>
              <a:pathLst>
                <a:path w="1003" h="5781" extrusionOk="0">
                  <a:moveTo>
                    <a:pt x="254" y="1"/>
                  </a:moveTo>
                  <a:lnTo>
                    <a:pt x="254" y="1"/>
                  </a:lnTo>
                  <a:cubicBezTo>
                    <a:pt x="64" y="32"/>
                    <a:pt x="54" y="159"/>
                    <a:pt x="54" y="254"/>
                  </a:cubicBezTo>
                  <a:cubicBezTo>
                    <a:pt x="33" y="770"/>
                    <a:pt x="1" y="1277"/>
                    <a:pt x="22" y="1783"/>
                  </a:cubicBezTo>
                  <a:cubicBezTo>
                    <a:pt x="85" y="3102"/>
                    <a:pt x="486" y="4346"/>
                    <a:pt x="844" y="5591"/>
                  </a:cubicBezTo>
                  <a:cubicBezTo>
                    <a:pt x="865" y="5664"/>
                    <a:pt x="940" y="5717"/>
                    <a:pt x="992" y="5781"/>
                  </a:cubicBezTo>
                  <a:cubicBezTo>
                    <a:pt x="1003" y="5274"/>
                    <a:pt x="813" y="4831"/>
                    <a:pt x="750" y="4367"/>
                  </a:cubicBezTo>
                  <a:cubicBezTo>
                    <a:pt x="676" y="3882"/>
                    <a:pt x="518" y="3418"/>
                    <a:pt x="444" y="2943"/>
                  </a:cubicBezTo>
                  <a:cubicBezTo>
                    <a:pt x="359" y="2448"/>
                    <a:pt x="307" y="1942"/>
                    <a:pt x="254" y="1435"/>
                  </a:cubicBezTo>
                  <a:cubicBezTo>
                    <a:pt x="211" y="960"/>
                    <a:pt x="307" y="475"/>
                    <a:pt x="25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633800" y="4689350"/>
              <a:ext cx="21900" cy="135300"/>
            </a:xfrm>
            <a:custGeom>
              <a:avLst/>
              <a:gdLst/>
              <a:ahLst/>
              <a:cxnLst/>
              <a:rect l="l" t="t" r="r" b="b"/>
              <a:pathLst>
                <a:path w="876" h="5412" extrusionOk="0">
                  <a:moveTo>
                    <a:pt x="127" y="1"/>
                  </a:moveTo>
                  <a:cubicBezTo>
                    <a:pt x="10" y="486"/>
                    <a:pt x="0" y="1320"/>
                    <a:pt x="137" y="2438"/>
                  </a:cubicBezTo>
                  <a:cubicBezTo>
                    <a:pt x="264" y="3439"/>
                    <a:pt x="359" y="4452"/>
                    <a:pt x="707" y="5412"/>
                  </a:cubicBezTo>
                  <a:cubicBezTo>
                    <a:pt x="749" y="5412"/>
                    <a:pt x="802" y="5401"/>
                    <a:pt x="854" y="5401"/>
                  </a:cubicBezTo>
                  <a:cubicBezTo>
                    <a:pt x="854" y="5295"/>
                    <a:pt x="875" y="5180"/>
                    <a:pt x="844" y="5095"/>
                  </a:cubicBezTo>
                  <a:cubicBezTo>
                    <a:pt x="643" y="4526"/>
                    <a:pt x="591" y="3924"/>
                    <a:pt x="496" y="3334"/>
                  </a:cubicBezTo>
                  <a:cubicBezTo>
                    <a:pt x="338" y="2311"/>
                    <a:pt x="285" y="1266"/>
                    <a:pt x="264" y="223"/>
                  </a:cubicBezTo>
                  <a:cubicBezTo>
                    <a:pt x="264" y="127"/>
                    <a:pt x="296" y="1"/>
                    <a:pt x="12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748225" y="4565425"/>
              <a:ext cx="16900" cy="75725"/>
            </a:xfrm>
            <a:custGeom>
              <a:avLst/>
              <a:gdLst/>
              <a:ahLst/>
              <a:cxnLst/>
              <a:rect l="l" t="t" r="r" b="b"/>
              <a:pathLst>
                <a:path w="676" h="3029" extrusionOk="0">
                  <a:moveTo>
                    <a:pt x="317" y="1"/>
                  </a:moveTo>
                  <a:cubicBezTo>
                    <a:pt x="264" y="127"/>
                    <a:pt x="211" y="202"/>
                    <a:pt x="201" y="275"/>
                  </a:cubicBezTo>
                  <a:cubicBezTo>
                    <a:pt x="127" y="982"/>
                    <a:pt x="64" y="1688"/>
                    <a:pt x="1" y="2384"/>
                  </a:cubicBezTo>
                  <a:cubicBezTo>
                    <a:pt x="1" y="2427"/>
                    <a:pt x="32" y="2469"/>
                    <a:pt x="53" y="2511"/>
                  </a:cubicBezTo>
                  <a:cubicBezTo>
                    <a:pt x="85" y="2490"/>
                    <a:pt x="116" y="2469"/>
                    <a:pt x="158" y="2448"/>
                  </a:cubicBezTo>
                  <a:cubicBezTo>
                    <a:pt x="179" y="2427"/>
                    <a:pt x="211" y="2406"/>
                    <a:pt x="233" y="2395"/>
                  </a:cubicBezTo>
                  <a:lnTo>
                    <a:pt x="233" y="2395"/>
                  </a:lnTo>
                  <a:cubicBezTo>
                    <a:pt x="211" y="2417"/>
                    <a:pt x="179" y="2438"/>
                    <a:pt x="158" y="2459"/>
                  </a:cubicBezTo>
                  <a:cubicBezTo>
                    <a:pt x="390" y="2543"/>
                    <a:pt x="233" y="2860"/>
                    <a:pt x="496" y="3028"/>
                  </a:cubicBezTo>
                  <a:cubicBezTo>
                    <a:pt x="643" y="2269"/>
                    <a:pt x="612" y="1562"/>
                    <a:pt x="676" y="877"/>
                  </a:cubicBezTo>
                  <a:cubicBezTo>
                    <a:pt x="580" y="802"/>
                    <a:pt x="496" y="739"/>
                    <a:pt x="422" y="676"/>
                  </a:cubicBezTo>
                  <a:cubicBezTo>
                    <a:pt x="348" y="476"/>
                    <a:pt x="517" y="244"/>
                    <a:pt x="31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874500" y="4925875"/>
              <a:ext cx="44600" cy="126075"/>
            </a:xfrm>
            <a:custGeom>
              <a:avLst/>
              <a:gdLst/>
              <a:ahLst/>
              <a:cxnLst/>
              <a:rect l="l" t="t" r="r" b="b"/>
              <a:pathLst>
                <a:path w="1784" h="5043" extrusionOk="0">
                  <a:moveTo>
                    <a:pt x="33" y="1"/>
                  </a:moveTo>
                  <a:cubicBezTo>
                    <a:pt x="22" y="85"/>
                    <a:pt x="1" y="158"/>
                    <a:pt x="1" y="243"/>
                  </a:cubicBezTo>
                  <a:cubicBezTo>
                    <a:pt x="54" y="1013"/>
                    <a:pt x="286" y="1751"/>
                    <a:pt x="518" y="2479"/>
                  </a:cubicBezTo>
                  <a:cubicBezTo>
                    <a:pt x="771" y="3301"/>
                    <a:pt x="1067" y="4114"/>
                    <a:pt x="1552" y="4831"/>
                  </a:cubicBezTo>
                  <a:cubicBezTo>
                    <a:pt x="1583" y="4894"/>
                    <a:pt x="1646" y="4926"/>
                    <a:pt x="1784" y="5042"/>
                  </a:cubicBezTo>
                  <a:cubicBezTo>
                    <a:pt x="1425" y="4135"/>
                    <a:pt x="1119" y="3333"/>
                    <a:pt x="803" y="2542"/>
                  </a:cubicBezTo>
                  <a:cubicBezTo>
                    <a:pt x="476" y="1730"/>
                    <a:pt x="360" y="855"/>
                    <a:pt x="17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2022175" y="4999100"/>
              <a:ext cx="54075" cy="121650"/>
            </a:xfrm>
            <a:custGeom>
              <a:avLst/>
              <a:gdLst/>
              <a:ahLst/>
              <a:cxnLst/>
              <a:rect l="l" t="t" r="r" b="b"/>
              <a:pathLst>
                <a:path w="2163" h="4866" extrusionOk="0">
                  <a:moveTo>
                    <a:pt x="150" y="1"/>
                  </a:moveTo>
                  <a:cubicBezTo>
                    <a:pt x="140" y="1"/>
                    <a:pt x="129" y="2"/>
                    <a:pt x="117" y="4"/>
                  </a:cubicBezTo>
                  <a:cubicBezTo>
                    <a:pt x="0" y="299"/>
                    <a:pt x="117" y="562"/>
                    <a:pt x="222" y="836"/>
                  </a:cubicBezTo>
                  <a:cubicBezTo>
                    <a:pt x="475" y="1469"/>
                    <a:pt x="707" y="2123"/>
                    <a:pt x="970" y="2756"/>
                  </a:cubicBezTo>
                  <a:cubicBezTo>
                    <a:pt x="1245" y="3400"/>
                    <a:pt x="1551" y="4043"/>
                    <a:pt x="1846" y="4675"/>
                  </a:cubicBezTo>
                  <a:cubicBezTo>
                    <a:pt x="1877" y="4750"/>
                    <a:pt x="1952" y="4792"/>
                    <a:pt x="2025" y="4865"/>
                  </a:cubicBezTo>
                  <a:cubicBezTo>
                    <a:pt x="2163" y="4602"/>
                    <a:pt x="1994" y="4443"/>
                    <a:pt x="1920" y="4275"/>
                  </a:cubicBezTo>
                  <a:cubicBezTo>
                    <a:pt x="1762" y="3927"/>
                    <a:pt x="1593" y="3600"/>
                    <a:pt x="1445" y="3252"/>
                  </a:cubicBezTo>
                  <a:cubicBezTo>
                    <a:pt x="1329" y="2988"/>
                    <a:pt x="1256" y="2704"/>
                    <a:pt x="1118" y="2461"/>
                  </a:cubicBezTo>
                  <a:cubicBezTo>
                    <a:pt x="728" y="1733"/>
                    <a:pt x="506" y="942"/>
                    <a:pt x="264" y="161"/>
                  </a:cubicBezTo>
                  <a:cubicBezTo>
                    <a:pt x="245" y="85"/>
                    <a:pt x="243" y="1"/>
                    <a:pt x="150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700250" y="4252400"/>
              <a:ext cx="107600" cy="34150"/>
            </a:xfrm>
            <a:custGeom>
              <a:avLst/>
              <a:gdLst/>
              <a:ahLst/>
              <a:cxnLst/>
              <a:rect l="l" t="t" r="r" b="b"/>
              <a:pathLst>
                <a:path w="4304" h="1366" extrusionOk="0">
                  <a:moveTo>
                    <a:pt x="4047" y="1"/>
                  </a:moveTo>
                  <a:cubicBezTo>
                    <a:pt x="3306" y="1"/>
                    <a:pt x="2631" y="309"/>
                    <a:pt x="1941" y="499"/>
                  </a:cubicBezTo>
                  <a:cubicBezTo>
                    <a:pt x="1287" y="667"/>
                    <a:pt x="664" y="974"/>
                    <a:pt x="21" y="1216"/>
                  </a:cubicBezTo>
                  <a:cubicBezTo>
                    <a:pt x="0" y="1227"/>
                    <a:pt x="10" y="1290"/>
                    <a:pt x="0" y="1321"/>
                  </a:cubicBezTo>
                  <a:cubicBezTo>
                    <a:pt x="27" y="1339"/>
                    <a:pt x="62" y="1366"/>
                    <a:pt x="98" y="1366"/>
                  </a:cubicBezTo>
                  <a:cubicBezTo>
                    <a:pt x="104" y="1366"/>
                    <a:pt x="110" y="1365"/>
                    <a:pt x="116" y="1363"/>
                  </a:cubicBezTo>
                  <a:cubicBezTo>
                    <a:pt x="284" y="1321"/>
                    <a:pt x="453" y="1290"/>
                    <a:pt x="622" y="1227"/>
                  </a:cubicBezTo>
                  <a:cubicBezTo>
                    <a:pt x="1055" y="1068"/>
                    <a:pt x="1487" y="889"/>
                    <a:pt x="1920" y="721"/>
                  </a:cubicBezTo>
                  <a:cubicBezTo>
                    <a:pt x="2130" y="646"/>
                    <a:pt x="2341" y="594"/>
                    <a:pt x="2552" y="531"/>
                  </a:cubicBezTo>
                  <a:cubicBezTo>
                    <a:pt x="3080" y="393"/>
                    <a:pt x="3607" y="256"/>
                    <a:pt x="4144" y="109"/>
                  </a:cubicBezTo>
                  <a:cubicBezTo>
                    <a:pt x="4198" y="98"/>
                    <a:pt x="4250" y="46"/>
                    <a:pt x="4303" y="13"/>
                  </a:cubicBezTo>
                  <a:cubicBezTo>
                    <a:pt x="4217" y="5"/>
                    <a:pt x="4132" y="1"/>
                    <a:pt x="404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773275" y="4474875"/>
              <a:ext cx="67250" cy="33900"/>
            </a:xfrm>
            <a:custGeom>
              <a:avLst/>
              <a:gdLst/>
              <a:ahLst/>
              <a:cxnLst/>
              <a:rect l="l" t="t" r="r" b="b"/>
              <a:pathLst>
                <a:path w="2690" h="1356" extrusionOk="0">
                  <a:moveTo>
                    <a:pt x="1864" y="0"/>
                  </a:moveTo>
                  <a:cubicBezTo>
                    <a:pt x="1850" y="0"/>
                    <a:pt x="1837" y="2"/>
                    <a:pt x="1825" y="6"/>
                  </a:cubicBezTo>
                  <a:cubicBezTo>
                    <a:pt x="1160" y="196"/>
                    <a:pt x="527" y="438"/>
                    <a:pt x="0" y="934"/>
                  </a:cubicBezTo>
                  <a:cubicBezTo>
                    <a:pt x="74" y="1071"/>
                    <a:pt x="148" y="1208"/>
                    <a:pt x="232" y="1356"/>
                  </a:cubicBezTo>
                  <a:cubicBezTo>
                    <a:pt x="675" y="1250"/>
                    <a:pt x="1076" y="1166"/>
                    <a:pt x="1488" y="1060"/>
                  </a:cubicBezTo>
                  <a:cubicBezTo>
                    <a:pt x="1888" y="965"/>
                    <a:pt x="2289" y="850"/>
                    <a:pt x="2690" y="744"/>
                  </a:cubicBezTo>
                  <a:lnTo>
                    <a:pt x="2690" y="639"/>
                  </a:lnTo>
                  <a:cubicBezTo>
                    <a:pt x="2627" y="628"/>
                    <a:pt x="2563" y="607"/>
                    <a:pt x="2510" y="607"/>
                  </a:cubicBezTo>
                  <a:cubicBezTo>
                    <a:pt x="1888" y="681"/>
                    <a:pt x="1308" y="881"/>
                    <a:pt x="707" y="1039"/>
                  </a:cubicBezTo>
                  <a:cubicBezTo>
                    <a:pt x="669" y="1048"/>
                    <a:pt x="627" y="1062"/>
                    <a:pt x="584" y="1062"/>
                  </a:cubicBezTo>
                  <a:cubicBezTo>
                    <a:pt x="520" y="1062"/>
                    <a:pt x="454" y="1032"/>
                    <a:pt x="391" y="913"/>
                  </a:cubicBezTo>
                  <a:cubicBezTo>
                    <a:pt x="865" y="491"/>
                    <a:pt x="1561" y="480"/>
                    <a:pt x="2141" y="48"/>
                  </a:cubicBezTo>
                  <a:cubicBezTo>
                    <a:pt x="2005" y="31"/>
                    <a:pt x="1924" y="0"/>
                    <a:pt x="186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959675" y="4625575"/>
              <a:ext cx="90200" cy="37450"/>
            </a:xfrm>
            <a:custGeom>
              <a:avLst/>
              <a:gdLst/>
              <a:ahLst/>
              <a:cxnLst/>
              <a:rect l="l" t="t" r="r" b="b"/>
              <a:pathLst>
                <a:path w="3608" h="1498" extrusionOk="0">
                  <a:moveTo>
                    <a:pt x="3427" y="1"/>
                  </a:moveTo>
                  <a:cubicBezTo>
                    <a:pt x="3321" y="1"/>
                    <a:pt x="3217" y="54"/>
                    <a:pt x="3123" y="95"/>
                  </a:cubicBezTo>
                  <a:cubicBezTo>
                    <a:pt x="2300" y="400"/>
                    <a:pt x="1467" y="728"/>
                    <a:pt x="644" y="1044"/>
                  </a:cubicBezTo>
                  <a:cubicBezTo>
                    <a:pt x="486" y="1107"/>
                    <a:pt x="328" y="1192"/>
                    <a:pt x="170" y="1276"/>
                  </a:cubicBezTo>
                  <a:cubicBezTo>
                    <a:pt x="95" y="1307"/>
                    <a:pt x="1" y="1350"/>
                    <a:pt x="74" y="1497"/>
                  </a:cubicBezTo>
                  <a:cubicBezTo>
                    <a:pt x="149" y="1476"/>
                    <a:pt x="233" y="1476"/>
                    <a:pt x="317" y="1445"/>
                  </a:cubicBezTo>
                  <a:cubicBezTo>
                    <a:pt x="1382" y="1023"/>
                    <a:pt x="2458" y="611"/>
                    <a:pt x="3524" y="179"/>
                  </a:cubicBezTo>
                  <a:cubicBezTo>
                    <a:pt x="3555" y="168"/>
                    <a:pt x="3576" y="116"/>
                    <a:pt x="3608" y="63"/>
                  </a:cubicBezTo>
                  <a:cubicBezTo>
                    <a:pt x="3547" y="17"/>
                    <a:pt x="3487" y="1"/>
                    <a:pt x="342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2057775" y="4700425"/>
              <a:ext cx="96775" cy="36750"/>
            </a:xfrm>
            <a:custGeom>
              <a:avLst/>
              <a:gdLst/>
              <a:ahLst/>
              <a:cxnLst/>
              <a:rect l="l" t="t" r="r" b="b"/>
              <a:pathLst>
                <a:path w="3871" h="1470" extrusionOk="0">
                  <a:moveTo>
                    <a:pt x="3765" y="1"/>
                  </a:moveTo>
                  <a:cubicBezTo>
                    <a:pt x="3343" y="106"/>
                    <a:pt x="2921" y="202"/>
                    <a:pt x="2500" y="328"/>
                  </a:cubicBezTo>
                  <a:cubicBezTo>
                    <a:pt x="2057" y="476"/>
                    <a:pt x="1635" y="645"/>
                    <a:pt x="1203" y="834"/>
                  </a:cubicBezTo>
                  <a:cubicBezTo>
                    <a:pt x="812" y="1003"/>
                    <a:pt x="369" y="1066"/>
                    <a:pt x="0" y="1414"/>
                  </a:cubicBezTo>
                  <a:cubicBezTo>
                    <a:pt x="110" y="1442"/>
                    <a:pt x="173" y="1469"/>
                    <a:pt x="221" y="1469"/>
                  </a:cubicBezTo>
                  <a:cubicBezTo>
                    <a:pt x="229" y="1469"/>
                    <a:pt x="236" y="1469"/>
                    <a:pt x="243" y="1467"/>
                  </a:cubicBezTo>
                  <a:cubicBezTo>
                    <a:pt x="390" y="1425"/>
                    <a:pt x="538" y="1362"/>
                    <a:pt x="685" y="1309"/>
                  </a:cubicBezTo>
                  <a:cubicBezTo>
                    <a:pt x="1719" y="950"/>
                    <a:pt x="2700" y="444"/>
                    <a:pt x="3786" y="212"/>
                  </a:cubicBezTo>
                  <a:cubicBezTo>
                    <a:pt x="3871" y="191"/>
                    <a:pt x="3871" y="75"/>
                    <a:pt x="376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730825" y="4544625"/>
              <a:ext cx="17950" cy="97300"/>
            </a:xfrm>
            <a:custGeom>
              <a:avLst/>
              <a:gdLst/>
              <a:ahLst/>
              <a:cxnLst/>
              <a:rect l="l" t="t" r="r" b="b"/>
              <a:pathLst>
                <a:path w="718" h="3892" extrusionOk="0">
                  <a:moveTo>
                    <a:pt x="633" y="0"/>
                  </a:moveTo>
                  <a:cubicBezTo>
                    <a:pt x="580" y="63"/>
                    <a:pt x="496" y="116"/>
                    <a:pt x="486" y="190"/>
                  </a:cubicBezTo>
                  <a:cubicBezTo>
                    <a:pt x="179" y="1329"/>
                    <a:pt x="85" y="2499"/>
                    <a:pt x="0" y="3670"/>
                  </a:cubicBezTo>
                  <a:cubicBezTo>
                    <a:pt x="0" y="3713"/>
                    <a:pt x="53" y="3765"/>
                    <a:pt x="116" y="3891"/>
                  </a:cubicBezTo>
                  <a:cubicBezTo>
                    <a:pt x="327" y="3206"/>
                    <a:pt x="306" y="2563"/>
                    <a:pt x="411" y="1941"/>
                  </a:cubicBezTo>
                  <a:cubicBezTo>
                    <a:pt x="507" y="1308"/>
                    <a:pt x="612" y="685"/>
                    <a:pt x="718" y="52"/>
                  </a:cubicBezTo>
                  <a:cubicBezTo>
                    <a:pt x="686" y="42"/>
                    <a:pt x="664" y="21"/>
                    <a:pt x="63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742150" y="4793000"/>
              <a:ext cx="19000" cy="95475"/>
            </a:xfrm>
            <a:custGeom>
              <a:avLst/>
              <a:gdLst/>
              <a:ahLst/>
              <a:cxnLst/>
              <a:rect l="l" t="t" r="r" b="b"/>
              <a:pathLst>
                <a:path w="760" h="3819" extrusionOk="0">
                  <a:moveTo>
                    <a:pt x="33" y="0"/>
                  </a:moveTo>
                  <a:cubicBezTo>
                    <a:pt x="22" y="95"/>
                    <a:pt x="1" y="179"/>
                    <a:pt x="1" y="253"/>
                  </a:cubicBezTo>
                  <a:cubicBezTo>
                    <a:pt x="64" y="1381"/>
                    <a:pt x="338" y="2478"/>
                    <a:pt x="528" y="3586"/>
                  </a:cubicBezTo>
                  <a:cubicBezTo>
                    <a:pt x="539" y="3638"/>
                    <a:pt x="591" y="3692"/>
                    <a:pt x="665" y="3818"/>
                  </a:cubicBezTo>
                  <a:cubicBezTo>
                    <a:pt x="718" y="3702"/>
                    <a:pt x="760" y="3659"/>
                    <a:pt x="750" y="3628"/>
                  </a:cubicBezTo>
                  <a:cubicBezTo>
                    <a:pt x="560" y="2436"/>
                    <a:pt x="370" y="1234"/>
                    <a:pt x="169" y="42"/>
                  </a:cubicBezTo>
                  <a:cubicBezTo>
                    <a:pt x="169" y="31"/>
                    <a:pt x="106" y="21"/>
                    <a:pt x="3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648275" y="4357925"/>
              <a:ext cx="81250" cy="38775"/>
            </a:xfrm>
            <a:custGeom>
              <a:avLst/>
              <a:gdLst/>
              <a:ahLst/>
              <a:cxnLst/>
              <a:rect l="l" t="t" r="r" b="b"/>
              <a:pathLst>
                <a:path w="3250" h="1551" extrusionOk="0">
                  <a:moveTo>
                    <a:pt x="3052" y="1"/>
                  </a:moveTo>
                  <a:cubicBezTo>
                    <a:pt x="2959" y="1"/>
                    <a:pt x="2874" y="49"/>
                    <a:pt x="2785" y="74"/>
                  </a:cubicBezTo>
                  <a:cubicBezTo>
                    <a:pt x="1952" y="328"/>
                    <a:pt x="1224" y="803"/>
                    <a:pt x="423" y="1129"/>
                  </a:cubicBezTo>
                  <a:cubicBezTo>
                    <a:pt x="338" y="1161"/>
                    <a:pt x="265" y="1214"/>
                    <a:pt x="202" y="1277"/>
                  </a:cubicBezTo>
                  <a:cubicBezTo>
                    <a:pt x="138" y="1351"/>
                    <a:pt x="1" y="1351"/>
                    <a:pt x="12" y="1551"/>
                  </a:cubicBezTo>
                  <a:cubicBezTo>
                    <a:pt x="360" y="1414"/>
                    <a:pt x="708" y="1319"/>
                    <a:pt x="1003" y="1140"/>
                  </a:cubicBezTo>
                  <a:cubicBezTo>
                    <a:pt x="1341" y="929"/>
                    <a:pt x="1710" y="792"/>
                    <a:pt x="2079" y="634"/>
                  </a:cubicBezTo>
                  <a:cubicBezTo>
                    <a:pt x="2406" y="507"/>
                    <a:pt x="2743" y="381"/>
                    <a:pt x="3070" y="243"/>
                  </a:cubicBezTo>
                  <a:cubicBezTo>
                    <a:pt x="3144" y="212"/>
                    <a:pt x="3186" y="149"/>
                    <a:pt x="3249" y="85"/>
                  </a:cubicBezTo>
                  <a:cubicBezTo>
                    <a:pt x="3178" y="22"/>
                    <a:pt x="3113" y="1"/>
                    <a:pt x="305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625075" y="4343375"/>
              <a:ext cx="93375" cy="44125"/>
            </a:xfrm>
            <a:custGeom>
              <a:avLst/>
              <a:gdLst/>
              <a:ahLst/>
              <a:cxnLst/>
              <a:rect l="l" t="t" r="r" b="b"/>
              <a:pathLst>
                <a:path w="3735" h="1765" extrusionOk="0">
                  <a:moveTo>
                    <a:pt x="3632" y="1"/>
                  </a:moveTo>
                  <a:cubicBezTo>
                    <a:pt x="3627" y="1"/>
                    <a:pt x="3623" y="1"/>
                    <a:pt x="3619" y="3"/>
                  </a:cubicBezTo>
                  <a:cubicBezTo>
                    <a:pt x="2448" y="509"/>
                    <a:pt x="1277" y="1015"/>
                    <a:pt x="127" y="1574"/>
                  </a:cubicBezTo>
                  <a:cubicBezTo>
                    <a:pt x="96" y="1585"/>
                    <a:pt x="75" y="1638"/>
                    <a:pt x="1" y="1764"/>
                  </a:cubicBezTo>
                  <a:cubicBezTo>
                    <a:pt x="42" y="1761"/>
                    <a:pt x="78" y="1761"/>
                    <a:pt x="111" y="1761"/>
                  </a:cubicBezTo>
                  <a:cubicBezTo>
                    <a:pt x="140" y="1761"/>
                    <a:pt x="167" y="1761"/>
                    <a:pt x="191" y="1761"/>
                  </a:cubicBezTo>
                  <a:cubicBezTo>
                    <a:pt x="241" y="1761"/>
                    <a:pt x="281" y="1759"/>
                    <a:pt x="317" y="1743"/>
                  </a:cubicBezTo>
                  <a:cubicBezTo>
                    <a:pt x="1456" y="1216"/>
                    <a:pt x="2585" y="678"/>
                    <a:pt x="3724" y="140"/>
                  </a:cubicBezTo>
                  <a:cubicBezTo>
                    <a:pt x="3734" y="129"/>
                    <a:pt x="3734" y="66"/>
                    <a:pt x="3734" y="35"/>
                  </a:cubicBezTo>
                  <a:cubicBezTo>
                    <a:pt x="3698" y="25"/>
                    <a:pt x="3661" y="1"/>
                    <a:pt x="363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944650" y="4609475"/>
              <a:ext cx="82550" cy="38000"/>
            </a:xfrm>
            <a:custGeom>
              <a:avLst/>
              <a:gdLst/>
              <a:ahLst/>
              <a:cxnLst/>
              <a:rect l="l" t="t" r="r" b="b"/>
              <a:pathLst>
                <a:path w="3302" h="1520" extrusionOk="0">
                  <a:moveTo>
                    <a:pt x="3302" y="1"/>
                  </a:moveTo>
                  <a:lnTo>
                    <a:pt x="3302" y="1"/>
                  </a:lnTo>
                  <a:cubicBezTo>
                    <a:pt x="3175" y="11"/>
                    <a:pt x="3059" y="1"/>
                    <a:pt x="2953" y="32"/>
                  </a:cubicBezTo>
                  <a:cubicBezTo>
                    <a:pt x="1952" y="348"/>
                    <a:pt x="1045" y="865"/>
                    <a:pt x="106" y="1276"/>
                  </a:cubicBezTo>
                  <a:cubicBezTo>
                    <a:pt x="0" y="1330"/>
                    <a:pt x="11" y="1414"/>
                    <a:pt x="127" y="1519"/>
                  </a:cubicBezTo>
                  <a:cubicBezTo>
                    <a:pt x="286" y="1456"/>
                    <a:pt x="497" y="1414"/>
                    <a:pt x="654" y="1308"/>
                  </a:cubicBezTo>
                  <a:cubicBezTo>
                    <a:pt x="1076" y="1002"/>
                    <a:pt x="1561" y="855"/>
                    <a:pt x="2036" y="665"/>
                  </a:cubicBezTo>
                  <a:cubicBezTo>
                    <a:pt x="2384" y="528"/>
                    <a:pt x="2732" y="401"/>
                    <a:pt x="3080" y="264"/>
                  </a:cubicBezTo>
                  <a:cubicBezTo>
                    <a:pt x="3175" y="222"/>
                    <a:pt x="3291" y="190"/>
                    <a:pt x="330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2297700" y="4900300"/>
              <a:ext cx="97600" cy="25250"/>
            </a:xfrm>
            <a:custGeom>
              <a:avLst/>
              <a:gdLst/>
              <a:ahLst/>
              <a:cxnLst/>
              <a:rect l="l" t="t" r="r" b="b"/>
              <a:pathLst>
                <a:path w="3904" h="1010" extrusionOk="0">
                  <a:moveTo>
                    <a:pt x="3903" y="0"/>
                  </a:moveTo>
                  <a:cubicBezTo>
                    <a:pt x="2827" y="0"/>
                    <a:pt x="1888" y="349"/>
                    <a:pt x="929" y="528"/>
                  </a:cubicBezTo>
                  <a:cubicBezTo>
                    <a:pt x="634" y="581"/>
                    <a:pt x="327" y="675"/>
                    <a:pt x="1" y="1003"/>
                  </a:cubicBezTo>
                  <a:cubicBezTo>
                    <a:pt x="48" y="1007"/>
                    <a:pt x="92" y="1010"/>
                    <a:pt x="135" y="1010"/>
                  </a:cubicBezTo>
                  <a:cubicBezTo>
                    <a:pt x="463" y="1010"/>
                    <a:pt x="663" y="878"/>
                    <a:pt x="887" y="813"/>
                  </a:cubicBezTo>
                  <a:cubicBezTo>
                    <a:pt x="1140" y="739"/>
                    <a:pt x="1393" y="686"/>
                    <a:pt x="1656" y="623"/>
                  </a:cubicBezTo>
                  <a:cubicBezTo>
                    <a:pt x="1888" y="570"/>
                    <a:pt x="2120" y="507"/>
                    <a:pt x="2363" y="454"/>
                  </a:cubicBezTo>
                  <a:cubicBezTo>
                    <a:pt x="2616" y="401"/>
                    <a:pt x="2891" y="380"/>
                    <a:pt x="3144" y="296"/>
                  </a:cubicBezTo>
                  <a:cubicBezTo>
                    <a:pt x="3365" y="211"/>
                    <a:pt x="3671" y="338"/>
                    <a:pt x="390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536500" y="4669325"/>
              <a:ext cx="36400" cy="88075"/>
            </a:xfrm>
            <a:custGeom>
              <a:avLst/>
              <a:gdLst/>
              <a:ahLst/>
              <a:cxnLst/>
              <a:rect l="l" t="t" r="r" b="b"/>
              <a:pathLst>
                <a:path w="1456" h="3523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127"/>
                    <a:pt x="32" y="253"/>
                    <a:pt x="74" y="370"/>
                  </a:cubicBezTo>
                  <a:cubicBezTo>
                    <a:pt x="148" y="602"/>
                    <a:pt x="274" y="823"/>
                    <a:pt x="317" y="1055"/>
                  </a:cubicBezTo>
                  <a:cubicBezTo>
                    <a:pt x="391" y="1593"/>
                    <a:pt x="612" y="2067"/>
                    <a:pt x="802" y="2564"/>
                  </a:cubicBezTo>
                  <a:cubicBezTo>
                    <a:pt x="928" y="2901"/>
                    <a:pt x="1129" y="3175"/>
                    <a:pt x="1413" y="3523"/>
                  </a:cubicBezTo>
                  <a:cubicBezTo>
                    <a:pt x="1456" y="3080"/>
                    <a:pt x="1171" y="2890"/>
                    <a:pt x="1097" y="2606"/>
                  </a:cubicBezTo>
                  <a:cubicBezTo>
                    <a:pt x="1013" y="2310"/>
                    <a:pt x="865" y="2025"/>
                    <a:pt x="770" y="1741"/>
                  </a:cubicBezTo>
                  <a:cubicBezTo>
                    <a:pt x="665" y="1425"/>
                    <a:pt x="581" y="1097"/>
                    <a:pt x="464" y="792"/>
                  </a:cubicBezTo>
                  <a:cubicBezTo>
                    <a:pt x="370" y="507"/>
                    <a:pt x="359" y="19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763000" y="4824625"/>
              <a:ext cx="19000" cy="91800"/>
            </a:xfrm>
            <a:custGeom>
              <a:avLst/>
              <a:gdLst/>
              <a:ahLst/>
              <a:cxnLst/>
              <a:rect l="l" t="t" r="r" b="b"/>
              <a:pathLst>
                <a:path w="760" h="3672" extrusionOk="0">
                  <a:moveTo>
                    <a:pt x="52" y="1"/>
                  </a:moveTo>
                  <a:cubicBezTo>
                    <a:pt x="0" y="580"/>
                    <a:pt x="380" y="2774"/>
                    <a:pt x="717" y="3671"/>
                  </a:cubicBezTo>
                  <a:cubicBezTo>
                    <a:pt x="760" y="3259"/>
                    <a:pt x="369" y="812"/>
                    <a:pt x="158" y="43"/>
                  </a:cubicBezTo>
                  <a:cubicBezTo>
                    <a:pt x="158" y="22"/>
                    <a:pt x="95" y="11"/>
                    <a:pt x="52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2276350" y="5085125"/>
              <a:ext cx="37975" cy="88500"/>
            </a:xfrm>
            <a:custGeom>
              <a:avLst/>
              <a:gdLst/>
              <a:ahLst/>
              <a:cxnLst/>
              <a:rect l="l" t="t" r="r" b="b"/>
              <a:pathLst>
                <a:path w="1519" h="3540" extrusionOk="0">
                  <a:moveTo>
                    <a:pt x="159" y="1"/>
                  </a:moveTo>
                  <a:cubicBezTo>
                    <a:pt x="0" y="444"/>
                    <a:pt x="42" y="760"/>
                    <a:pt x="127" y="1045"/>
                  </a:cubicBezTo>
                  <a:cubicBezTo>
                    <a:pt x="391" y="1909"/>
                    <a:pt x="760" y="2732"/>
                    <a:pt x="1308" y="3460"/>
                  </a:cubicBezTo>
                  <a:cubicBezTo>
                    <a:pt x="1344" y="3508"/>
                    <a:pt x="1384" y="3539"/>
                    <a:pt x="1425" y="3539"/>
                  </a:cubicBezTo>
                  <a:cubicBezTo>
                    <a:pt x="1456" y="3539"/>
                    <a:pt x="1487" y="3522"/>
                    <a:pt x="1519" y="3481"/>
                  </a:cubicBezTo>
                  <a:cubicBezTo>
                    <a:pt x="454" y="1382"/>
                    <a:pt x="538" y="1625"/>
                    <a:pt x="15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621675" y="4338400"/>
              <a:ext cx="77775" cy="34850"/>
            </a:xfrm>
            <a:custGeom>
              <a:avLst/>
              <a:gdLst/>
              <a:ahLst/>
              <a:cxnLst/>
              <a:rect l="l" t="t" r="r" b="b"/>
              <a:pathLst>
                <a:path w="3111" h="1394" extrusionOk="0">
                  <a:moveTo>
                    <a:pt x="2902" y="0"/>
                  </a:moveTo>
                  <a:cubicBezTo>
                    <a:pt x="2898" y="0"/>
                    <a:pt x="2894" y="1"/>
                    <a:pt x="2890" y="2"/>
                  </a:cubicBezTo>
                  <a:cubicBezTo>
                    <a:pt x="1866" y="328"/>
                    <a:pt x="875" y="719"/>
                    <a:pt x="0" y="1394"/>
                  </a:cubicBezTo>
                  <a:cubicBezTo>
                    <a:pt x="85" y="1383"/>
                    <a:pt x="169" y="1394"/>
                    <a:pt x="242" y="1362"/>
                  </a:cubicBezTo>
                  <a:cubicBezTo>
                    <a:pt x="643" y="1183"/>
                    <a:pt x="1044" y="993"/>
                    <a:pt x="1445" y="824"/>
                  </a:cubicBezTo>
                  <a:cubicBezTo>
                    <a:pt x="1888" y="634"/>
                    <a:pt x="2352" y="466"/>
                    <a:pt x="2806" y="286"/>
                  </a:cubicBezTo>
                  <a:cubicBezTo>
                    <a:pt x="2890" y="255"/>
                    <a:pt x="2974" y="180"/>
                    <a:pt x="3111" y="96"/>
                  </a:cubicBezTo>
                  <a:cubicBezTo>
                    <a:pt x="3006" y="48"/>
                    <a:pt x="2944" y="0"/>
                    <a:pt x="290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2290850" y="4883100"/>
              <a:ext cx="81250" cy="19600"/>
            </a:xfrm>
            <a:custGeom>
              <a:avLst/>
              <a:gdLst/>
              <a:ahLst/>
              <a:cxnLst/>
              <a:rect l="l" t="t" r="r" b="b"/>
              <a:pathLst>
                <a:path w="3250" h="784" extrusionOk="0">
                  <a:moveTo>
                    <a:pt x="3015" y="0"/>
                  </a:moveTo>
                  <a:cubicBezTo>
                    <a:pt x="2943" y="0"/>
                    <a:pt x="2873" y="3"/>
                    <a:pt x="2806" y="13"/>
                  </a:cubicBezTo>
                  <a:cubicBezTo>
                    <a:pt x="1878" y="203"/>
                    <a:pt x="939" y="309"/>
                    <a:pt x="32" y="583"/>
                  </a:cubicBezTo>
                  <a:cubicBezTo>
                    <a:pt x="22" y="583"/>
                    <a:pt x="11" y="615"/>
                    <a:pt x="11" y="636"/>
                  </a:cubicBezTo>
                  <a:cubicBezTo>
                    <a:pt x="1" y="657"/>
                    <a:pt x="11" y="678"/>
                    <a:pt x="32" y="784"/>
                  </a:cubicBezTo>
                  <a:cubicBezTo>
                    <a:pt x="1108" y="573"/>
                    <a:pt x="2141" y="362"/>
                    <a:pt x="3175" y="161"/>
                  </a:cubicBezTo>
                  <a:cubicBezTo>
                    <a:pt x="3196" y="151"/>
                    <a:pt x="3217" y="88"/>
                    <a:pt x="3249" y="3"/>
                  </a:cubicBezTo>
                  <a:cubicBezTo>
                    <a:pt x="3168" y="3"/>
                    <a:pt x="3090" y="0"/>
                    <a:pt x="301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902450" y="4967800"/>
              <a:ext cx="31150" cy="77000"/>
            </a:xfrm>
            <a:custGeom>
              <a:avLst/>
              <a:gdLst/>
              <a:ahLst/>
              <a:cxnLst/>
              <a:rect l="l" t="t" r="r" b="b"/>
              <a:pathLst>
                <a:path w="1246" h="3080" extrusionOk="0">
                  <a:moveTo>
                    <a:pt x="12" y="0"/>
                  </a:moveTo>
                  <a:lnTo>
                    <a:pt x="12" y="0"/>
                  </a:lnTo>
                  <a:cubicBezTo>
                    <a:pt x="22" y="243"/>
                    <a:pt x="1" y="412"/>
                    <a:pt x="54" y="549"/>
                  </a:cubicBezTo>
                  <a:cubicBezTo>
                    <a:pt x="328" y="1361"/>
                    <a:pt x="645" y="2152"/>
                    <a:pt x="1024" y="3080"/>
                  </a:cubicBezTo>
                  <a:cubicBezTo>
                    <a:pt x="1245" y="2711"/>
                    <a:pt x="1067" y="2531"/>
                    <a:pt x="1003" y="2342"/>
                  </a:cubicBezTo>
                  <a:cubicBezTo>
                    <a:pt x="950" y="2152"/>
                    <a:pt x="866" y="1973"/>
                    <a:pt x="792" y="1783"/>
                  </a:cubicBezTo>
                  <a:cubicBezTo>
                    <a:pt x="718" y="1582"/>
                    <a:pt x="634" y="1371"/>
                    <a:pt x="549" y="1171"/>
                  </a:cubicBezTo>
                  <a:cubicBezTo>
                    <a:pt x="486" y="981"/>
                    <a:pt x="423" y="792"/>
                    <a:pt x="338" y="612"/>
                  </a:cubicBezTo>
                  <a:cubicBezTo>
                    <a:pt x="254" y="433"/>
                    <a:pt x="244" y="211"/>
                    <a:pt x="1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1802275" y="4703875"/>
              <a:ext cx="10025" cy="83600"/>
            </a:xfrm>
            <a:custGeom>
              <a:avLst/>
              <a:gdLst/>
              <a:ahLst/>
              <a:cxnLst/>
              <a:rect l="l" t="t" r="r" b="b"/>
              <a:pathLst>
                <a:path w="401" h="3344" extrusionOk="0">
                  <a:moveTo>
                    <a:pt x="243" y="0"/>
                  </a:moveTo>
                  <a:cubicBezTo>
                    <a:pt x="85" y="453"/>
                    <a:pt x="0" y="2457"/>
                    <a:pt x="117" y="3343"/>
                  </a:cubicBezTo>
                  <a:cubicBezTo>
                    <a:pt x="296" y="2774"/>
                    <a:pt x="401" y="960"/>
                    <a:pt x="338" y="53"/>
                  </a:cubicBezTo>
                  <a:cubicBezTo>
                    <a:pt x="338" y="32"/>
                    <a:pt x="274" y="21"/>
                    <a:pt x="24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1987625" y="4754500"/>
              <a:ext cx="14000" cy="91250"/>
            </a:xfrm>
            <a:custGeom>
              <a:avLst/>
              <a:gdLst/>
              <a:ahLst/>
              <a:cxnLst/>
              <a:rect l="l" t="t" r="r" b="b"/>
              <a:pathLst>
                <a:path w="560" h="3650" extrusionOk="0">
                  <a:moveTo>
                    <a:pt x="128" y="0"/>
                  </a:moveTo>
                  <a:cubicBezTo>
                    <a:pt x="53" y="169"/>
                    <a:pt x="1" y="232"/>
                    <a:pt x="11" y="275"/>
                  </a:cubicBezTo>
                  <a:cubicBezTo>
                    <a:pt x="117" y="1350"/>
                    <a:pt x="233" y="2415"/>
                    <a:pt x="349" y="3491"/>
                  </a:cubicBezTo>
                  <a:cubicBezTo>
                    <a:pt x="360" y="3544"/>
                    <a:pt x="423" y="3586"/>
                    <a:pt x="465" y="3650"/>
                  </a:cubicBezTo>
                  <a:cubicBezTo>
                    <a:pt x="560" y="3196"/>
                    <a:pt x="391" y="1234"/>
                    <a:pt x="128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554950" y="4613425"/>
              <a:ext cx="12425" cy="78600"/>
            </a:xfrm>
            <a:custGeom>
              <a:avLst/>
              <a:gdLst/>
              <a:ahLst/>
              <a:cxnLst/>
              <a:rect l="l" t="t" r="r" b="b"/>
              <a:pathLst>
                <a:path w="497" h="3144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1097"/>
                    <a:pt x="148" y="2100"/>
                    <a:pt x="328" y="3091"/>
                  </a:cubicBezTo>
                  <a:cubicBezTo>
                    <a:pt x="328" y="3112"/>
                    <a:pt x="401" y="3122"/>
                    <a:pt x="443" y="3143"/>
                  </a:cubicBezTo>
                  <a:cubicBezTo>
                    <a:pt x="464" y="3080"/>
                    <a:pt x="497" y="3017"/>
                    <a:pt x="486" y="2954"/>
                  </a:cubicBezTo>
                  <a:cubicBezTo>
                    <a:pt x="412" y="2036"/>
                    <a:pt x="328" y="1108"/>
                    <a:pt x="232" y="180"/>
                  </a:cubicBezTo>
                  <a:cubicBezTo>
                    <a:pt x="232" y="138"/>
                    <a:pt x="159" y="106"/>
                    <a:pt x="6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569725" y="4286900"/>
              <a:ext cx="70675" cy="30975"/>
            </a:xfrm>
            <a:custGeom>
              <a:avLst/>
              <a:gdLst/>
              <a:ahLst/>
              <a:cxnLst/>
              <a:rect l="l" t="t" r="r" b="b"/>
              <a:pathLst>
                <a:path w="2827" h="1239" extrusionOk="0">
                  <a:moveTo>
                    <a:pt x="2737" y="1"/>
                  </a:moveTo>
                  <a:cubicBezTo>
                    <a:pt x="2386" y="1"/>
                    <a:pt x="2084" y="164"/>
                    <a:pt x="1783" y="300"/>
                  </a:cubicBezTo>
                  <a:cubicBezTo>
                    <a:pt x="1382" y="480"/>
                    <a:pt x="981" y="669"/>
                    <a:pt x="581" y="848"/>
                  </a:cubicBezTo>
                  <a:cubicBezTo>
                    <a:pt x="433" y="912"/>
                    <a:pt x="285" y="965"/>
                    <a:pt x="148" y="1028"/>
                  </a:cubicBezTo>
                  <a:cubicBezTo>
                    <a:pt x="74" y="1070"/>
                    <a:pt x="0" y="1133"/>
                    <a:pt x="95" y="1239"/>
                  </a:cubicBezTo>
                  <a:cubicBezTo>
                    <a:pt x="633" y="1144"/>
                    <a:pt x="2173" y="490"/>
                    <a:pt x="2827" y="5"/>
                  </a:cubicBezTo>
                  <a:cubicBezTo>
                    <a:pt x="2796" y="2"/>
                    <a:pt x="2766" y="1"/>
                    <a:pt x="273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2077000" y="4687350"/>
              <a:ext cx="75450" cy="26025"/>
            </a:xfrm>
            <a:custGeom>
              <a:avLst/>
              <a:gdLst/>
              <a:ahLst/>
              <a:cxnLst/>
              <a:rect l="l" t="t" r="r" b="b"/>
              <a:pathLst>
                <a:path w="3018" h="1041" extrusionOk="0">
                  <a:moveTo>
                    <a:pt x="2755" y="1"/>
                  </a:moveTo>
                  <a:cubicBezTo>
                    <a:pt x="2700" y="1"/>
                    <a:pt x="2651" y="4"/>
                    <a:pt x="2606" y="18"/>
                  </a:cubicBezTo>
                  <a:cubicBezTo>
                    <a:pt x="2311" y="113"/>
                    <a:pt x="2026" y="261"/>
                    <a:pt x="1731" y="313"/>
                  </a:cubicBezTo>
                  <a:cubicBezTo>
                    <a:pt x="1203" y="408"/>
                    <a:pt x="718" y="629"/>
                    <a:pt x="233" y="809"/>
                  </a:cubicBezTo>
                  <a:cubicBezTo>
                    <a:pt x="138" y="851"/>
                    <a:pt x="75" y="936"/>
                    <a:pt x="1" y="1009"/>
                  </a:cubicBezTo>
                  <a:cubicBezTo>
                    <a:pt x="77" y="1031"/>
                    <a:pt x="147" y="1041"/>
                    <a:pt x="213" y="1041"/>
                  </a:cubicBezTo>
                  <a:cubicBezTo>
                    <a:pt x="303" y="1041"/>
                    <a:pt x="386" y="1023"/>
                    <a:pt x="465" y="999"/>
                  </a:cubicBezTo>
                  <a:cubicBezTo>
                    <a:pt x="1130" y="767"/>
                    <a:pt x="1752" y="439"/>
                    <a:pt x="2459" y="334"/>
                  </a:cubicBezTo>
                  <a:cubicBezTo>
                    <a:pt x="2648" y="313"/>
                    <a:pt x="2838" y="250"/>
                    <a:pt x="3017" y="7"/>
                  </a:cubicBezTo>
                  <a:cubicBezTo>
                    <a:pt x="2914" y="7"/>
                    <a:pt x="2829" y="1"/>
                    <a:pt x="2755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880575" y="4708100"/>
              <a:ext cx="5850" cy="77525"/>
            </a:xfrm>
            <a:custGeom>
              <a:avLst/>
              <a:gdLst/>
              <a:ahLst/>
              <a:cxnLst/>
              <a:rect l="l" t="t" r="r" b="b"/>
              <a:pathLst>
                <a:path w="234" h="3101" extrusionOk="0">
                  <a:moveTo>
                    <a:pt x="95" y="0"/>
                  </a:moveTo>
                  <a:cubicBezTo>
                    <a:pt x="64" y="31"/>
                    <a:pt x="1" y="52"/>
                    <a:pt x="1" y="74"/>
                  </a:cubicBezTo>
                  <a:lnTo>
                    <a:pt x="32" y="2795"/>
                  </a:lnTo>
                  <a:cubicBezTo>
                    <a:pt x="43" y="2890"/>
                    <a:pt x="85" y="2984"/>
                    <a:pt x="106" y="3101"/>
                  </a:cubicBezTo>
                  <a:cubicBezTo>
                    <a:pt x="180" y="3048"/>
                    <a:pt x="233" y="3027"/>
                    <a:pt x="233" y="2995"/>
                  </a:cubicBezTo>
                  <a:cubicBezTo>
                    <a:pt x="222" y="2025"/>
                    <a:pt x="212" y="1055"/>
                    <a:pt x="191" y="84"/>
                  </a:cubicBezTo>
                  <a:cubicBezTo>
                    <a:pt x="191" y="52"/>
                    <a:pt x="128" y="31"/>
                    <a:pt x="9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2417425" y="5013150"/>
              <a:ext cx="73325" cy="5525"/>
            </a:xfrm>
            <a:custGeom>
              <a:avLst/>
              <a:gdLst/>
              <a:ahLst/>
              <a:cxnLst/>
              <a:rect l="l" t="t" r="r" b="b"/>
              <a:pathLst>
                <a:path w="2933" h="221" extrusionOk="0">
                  <a:moveTo>
                    <a:pt x="137" y="0"/>
                  </a:moveTo>
                  <a:cubicBezTo>
                    <a:pt x="106" y="0"/>
                    <a:pt x="73" y="85"/>
                    <a:pt x="0" y="180"/>
                  </a:cubicBezTo>
                  <a:cubicBezTo>
                    <a:pt x="401" y="210"/>
                    <a:pt x="792" y="221"/>
                    <a:pt x="1184" y="221"/>
                  </a:cubicBezTo>
                  <a:cubicBezTo>
                    <a:pt x="1751" y="221"/>
                    <a:pt x="2321" y="198"/>
                    <a:pt x="2932" y="180"/>
                  </a:cubicBezTo>
                  <a:cubicBezTo>
                    <a:pt x="2773" y="53"/>
                    <a:pt x="2742" y="0"/>
                    <a:pt x="271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181700" y="4817425"/>
              <a:ext cx="73850" cy="29050"/>
            </a:xfrm>
            <a:custGeom>
              <a:avLst/>
              <a:gdLst/>
              <a:ahLst/>
              <a:cxnLst/>
              <a:rect l="l" t="t" r="r" b="b"/>
              <a:pathLst>
                <a:path w="2954" h="1162" extrusionOk="0">
                  <a:moveTo>
                    <a:pt x="2898" y="1"/>
                  </a:moveTo>
                  <a:cubicBezTo>
                    <a:pt x="2895" y="1"/>
                    <a:pt x="2892" y="2"/>
                    <a:pt x="2890" y="4"/>
                  </a:cubicBezTo>
                  <a:cubicBezTo>
                    <a:pt x="1951" y="320"/>
                    <a:pt x="1013" y="636"/>
                    <a:pt x="74" y="964"/>
                  </a:cubicBezTo>
                  <a:cubicBezTo>
                    <a:pt x="42" y="974"/>
                    <a:pt x="32" y="1058"/>
                    <a:pt x="0" y="1133"/>
                  </a:cubicBezTo>
                  <a:cubicBezTo>
                    <a:pt x="52" y="1153"/>
                    <a:pt x="98" y="1161"/>
                    <a:pt x="143" y="1161"/>
                  </a:cubicBezTo>
                  <a:cubicBezTo>
                    <a:pt x="235" y="1161"/>
                    <a:pt x="316" y="1126"/>
                    <a:pt x="401" y="1090"/>
                  </a:cubicBezTo>
                  <a:cubicBezTo>
                    <a:pt x="1139" y="805"/>
                    <a:pt x="1878" y="510"/>
                    <a:pt x="2616" y="215"/>
                  </a:cubicBezTo>
                  <a:cubicBezTo>
                    <a:pt x="2727" y="164"/>
                    <a:pt x="2829" y="84"/>
                    <a:pt x="2930" y="12"/>
                  </a:cubicBezTo>
                  <a:lnTo>
                    <a:pt x="2930" y="12"/>
                  </a:lnTo>
                  <a:cubicBezTo>
                    <a:pt x="2938" y="17"/>
                    <a:pt x="2946" y="21"/>
                    <a:pt x="2953" y="25"/>
                  </a:cubicBezTo>
                  <a:lnTo>
                    <a:pt x="2942" y="4"/>
                  </a:lnTo>
                  <a:cubicBezTo>
                    <a:pt x="2938" y="7"/>
                    <a:pt x="2934" y="9"/>
                    <a:pt x="2930" y="12"/>
                  </a:cubicBezTo>
                  <a:lnTo>
                    <a:pt x="2930" y="12"/>
                  </a:lnTo>
                  <a:cubicBezTo>
                    <a:pt x="2918" y="6"/>
                    <a:pt x="2906" y="1"/>
                    <a:pt x="289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787775" y="4852825"/>
              <a:ext cx="16100" cy="69400"/>
            </a:xfrm>
            <a:custGeom>
              <a:avLst/>
              <a:gdLst/>
              <a:ahLst/>
              <a:cxnLst/>
              <a:rect l="l" t="t" r="r" b="b"/>
              <a:pathLst>
                <a:path w="644" h="2776" extrusionOk="0">
                  <a:moveTo>
                    <a:pt x="64" y="1"/>
                  </a:moveTo>
                  <a:cubicBezTo>
                    <a:pt x="43" y="54"/>
                    <a:pt x="1" y="117"/>
                    <a:pt x="11" y="170"/>
                  </a:cubicBezTo>
                  <a:cubicBezTo>
                    <a:pt x="169" y="1045"/>
                    <a:pt x="317" y="1931"/>
                    <a:pt x="601" y="2775"/>
                  </a:cubicBezTo>
                  <a:cubicBezTo>
                    <a:pt x="643" y="1931"/>
                    <a:pt x="390" y="1130"/>
                    <a:pt x="254" y="317"/>
                  </a:cubicBezTo>
                  <a:cubicBezTo>
                    <a:pt x="243" y="212"/>
                    <a:pt x="233" y="54"/>
                    <a:pt x="6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2064875" y="5053750"/>
              <a:ext cx="26925" cy="61725"/>
            </a:xfrm>
            <a:custGeom>
              <a:avLst/>
              <a:gdLst/>
              <a:ahLst/>
              <a:cxnLst/>
              <a:rect l="l" t="t" r="r" b="b"/>
              <a:pathLst>
                <a:path w="1077" h="2469" extrusionOk="0">
                  <a:moveTo>
                    <a:pt x="64" y="0"/>
                  </a:moveTo>
                  <a:cubicBezTo>
                    <a:pt x="43" y="85"/>
                    <a:pt x="1" y="138"/>
                    <a:pt x="12" y="159"/>
                  </a:cubicBezTo>
                  <a:cubicBezTo>
                    <a:pt x="286" y="886"/>
                    <a:pt x="560" y="1615"/>
                    <a:pt x="834" y="2332"/>
                  </a:cubicBezTo>
                  <a:cubicBezTo>
                    <a:pt x="855" y="2384"/>
                    <a:pt x="919" y="2426"/>
                    <a:pt x="961" y="2468"/>
                  </a:cubicBezTo>
                  <a:cubicBezTo>
                    <a:pt x="1003" y="2458"/>
                    <a:pt x="1034" y="2437"/>
                    <a:pt x="1076" y="2426"/>
                  </a:cubicBezTo>
                  <a:cubicBezTo>
                    <a:pt x="1055" y="2332"/>
                    <a:pt x="1045" y="2226"/>
                    <a:pt x="1013" y="2131"/>
                  </a:cubicBezTo>
                  <a:cubicBezTo>
                    <a:pt x="834" y="1657"/>
                    <a:pt x="644" y="1182"/>
                    <a:pt x="465" y="708"/>
                  </a:cubicBezTo>
                  <a:cubicBezTo>
                    <a:pt x="391" y="518"/>
                    <a:pt x="328" y="328"/>
                    <a:pt x="244" y="148"/>
                  </a:cubicBezTo>
                  <a:cubicBezTo>
                    <a:pt x="223" y="85"/>
                    <a:pt x="138" y="54"/>
                    <a:pt x="6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298500" y="5098850"/>
              <a:ext cx="23225" cy="61975"/>
            </a:xfrm>
            <a:custGeom>
              <a:avLst/>
              <a:gdLst/>
              <a:ahLst/>
              <a:cxnLst/>
              <a:rect l="l" t="t" r="r" b="b"/>
              <a:pathLst>
                <a:path w="929" h="2479" extrusionOk="0">
                  <a:moveTo>
                    <a:pt x="95" y="0"/>
                  </a:moveTo>
                  <a:cubicBezTo>
                    <a:pt x="53" y="53"/>
                    <a:pt x="0" y="85"/>
                    <a:pt x="11" y="106"/>
                  </a:cubicBezTo>
                  <a:cubicBezTo>
                    <a:pt x="201" y="791"/>
                    <a:pt x="306" y="1498"/>
                    <a:pt x="633" y="2131"/>
                  </a:cubicBezTo>
                  <a:cubicBezTo>
                    <a:pt x="707" y="2257"/>
                    <a:pt x="802" y="2363"/>
                    <a:pt x="897" y="2478"/>
                  </a:cubicBezTo>
                  <a:cubicBezTo>
                    <a:pt x="928" y="2300"/>
                    <a:pt x="897" y="2152"/>
                    <a:pt x="855" y="2014"/>
                  </a:cubicBezTo>
                  <a:cubicBezTo>
                    <a:pt x="633" y="1382"/>
                    <a:pt x="316" y="791"/>
                    <a:pt x="222" y="127"/>
                  </a:cubicBezTo>
                  <a:cubicBezTo>
                    <a:pt x="211" y="85"/>
                    <a:pt x="138" y="43"/>
                    <a:pt x="9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38750" y="5026925"/>
              <a:ext cx="58850" cy="6275"/>
            </a:xfrm>
            <a:custGeom>
              <a:avLst/>
              <a:gdLst/>
              <a:ahLst/>
              <a:cxnLst/>
              <a:rect l="l" t="t" r="r" b="b"/>
              <a:pathLst>
                <a:path w="2354" h="251" extrusionOk="0">
                  <a:moveTo>
                    <a:pt x="1041" y="0"/>
                  </a:moveTo>
                  <a:cubicBezTo>
                    <a:pt x="593" y="0"/>
                    <a:pt x="202" y="48"/>
                    <a:pt x="1" y="145"/>
                  </a:cubicBezTo>
                  <a:cubicBezTo>
                    <a:pt x="75" y="177"/>
                    <a:pt x="117" y="220"/>
                    <a:pt x="170" y="220"/>
                  </a:cubicBezTo>
                  <a:cubicBezTo>
                    <a:pt x="856" y="241"/>
                    <a:pt x="1541" y="251"/>
                    <a:pt x="2227" y="251"/>
                  </a:cubicBezTo>
                  <a:cubicBezTo>
                    <a:pt x="2269" y="251"/>
                    <a:pt x="2300" y="177"/>
                    <a:pt x="2353" y="124"/>
                  </a:cubicBezTo>
                  <a:cubicBezTo>
                    <a:pt x="1938" y="42"/>
                    <a:pt x="1464" y="0"/>
                    <a:pt x="104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653025" y="4466300"/>
              <a:ext cx="12150" cy="68050"/>
            </a:xfrm>
            <a:custGeom>
              <a:avLst/>
              <a:gdLst/>
              <a:ahLst/>
              <a:cxnLst/>
              <a:rect l="l" t="t" r="r" b="b"/>
              <a:pathLst>
                <a:path w="486" h="2722" extrusionOk="0">
                  <a:moveTo>
                    <a:pt x="328" y="0"/>
                  </a:moveTo>
                  <a:lnTo>
                    <a:pt x="328" y="0"/>
                  </a:lnTo>
                  <a:cubicBezTo>
                    <a:pt x="296" y="21"/>
                    <a:pt x="244" y="43"/>
                    <a:pt x="233" y="75"/>
                  </a:cubicBezTo>
                  <a:cubicBezTo>
                    <a:pt x="148" y="928"/>
                    <a:pt x="75" y="1783"/>
                    <a:pt x="1" y="2637"/>
                  </a:cubicBezTo>
                  <a:cubicBezTo>
                    <a:pt x="1" y="2669"/>
                    <a:pt x="54" y="2690"/>
                    <a:pt x="85" y="2721"/>
                  </a:cubicBezTo>
                  <a:cubicBezTo>
                    <a:pt x="338" y="2205"/>
                    <a:pt x="486" y="518"/>
                    <a:pt x="328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573400" y="4390350"/>
              <a:ext cx="7675" cy="76250"/>
            </a:xfrm>
            <a:custGeom>
              <a:avLst/>
              <a:gdLst/>
              <a:ahLst/>
              <a:cxnLst/>
              <a:rect l="l" t="t" r="r" b="b"/>
              <a:pathLst>
                <a:path w="307" h="3050" extrusionOk="0">
                  <a:moveTo>
                    <a:pt x="117" y="1"/>
                  </a:moveTo>
                  <a:cubicBezTo>
                    <a:pt x="120" y="6"/>
                    <a:pt x="123" y="11"/>
                    <a:pt x="126" y="16"/>
                  </a:cubicBezTo>
                  <a:lnTo>
                    <a:pt x="126" y="16"/>
                  </a:lnTo>
                  <a:cubicBezTo>
                    <a:pt x="130" y="11"/>
                    <a:pt x="134" y="6"/>
                    <a:pt x="138" y="1"/>
                  </a:cubicBezTo>
                  <a:close/>
                  <a:moveTo>
                    <a:pt x="126" y="16"/>
                  </a:moveTo>
                  <a:cubicBezTo>
                    <a:pt x="85" y="66"/>
                    <a:pt x="33" y="122"/>
                    <a:pt x="33" y="170"/>
                  </a:cubicBezTo>
                  <a:lnTo>
                    <a:pt x="1" y="2891"/>
                  </a:lnTo>
                  <a:cubicBezTo>
                    <a:pt x="1" y="2944"/>
                    <a:pt x="64" y="2986"/>
                    <a:pt x="96" y="3049"/>
                  </a:cubicBezTo>
                  <a:cubicBezTo>
                    <a:pt x="138" y="2996"/>
                    <a:pt x="191" y="2975"/>
                    <a:pt x="191" y="2944"/>
                  </a:cubicBezTo>
                  <a:cubicBezTo>
                    <a:pt x="307" y="2037"/>
                    <a:pt x="296" y="1130"/>
                    <a:pt x="244" y="223"/>
                  </a:cubicBezTo>
                  <a:cubicBezTo>
                    <a:pt x="233" y="154"/>
                    <a:pt x="169" y="85"/>
                    <a:pt x="126" y="16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1651450" y="4737100"/>
              <a:ext cx="15325" cy="59325"/>
            </a:xfrm>
            <a:custGeom>
              <a:avLst/>
              <a:gdLst/>
              <a:ahLst/>
              <a:cxnLst/>
              <a:rect l="l" t="t" r="r" b="b"/>
              <a:pathLst>
                <a:path w="613" h="2373" extrusionOk="0">
                  <a:moveTo>
                    <a:pt x="1" y="0"/>
                  </a:moveTo>
                  <a:lnTo>
                    <a:pt x="1" y="0"/>
                  </a:lnTo>
                  <a:cubicBezTo>
                    <a:pt x="75" y="844"/>
                    <a:pt x="296" y="1592"/>
                    <a:pt x="359" y="2373"/>
                  </a:cubicBezTo>
                  <a:cubicBezTo>
                    <a:pt x="433" y="2363"/>
                    <a:pt x="507" y="2352"/>
                    <a:pt x="507" y="2342"/>
                  </a:cubicBezTo>
                  <a:cubicBezTo>
                    <a:pt x="612" y="1582"/>
                    <a:pt x="307" y="875"/>
                    <a:pt x="190" y="148"/>
                  </a:cubicBezTo>
                  <a:cubicBezTo>
                    <a:pt x="190" y="106"/>
                    <a:pt x="106" y="74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498875" y="5070850"/>
              <a:ext cx="53025" cy="9300"/>
            </a:xfrm>
            <a:custGeom>
              <a:avLst/>
              <a:gdLst/>
              <a:ahLst/>
              <a:cxnLst/>
              <a:rect l="l" t="t" r="r" b="b"/>
              <a:pathLst>
                <a:path w="2121" h="372" extrusionOk="0">
                  <a:moveTo>
                    <a:pt x="76" y="1"/>
                  </a:moveTo>
                  <a:cubicBezTo>
                    <a:pt x="48" y="1"/>
                    <a:pt x="20" y="47"/>
                    <a:pt x="1" y="76"/>
                  </a:cubicBezTo>
                  <a:cubicBezTo>
                    <a:pt x="22" y="108"/>
                    <a:pt x="43" y="171"/>
                    <a:pt x="64" y="171"/>
                  </a:cubicBezTo>
                  <a:cubicBezTo>
                    <a:pt x="718" y="245"/>
                    <a:pt x="1372" y="308"/>
                    <a:pt x="2026" y="371"/>
                  </a:cubicBezTo>
                  <a:cubicBezTo>
                    <a:pt x="2047" y="371"/>
                    <a:pt x="2079" y="319"/>
                    <a:pt x="2121" y="277"/>
                  </a:cubicBezTo>
                  <a:cubicBezTo>
                    <a:pt x="2068" y="245"/>
                    <a:pt x="2026" y="181"/>
                    <a:pt x="1973" y="171"/>
                  </a:cubicBezTo>
                  <a:cubicBezTo>
                    <a:pt x="1340" y="108"/>
                    <a:pt x="718" y="55"/>
                    <a:pt x="85" y="2"/>
                  </a:cubicBezTo>
                  <a:cubicBezTo>
                    <a:pt x="82" y="1"/>
                    <a:pt x="79" y="1"/>
                    <a:pt x="76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2158500" y="4884225"/>
              <a:ext cx="11625" cy="54050"/>
            </a:xfrm>
            <a:custGeom>
              <a:avLst/>
              <a:gdLst/>
              <a:ahLst/>
              <a:cxnLst/>
              <a:rect l="l" t="t" r="r" b="b"/>
              <a:pathLst>
                <a:path w="465" h="2162" extrusionOk="0">
                  <a:moveTo>
                    <a:pt x="42" y="0"/>
                  </a:moveTo>
                  <a:cubicBezTo>
                    <a:pt x="31" y="64"/>
                    <a:pt x="0" y="127"/>
                    <a:pt x="0" y="190"/>
                  </a:cubicBezTo>
                  <a:cubicBezTo>
                    <a:pt x="85" y="812"/>
                    <a:pt x="179" y="1445"/>
                    <a:pt x="274" y="2078"/>
                  </a:cubicBezTo>
                  <a:cubicBezTo>
                    <a:pt x="274" y="2099"/>
                    <a:pt x="369" y="2120"/>
                    <a:pt x="464" y="2162"/>
                  </a:cubicBezTo>
                  <a:cubicBezTo>
                    <a:pt x="369" y="1403"/>
                    <a:pt x="317" y="696"/>
                    <a:pt x="4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141625" y="4861800"/>
              <a:ext cx="12150" cy="55400"/>
            </a:xfrm>
            <a:custGeom>
              <a:avLst/>
              <a:gdLst/>
              <a:ahLst/>
              <a:cxnLst/>
              <a:rect l="l" t="t" r="r" b="b"/>
              <a:pathLst>
                <a:path w="486" h="2216" extrusionOk="0">
                  <a:moveTo>
                    <a:pt x="169" y="0"/>
                  </a:moveTo>
                  <a:cubicBezTo>
                    <a:pt x="63" y="85"/>
                    <a:pt x="0" y="106"/>
                    <a:pt x="0" y="127"/>
                  </a:cubicBezTo>
                  <a:cubicBezTo>
                    <a:pt x="10" y="781"/>
                    <a:pt x="179" y="1393"/>
                    <a:pt x="306" y="2025"/>
                  </a:cubicBezTo>
                  <a:cubicBezTo>
                    <a:pt x="306" y="2068"/>
                    <a:pt x="380" y="2110"/>
                    <a:pt x="485" y="2215"/>
                  </a:cubicBezTo>
                  <a:cubicBezTo>
                    <a:pt x="485" y="1435"/>
                    <a:pt x="253" y="760"/>
                    <a:pt x="169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263425" y="4944325"/>
              <a:ext cx="11350" cy="57000"/>
            </a:xfrm>
            <a:custGeom>
              <a:avLst/>
              <a:gdLst/>
              <a:ahLst/>
              <a:cxnLst/>
              <a:rect l="l" t="t" r="r" b="b"/>
              <a:pathLst>
                <a:path w="454" h="2280" extrusionOk="0">
                  <a:moveTo>
                    <a:pt x="43" y="1"/>
                  </a:moveTo>
                  <a:cubicBezTo>
                    <a:pt x="32" y="74"/>
                    <a:pt x="1" y="159"/>
                    <a:pt x="11" y="233"/>
                  </a:cubicBezTo>
                  <a:cubicBezTo>
                    <a:pt x="85" y="866"/>
                    <a:pt x="170" y="1499"/>
                    <a:pt x="264" y="2142"/>
                  </a:cubicBezTo>
                  <a:cubicBezTo>
                    <a:pt x="264" y="2174"/>
                    <a:pt x="338" y="2205"/>
                    <a:pt x="433" y="2279"/>
                  </a:cubicBezTo>
                  <a:cubicBezTo>
                    <a:pt x="454" y="1467"/>
                    <a:pt x="327" y="739"/>
                    <a:pt x="43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395525" y="5056925"/>
              <a:ext cx="20850" cy="50625"/>
            </a:xfrm>
            <a:custGeom>
              <a:avLst/>
              <a:gdLst/>
              <a:ahLst/>
              <a:cxnLst/>
              <a:rect l="l" t="t" r="r" b="b"/>
              <a:pathLst>
                <a:path w="834" h="2025" extrusionOk="0">
                  <a:moveTo>
                    <a:pt x="85" y="0"/>
                  </a:moveTo>
                  <a:cubicBezTo>
                    <a:pt x="42" y="74"/>
                    <a:pt x="0" y="116"/>
                    <a:pt x="11" y="148"/>
                  </a:cubicBezTo>
                  <a:cubicBezTo>
                    <a:pt x="159" y="696"/>
                    <a:pt x="307" y="1245"/>
                    <a:pt x="464" y="1793"/>
                  </a:cubicBezTo>
                  <a:cubicBezTo>
                    <a:pt x="496" y="1867"/>
                    <a:pt x="560" y="1930"/>
                    <a:pt x="623" y="2025"/>
                  </a:cubicBezTo>
                  <a:cubicBezTo>
                    <a:pt x="713" y="1944"/>
                    <a:pt x="766" y="1883"/>
                    <a:pt x="825" y="1832"/>
                  </a:cubicBezTo>
                  <a:lnTo>
                    <a:pt x="825" y="1832"/>
                  </a:lnTo>
                  <a:cubicBezTo>
                    <a:pt x="828" y="1837"/>
                    <a:pt x="831" y="1841"/>
                    <a:pt x="834" y="1846"/>
                  </a:cubicBezTo>
                  <a:lnTo>
                    <a:pt x="834" y="1825"/>
                  </a:lnTo>
                  <a:cubicBezTo>
                    <a:pt x="831" y="1827"/>
                    <a:pt x="828" y="1830"/>
                    <a:pt x="825" y="1832"/>
                  </a:cubicBezTo>
                  <a:lnTo>
                    <a:pt x="825" y="1832"/>
                  </a:lnTo>
                  <a:cubicBezTo>
                    <a:pt x="598" y="1457"/>
                    <a:pt x="432" y="1070"/>
                    <a:pt x="380" y="623"/>
                  </a:cubicBezTo>
                  <a:cubicBezTo>
                    <a:pt x="359" y="391"/>
                    <a:pt x="307" y="159"/>
                    <a:pt x="8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2162175" y="4815075"/>
              <a:ext cx="53300" cy="23025"/>
            </a:xfrm>
            <a:custGeom>
              <a:avLst/>
              <a:gdLst/>
              <a:ahLst/>
              <a:cxnLst/>
              <a:rect l="l" t="t" r="r" b="b"/>
              <a:pathLst>
                <a:path w="2132" h="921" extrusionOk="0">
                  <a:moveTo>
                    <a:pt x="2025" y="0"/>
                  </a:moveTo>
                  <a:cubicBezTo>
                    <a:pt x="2018" y="0"/>
                    <a:pt x="2011" y="1"/>
                    <a:pt x="2005" y="3"/>
                  </a:cubicBezTo>
                  <a:cubicBezTo>
                    <a:pt x="1403" y="224"/>
                    <a:pt x="813" y="446"/>
                    <a:pt x="212" y="678"/>
                  </a:cubicBezTo>
                  <a:cubicBezTo>
                    <a:pt x="159" y="699"/>
                    <a:pt x="127" y="762"/>
                    <a:pt x="1" y="920"/>
                  </a:cubicBezTo>
                  <a:cubicBezTo>
                    <a:pt x="865" y="774"/>
                    <a:pt x="1504" y="433"/>
                    <a:pt x="2110" y="18"/>
                  </a:cubicBezTo>
                  <a:lnTo>
                    <a:pt x="2110" y="18"/>
                  </a:lnTo>
                  <a:cubicBezTo>
                    <a:pt x="2117" y="20"/>
                    <a:pt x="2124" y="22"/>
                    <a:pt x="2131" y="24"/>
                  </a:cubicBezTo>
                  <a:lnTo>
                    <a:pt x="2131" y="3"/>
                  </a:lnTo>
                  <a:cubicBezTo>
                    <a:pt x="2124" y="8"/>
                    <a:pt x="2117" y="13"/>
                    <a:pt x="2110" y="18"/>
                  </a:cubicBezTo>
                  <a:lnTo>
                    <a:pt x="2110" y="18"/>
                  </a:lnTo>
                  <a:cubicBezTo>
                    <a:pt x="2081" y="10"/>
                    <a:pt x="2050" y="0"/>
                    <a:pt x="202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2003450" y="4774525"/>
              <a:ext cx="13475" cy="52775"/>
            </a:xfrm>
            <a:custGeom>
              <a:avLst/>
              <a:gdLst/>
              <a:ahLst/>
              <a:cxnLst/>
              <a:rect l="l" t="t" r="r" b="b"/>
              <a:pathLst>
                <a:path w="539" h="2111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423"/>
                    <a:pt x="53" y="1002"/>
                    <a:pt x="348" y="1973"/>
                  </a:cubicBezTo>
                  <a:cubicBezTo>
                    <a:pt x="359" y="2015"/>
                    <a:pt x="444" y="2047"/>
                    <a:pt x="538" y="2110"/>
                  </a:cubicBezTo>
                  <a:cubicBezTo>
                    <a:pt x="538" y="1382"/>
                    <a:pt x="275" y="739"/>
                    <a:pt x="233" y="64"/>
                  </a:cubicBezTo>
                  <a:cubicBezTo>
                    <a:pt x="233" y="43"/>
                    <a:pt x="159" y="22"/>
                    <a:pt x="12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2021925" y="4799575"/>
              <a:ext cx="14775" cy="44875"/>
            </a:xfrm>
            <a:custGeom>
              <a:avLst/>
              <a:gdLst/>
              <a:ahLst/>
              <a:cxnLst/>
              <a:rect l="l" t="t" r="r" b="b"/>
              <a:pathLst>
                <a:path w="591" h="1795" extrusionOk="0">
                  <a:moveTo>
                    <a:pt x="0" y="0"/>
                  </a:moveTo>
                  <a:lnTo>
                    <a:pt x="0" y="0"/>
                  </a:lnTo>
                  <a:cubicBezTo>
                    <a:pt x="137" y="633"/>
                    <a:pt x="242" y="1150"/>
                    <a:pt x="359" y="1657"/>
                  </a:cubicBezTo>
                  <a:cubicBezTo>
                    <a:pt x="379" y="1739"/>
                    <a:pt x="417" y="1794"/>
                    <a:pt x="476" y="1794"/>
                  </a:cubicBezTo>
                  <a:cubicBezTo>
                    <a:pt x="508" y="1794"/>
                    <a:pt x="546" y="1778"/>
                    <a:pt x="591" y="1741"/>
                  </a:cubicBezTo>
                  <a:cubicBezTo>
                    <a:pt x="316" y="222"/>
                    <a:pt x="316" y="22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2278975" y="4961475"/>
              <a:ext cx="10850" cy="49575"/>
            </a:xfrm>
            <a:custGeom>
              <a:avLst/>
              <a:gdLst/>
              <a:ahLst/>
              <a:cxnLst/>
              <a:rect l="l" t="t" r="r" b="b"/>
              <a:pathLst>
                <a:path w="434" h="1983" extrusionOk="0">
                  <a:moveTo>
                    <a:pt x="54" y="0"/>
                  </a:moveTo>
                  <a:cubicBezTo>
                    <a:pt x="43" y="138"/>
                    <a:pt x="1" y="264"/>
                    <a:pt x="12" y="380"/>
                  </a:cubicBezTo>
                  <a:cubicBezTo>
                    <a:pt x="75" y="918"/>
                    <a:pt x="117" y="1467"/>
                    <a:pt x="349" y="1983"/>
                  </a:cubicBezTo>
                  <a:cubicBezTo>
                    <a:pt x="433" y="1340"/>
                    <a:pt x="265" y="707"/>
                    <a:pt x="201" y="74"/>
                  </a:cubicBezTo>
                  <a:cubicBezTo>
                    <a:pt x="201" y="53"/>
                    <a:pt x="138" y="32"/>
                    <a:pt x="5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2512325" y="5090125"/>
              <a:ext cx="46700" cy="15625"/>
            </a:xfrm>
            <a:custGeom>
              <a:avLst/>
              <a:gdLst/>
              <a:ahLst/>
              <a:cxnLst/>
              <a:rect l="l" t="t" r="r" b="b"/>
              <a:pathLst>
                <a:path w="1868" h="625" extrusionOk="0">
                  <a:moveTo>
                    <a:pt x="34" y="1"/>
                  </a:moveTo>
                  <a:cubicBezTo>
                    <a:pt x="23" y="1"/>
                    <a:pt x="12" y="1"/>
                    <a:pt x="1" y="1"/>
                  </a:cubicBezTo>
                  <a:cubicBezTo>
                    <a:pt x="74" y="85"/>
                    <a:pt x="106" y="170"/>
                    <a:pt x="149" y="181"/>
                  </a:cubicBezTo>
                  <a:cubicBezTo>
                    <a:pt x="676" y="338"/>
                    <a:pt x="1213" y="486"/>
                    <a:pt x="1741" y="624"/>
                  </a:cubicBezTo>
                  <a:cubicBezTo>
                    <a:pt x="1742" y="624"/>
                    <a:pt x="1744" y="625"/>
                    <a:pt x="1746" y="625"/>
                  </a:cubicBezTo>
                  <a:cubicBezTo>
                    <a:pt x="1769" y="625"/>
                    <a:pt x="1809" y="576"/>
                    <a:pt x="1867" y="518"/>
                  </a:cubicBezTo>
                  <a:cubicBezTo>
                    <a:pt x="1741" y="455"/>
                    <a:pt x="1635" y="370"/>
                    <a:pt x="1520" y="349"/>
                  </a:cubicBezTo>
                  <a:cubicBezTo>
                    <a:pt x="1033" y="246"/>
                    <a:pt x="588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1894300" y="4734450"/>
              <a:ext cx="10050" cy="50375"/>
            </a:xfrm>
            <a:custGeom>
              <a:avLst/>
              <a:gdLst/>
              <a:ahLst/>
              <a:cxnLst/>
              <a:rect l="l" t="t" r="r" b="b"/>
              <a:pathLst>
                <a:path w="402" h="2015" extrusionOk="0">
                  <a:moveTo>
                    <a:pt x="74" y="1"/>
                  </a:moveTo>
                  <a:lnTo>
                    <a:pt x="74" y="1"/>
                  </a:lnTo>
                  <a:cubicBezTo>
                    <a:pt x="0" y="718"/>
                    <a:pt x="148" y="1351"/>
                    <a:pt x="338" y="2015"/>
                  </a:cubicBezTo>
                  <a:cubicBezTo>
                    <a:pt x="359" y="1962"/>
                    <a:pt x="401" y="1909"/>
                    <a:pt x="401" y="1857"/>
                  </a:cubicBezTo>
                  <a:cubicBezTo>
                    <a:pt x="359" y="1287"/>
                    <a:pt x="306" y="718"/>
                    <a:pt x="243" y="159"/>
                  </a:cubicBezTo>
                  <a:cubicBezTo>
                    <a:pt x="243" y="116"/>
                    <a:pt x="169" y="85"/>
                    <a:pt x="74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1570250" y="4649275"/>
              <a:ext cx="8975" cy="40900"/>
            </a:xfrm>
            <a:custGeom>
              <a:avLst/>
              <a:gdLst/>
              <a:ahLst/>
              <a:cxnLst/>
              <a:rect l="l" t="t" r="r" b="b"/>
              <a:pathLst>
                <a:path w="359" h="1636" extrusionOk="0">
                  <a:moveTo>
                    <a:pt x="138" y="1"/>
                  </a:moveTo>
                  <a:cubicBezTo>
                    <a:pt x="0" y="486"/>
                    <a:pt x="159" y="982"/>
                    <a:pt x="169" y="1467"/>
                  </a:cubicBezTo>
                  <a:cubicBezTo>
                    <a:pt x="169" y="1509"/>
                    <a:pt x="243" y="1552"/>
                    <a:pt x="327" y="1636"/>
                  </a:cubicBezTo>
                  <a:cubicBezTo>
                    <a:pt x="338" y="1498"/>
                    <a:pt x="359" y="1414"/>
                    <a:pt x="359" y="1330"/>
                  </a:cubicBezTo>
                  <a:cubicBezTo>
                    <a:pt x="338" y="898"/>
                    <a:pt x="306" y="455"/>
                    <a:pt x="285" y="12"/>
                  </a:cubicBezTo>
                  <a:cubicBezTo>
                    <a:pt x="232" y="12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2100200" y="5096475"/>
              <a:ext cx="16125" cy="34825"/>
            </a:xfrm>
            <a:custGeom>
              <a:avLst/>
              <a:gdLst/>
              <a:ahLst/>
              <a:cxnLst/>
              <a:rect l="l" t="t" r="r" b="b"/>
              <a:pathLst>
                <a:path w="645" h="1393" extrusionOk="0">
                  <a:moveTo>
                    <a:pt x="85" y="0"/>
                  </a:moveTo>
                  <a:cubicBezTo>
                    <a:pt x="1" y="370"/>
                    <a:pt x="202" y="907"/>
                    <a:pt x="645" y="1392"/>
                  </a:cubicBezTo>
                  <a:cubicBezTo>
                    <a:pt x="507" y="675"/>
                    <a:pt x="371" y="338"/>
                    <a:pt x="85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2320900" y="5113350"/>
              <a:ext cx="14800" cy="39825"/>
            </a:xfrm>
            <a:custGeom>
              <a:avLst/>
              <a:gdLst/>
              <a:ahLst/>
              <a:cxnLst/>
              <a:rect l="l" t="t" r="r" b="b"/>
              <a:pathLst>
                <a:path w="592" h="1593" extrusionOk="0">
                  <a:moveTo>
                    <a:pt x="74" y="0"/>
                  </a:moveTo>
                  <a:cubicBezTo>
                    <a:pt x="43" y="63"/>
                    <a:pt x="1" y="105"/>
                    <a:pt x="11" y="138"/>
                  </a:cubicBezTo>
                  <a:cubicBezTo>
                    <a:pt x="117" y="506"/>
                    <a:pt x="233" y="886"/>
                    <a:pt x="349" y="1256"/>
                  </a:cubicBezTo>
                  <a:cubicBezTo>
                    <a:pt x="391" y="1371"/>
                    <a:pt x="391" y="1519"/>
                    <a:pt x="592" y="1593"/>
                  </a:cubicBezTo>
                  <a:cubicBezTo>
                    <a:pt x="402" y="1045"/>
                    <a:pt x="486" y="454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529375" y="4550425"/>
              <a:ext cx="7425" cy="49850"/>
            </a:xfrm>
            <a:custGeom>
              <a:avLst/>
              <a:gdLst/>
              <a:ahLst/>
              <a:cxnLst/>
              <a:rect l="l" t="t" r="r" b="b"/>
              <a:pathLst>
                <a:path w="297" h="1994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" y="570"/>
                    <a:pt x="11" y="1139"/>
                    <a:pt x="22" y="1709"/>
                  </a:cubicBezTo>
                  <a:cubicBezTo>
                    <a:pt x="22" y="1782"/>
                    <a:pt x="64" y="1856"/>
                    <a:pt x="106" y="1993"/>
                  </a:cubicBezTo>
                  <a:cubicBezTo>
                    <a:pt x="264" y="1508"/>
                    <a:pt x="296" y="580"/>
                    <a:pt x="13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1913275" y="4750275"/>
              <a:ext cx="8725" cy="37200"/>
            </a:xfrm>
            <a:custGeom>
              <a:avLst/>
              <a:gdLst/>
              <a:ahLst/>
              <a:cxnLst/>
              <a:rect l="l" t="t" r="r" b="b"/>
              <a:pathLst>
                <a:path w="349" h="1488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1" y="454"/>
                    <a:pt x="1" y="707"/>
                    <a:pt x="137" y="1487"/>
                  </a:cubicBezTo>
                  <a:cubicBezTo>
                    <a:pt x="338" y="887"/>
                    <a:pt x="348" y="285"/>
                    <a:pt x="19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509950" y="5133125"/>
              <a:ext cx="17950" cy="30600"/>
            </a:xfrm>
            <a:custGeom>
              <a:avLst/>
              <a:gdLst/>
              <a:ahLst/>
              <a:cxnLst/>
              <a:rect l="l" t="t" r="r" b="b"/>
              <a:pathLst>
                <a:path w="718" h="1224" extrusionOk="0">
                  <a:moveTo>
                    <a:pt x="1" y="0"/>
                  </a:moveTo>
                  <a:lnTo>
                    <a:pt x="1" y="0"/>
                  </a:lnTo>
                  <a:cubicBezTo>
                    <a:pt x="169" y="401"/>
                    <a:pt x="233" y="854"/>
                    <a:pt x="718" y="1224"/>
                  </a:cubicBezTo>
                  <a:cubicBezTo>
                    <a:pt x="602" y="654"/>
                    <a:pt x="359" y="296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943150" y="5031875"/>
              <a:ext cx="15500" cy="28500"/>
            </a:xfrm>
            <a:custGeom>
              <a:avLst/>
              <a:gdLst/>
              <a:ahLst/>
              <a:cxnLst/>
              <a:rect l="l" t="t" r="r" b="b"/>
              <a:pathLst>
                <a:path w="620" h="1140" extrusionOk="0">
                  <a:moveTo>
                    <a:pt x="60" y="1"/>
                  </a:moveTo>
                  <a:cubicBezTo>
                    <a:pt x="67" y="7"/>
                    <a:pt x="73" y="13"/>
                    <a:pt x="80" y="19"/>
                  </a:cubicBezTo>
                  <a:lnTo>
                    <a:pt x="80" y="19"/>
                  </a:lnTo>
                  <a:cubicBezTo>
                    <a:pt x="80" y="16"/>
                    <a:pt x="81" y="13"/>
                    <a:pt x="82" y="11"/>
                  </a:cubicBezTo>
                  <a:lnTo>
                    <a:pt x="60" y="1"/>
                  </a:lnTo>
                  <a:close/>
                  <a:moveTo>
                    <a:pt x="80" y="19"/>
                  </a:moveTo>
                  <a:cubicBezTo>
                    <a:pt x="0" y="437"/>
                    <a:pt x="230" y="751"/>
                    <a:pt x="430" y="1076"/>
                  </a:cubicBezTo>
                  <a:cubicBezTo>
                    <a:pt x="451" y="1107"/>
                    <a:pt x="524" y="1107"/>
                    <a:pt x="620" y="1140"/>
                  </a:cubicBezTo>
                  <a:cubicBezTo>
                    <a:pt x="506" y="695"/>
                    <a:pt x="382" y="312"/>
                    <a:pt x="80" y="19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415300" y="5080925"/>
              <a:ext cx="11625" cy="34300"/>
            </a:xfrm>
            <a:custGeom>
              <a:avLst/>
              <a:gdLst/>
              <a:ahLst/>
              <a:cxnLst/>
              <a:rect l="l" t="t" r="r" b="b"/>
              <a:pathLst>
                <a:path w="465" h="1372" extrusionOk="0">
                  <a:moveTo>
                    <a:pt x="22" y="0"/>
                  </a:moveTo>
                  <a:cubicBezTo>
                    <a:pt x="11" y="169"/>
                    <a:pt x="1" y="263"/>
                    <a:pt x="1" y="369"/>
                  </a:cubicBezTo>
                  <a:cubicBezTo>
                    <a:pt x="11" y="538"/>
                    <a:pt x="32" y="717"/>
                    <a:pt x="43" y="886"/>
                  </a:cubicBezTo>
                  <a:lnTo>
                    <a:pt x="43" y="865"/>
                  </a:lnTo>
                  <a:cubicBezTo>
                    <a:pt x="169" y="1013"/>
                    <a:pt x="137" y="1297"/>
                    <a:pt x="465" y="1371"/>
                  </a:cubicBezTo>
                  <a:cubicBezTo>
                    <a:pt x="390" y="949"/>
                    <a:pt x="317" y="559"/>
                    <a:pt x="201" y="190"/>
                  </a:cubicBezTo>
                  <a:cubicBezTo>
                    <a:pt x="180" y="137"/>
                    <a:pt x="116" y="95"/>
                    <a:pt x="2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550200" y="4296500"/>
              <a:ext cx="25875" cy="17425"/>
            </a:xfrm>
            <a:custGeom>
              <a:avLst/>
              <a:gdLst/>
              <a:ahLst/>
              <a:cxnLst/>
              <a:rect l="l" t="t" r="r" b="b"/>
              <a:pathLst>
                <a:path w="1035" h="697" extrusionOk="0">
                  <a:moveTo>
                    <a:pt x="1024" y="0"/>
                  </a:moveTo>
                  <a:cubicBezTo>
                    <a:pt x="676" y="180"/>
                    <a:pt x="380" y="317"/>
                    <a:pt x="85" y="475"/>
                  </a:cubicBezTo>
                  <a:cubicBezTo>
                    <a:pt x="1" y="528"/>
                    <a:pt x="12" y="623"/>
                    <a:pt x="106" y="696"/>
                  </a:cubicBezTo>
                  <a:cubicBezTo>
                    <a:pt x="476" y="654"/>
                    <a:pt x="718" y="370"/>
                    <a:pt x="1024" y="201"/>
                  </a:cubicBezTo>
                  <a:cubicBezTo>
                    <a:pt x="1034" y="190"/>
                    <a:pt x="1024" y="127"/>
                    <a:pt x="102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791475" y="4595500"/>
              <a:ext cx="6350" cy="28500"/>
            </a:xfrm>
            <a:custGeom>
              <a:avLst/>
              <a:gdLst/>
              <a:ahLst/>
              <a:cxnLst/>
              <a:rect l="l" t="t" r="r" b="b"/>
              <a:pathLst>
                <a:path w="254" h="1140" extrusionOk="0">
                  <a:moveTo>
                    <a:pt x="158" y="0"/>
                  </a:moveTo>
                  <a:cubicBezTo>
                    <a:pt x="74" y="117"/>
                    <a:pt x="10" y="159"/>
                    <a:pt x="10" y="211"/>
                  </a:cubicBezTo>
                  <a:cubicBezTo>
                    <a:pt x="0" y="475"/>
                    <a:pt x="0" y="739"/>
                    <a:pt x="10" y="992"/>
                  </a:cubicBezTo>
                  <a:cubicBezTo>
                    <a:pt x="19" y="1062"/>
                    <a:pt x="43" y="1139"/>
                    <a:pt x="141" y="1139"/>
                  </a:cubicBezTo>
                  <a:cubicBezTo>
                    <a:pt x="161" y="1139"/>
                    <a:pt x="184" y="1136"/>
                    <a:pt x="211" y="1129"/>
                  </a:cubicBezTo>
                  <a:cubicBezTo>
                    <a:pt x="221" y="781"/>
                    <a:pt x="253" y="433"/>
                    <a:pt x="158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1654350" y="4252125"/>
              <a:ext cx="33500" cy="6050"/>
            </a:xfrm>
            <a:custGeom>
              <a:avLst/>
              <a:gdLst/>
              <a:ahLst/>
              <a:cxnLst/>
              <a:rect l="l" t="t" r="r" b="b"/>
              <a:pathLst>
                <a:path w="1340" h="242" extrusionOk="0">
                  <a:moveTo>
                    <a:pt x="1023" y="0"/>
                  </a:moveTo>
                  <a:cubicBezTo>
                    <a:pt x="663" y="0"/>
                    <a:pt x="329" y="57"/>
                    <a:pt x="1" y="172"/>
                  </a:cubicBezTo>
                  <a:cubicBezTo>
                    <a:pt x="246" y="218"/>
                    <a:pt x="445" y="242"/>
                    <a:pt x="615" y="242"/>
                  </a:cubicBezTo>
                  <a:cubicBezTo>
                    <a:pt x="914" y="242"/>
                    <a:pt x="1125" y="169"/>
                    <a:pt x="1340" y="14"/>
                  </a:cubicBezTo>
                  <a:cubicBezTo>
                    <a:pt x="1232" y="5"/>
                    <a:pt x="1126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1668325" y="4486075"/>
              <a:ext cx="7400" cy="34025"/>
            </a:xfrm>
            <a:custGeom>
              <a:avLst/>
              <a:gdLst/>
              <a:ahLst/>
              <a:cxnLst/>
              <a:rect l="l" t="t" r="r" b="b"/>
              <a:pathLst>
                <a:path w="296" h="1361" extrusionOk="0">
                  <a:moveTo>
                    <a:pt x="127" y="1"/>
                  </a:moveTo>
                  <a:cubicBezTo>
                    <a:pt x="85" y="496"/>
                    <a:pt x="0" y="918"/>
                    <a:pt x="106" y="1361"/>
                  </a:cubicBezTo>
                  <a:cubicBezTo>
                    <a:pt x="169" y="1319"/>
                    <a:pt x="233" y="1298"/>
                    <a:pt x="233" y="1266"/>
                  </a:cubicBezTo>
                  <a:cubicBezTo>
                    <a:pt x="265" y="897"/>
                    <a:pt x="286" y="528"/>
                    <a:pt x="296" y="159"/>
                  </a:cubicBezTo>
                  <a:cubicBezTo>
                    <a:pt x="296" y="116"/>
                    <a:pt x="222" y="85"/>
                    <a:pt x="127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771950" y="4597350"/>
              <a:ext cx="8200" cy="29275"/>
            </a:xfrm>
            <a:custGeom>
              <a:avLst/>
              <a:gdLst/>
              <a:ahLst/>
              <a:cxnLst/>
              <a:rect l="l" t="t" r="r" b="b"/>
              <a:pathLst>
                <a:path w="328" h="1171" extrusionOk="0">
                  <a:moveTo>
                    <a:pt x="222" y="0"/>
                  </a:moveTo>
                  <a:lnTo>
                    <a:pt x="222" y="0"/>
                  </a:lnTo>
                  <a:cubicBezTo>
                    <a:pt x="53" y="390"/>
                    <a:pt x="1" y="770"/>
                    <a:pt x="159" y="1171"/>
                  </a:cubicBezTo>
                  <a:cubicBezTo>
                    <a:pt x="306" y="791"/>
                    <a:pt x="327" y="401"/>
                    <a:pt x="222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542050" y="4372950"/>
              <a:ext cx="8175" cy="23225"/>
            </a:xfrm>
            <a:custGeom>
              <a:avLst/>
              <a:gdLst/>
              <a:ahLst/>
              <a:cxnLst/>
              <a:rect l="l" t="t" r="r" b="b"/>
              <a:pathLst>
                <a:path w="327" h="929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0" y="349"/>
                    <a:pt x="0" y="465"/>
                    <a:pt x="116" y="929"/>
                  </a:cubicBezTo>
                  <a:cubicBezTo>
                    <a:pt x="305" y="591"/>
                    <a:pt x="327" y="434"/>
                    <a:pt x="221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774600" y="4355825"/>
              <a:ext cx="27175" cy="9825"/>
            </a:xfrm>
            <a:custGeom>
              <a:avLst/>
              <a:gdLst/>
              <a:ahLst/>
              <a:cxnLst/>
              <a:rect l="l" t="t" r="r" b="b"/>
              <a:pathLst>
                <a:path w="1087" h="393" extrusionOk="0">
                  <a:moveTo>
                    <a:pt x="1037" y="0"/>
                  </a:moveTo>
                  <a:cubicBezTo>
                    <a:pt x="628" y="0"/>
                    <a:pt x="310" y="130"/>
                    <a:pt x="22" y="372"/>
                  </a:cubicBezTo>
                  <a:lnTo>
                    <a:pt x="22" y="372"/>
                  </a:lnTo>
                  <a:cubicBezTo>
                    <a:pt x="15" y="371"/>
                    <a:pt x="7" y="370"/>
                    <a:pt x="0" y="369"/>
                  </a:cubicBezTo>
                  <a:lnTo>
                    <a:pt x="0" y="390"/>
                  </a:lnTo>
                  <a:cubicBezTo>
                    <a:pt x="7" y="384"/>
                    <a:pt x="15" y="378"/>
                    <a:pt x="22" y="372"/>
                  </a:cubicBezTo>
                  <a:lnTo>
                    <a:pt x="22" y="372"/>
                  </a:lnTo>
                  <a:cubicBezTo>
                    <a:pt x="125" y="385"/>
                    <a:pt x="215" y="392"/>
                    <a:pt x="296" y="392"/>
                  </a:cubicBezTo>
                  <a:cubicBezTo>
                    <a:pt x="592" y="392"/>
                    <a:pt x="776" y="294"/>
                    <a:pt x="1086" y="1"/>
                  </a:cubicBezTo>
                  <a:cubicBezTo>
                    <a:pt x="1070" y="0"/>
                    <a:pt x="1053" y="0"/>
                    <a:pt x="1037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783800" y="4719175"/>
              <a:ext cx="9000" cy="25050"/>
            </a:xfrm>
            <a:custGeom>
              <a:avLst/>
              <a:gdLst/>
              <a:ahLst/>
              <a:cxnLst/>
              <a:rect l="l" t="t" r="r" b="b"/>
              <a:pathLst>
                <a:path w="360" h="1002" extrusionOk="0">
                  <a:moveTo>
                    <a:pt x="170" y="0"/>
                  </a:moveTo>
                  <a:cubicBezTo>
                    <a:pt x="64" y="338"/>
                    <a:pt x="1" y="664"/>
                    <a:pt x="170" y="1002"/>
                  </a:cubicBezTo>
                  <a:cubicBezTo>
                    <a:pt x="307" y="696"/>
                    <a:pt x="360" y="380"/>
                    <a:pt x="307" y="42"/>
                  </a:cubicBezTo>
                  <a:cubicBezTo>
                    <a:pt x="307" y="31"/>
                    <a:pt x="244" y="21"/>
                    <a:pt x="170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1931750" y="5003925"/>
              <a:ext cx="13450" cy="28225"/>
            </a:xfrm>
            <a:custGeom>
              <a:avLst/>
              <a:gdLst/>
              <a:ahLst/>
              <a:cxnLst/>
              <a:rect l="l" t="t" r="r" b="b"/>
              <a:pathLst>
                <a:path w="538" h="1129" extrusionOk="0">
                  <a:moveTo>
                    <a:pt x="0" y="1"/>
                  </a:moveTo>
                  <a:cubicBezTo>
                    <a:pt x="124" y="475"/>
                    <a:pt x="167" y="869"/>
                    <a:pt x="514" y="1113"/>
                  </a:cubicBezTo>
                  <a:lnTo>
                    <a:pt x="514" y="1113"/>
                  </a:lnTo>
                  <a:cubicBezTo>
                    <a:pt x="442" y="935"/>
                    <a:pt x="389" y="758"/>
                    <a:pt x="305" y="580"/>
                  </a:cubicBezTo>
                  <a:cubicBezTo>
                    <a:pt x="242" y="411"/>
                    <a:pt x="211" y="233"/>
                    <a:pt x="0" y="1"/>
                  </a:cubicBezTo>
                  <a:close/>
                  <a:moveTo>
                    <a:pt x="514" y="1113"/>
                  </a:moveTo>
                  <a:lnTo>
                    <a:pt x="514" y="1113"/>
                  </a:lnTo>
                  <a:cubicBezTo>
                    <a:pt x="515" y="1115"/>
                    <a:pt x="516" y="1117"/>
                    <a:pt x="516" y="1119"/>
                  </a:cubicBezTo>
                  <a:lnTo>
                    <a:pt x="538" y="1129"/>
                  </a:lnTo>
                  <a:cubicBezTo>
                    <a:pt x="530" y="1123"/>
                    <a:pt x="522" y="1118"/>
                    <a:pt x="514" y="1113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1559700" y="4385075"/>
              <a:ext cx="7400" cy="19300"/>
            </a:xfrm>
            <a:custGeom>
              <a:avLst/>
              <a:gdLst/>
              <a:ahLst/>
              <a:cxnLst/>
              <a:rect l="l" t="t" r="r" b="b"/>
              <a:pathLst>
                <a:path w="296" h="772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265"/>
                    <a:pt x="11" y="497"/>
                    <a:pt x="75" y="771"/>
                  </a:cubicBezTo>
                  <a:cubicBezTo>
                    <a:pt x="296" y="528"/>
                    <a:pt x="296" y="528"/>
                    <a:pt x="159" y="1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2215450" y="4810425"/>
              <a:ext cx="9775" cy="5275"/>
            </a:xfrm>
            <a:custGeom>
              <a:avLst/>
              <a:gdLst/>
              <a:ahLst/>
              <a:cxnLst/>
              <a:rect l="l" t="t" r="r" b="b"/>
              <a:pathLst>
                <a:path w="391" h="211" extrusionOk="0">
                  <a:moveTo>
                    <a:pt x="304" y="1"/>
                  </a:moveTo>
                  <a:cubicBezTo>
                    <a:pt x="155" y="1"/>
                    <a:pt x="82" y="89"/>
                    <a:pt x="15" y="189"/>
                  </a:cubicBezTo>
                  <a:lnTo>
                    <a:pt x="15" y="189"/>
                  </a:lnTo>
                  <a:cubicBezTo>
                    <a:pt x="155" y="186"/>
                    <a:pt x="268" y="142"/>
                    <a:pt x="390" y="9"/>
                  </a:cubicBezTo>
                  <a:cubicBezTo>
                    <a:pt x="359" y="3"/>
                    <a:pt x="330" y="1"/>
                    <a:pt x="304" y="1"/>
                  </a:cubicBezTo>
                  <a:close/>
                  <a:moveTo>
                    <a:pt x="15" y="189"/>
                  </a:moveTo>
                  <a:cubicBezTo>
                    <a:pt x="10" y="189"/>
                    <a:pt x="5" y="189"/>
                    <a:pt x="0" y="189"/>
                  </a:cubicBezTo>
                  <a:lnTo>
                    <a:pt x="0" y="210"/>
                  </a:lnTo>
                  <a:cubicBezTo>
                    <a:pt x="5" y="203"/>
                    <a:pt x="10" y="196"/>
                    <a:pt x="15" y="189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2255250" y="4815750"/>
              <a:ext cx="7400" cy="2300"/>
            </a:xfrm>
            <a:custGeom>
              <a:avLst/>
              <a:gdLst/>
              <a:ahLst/>
              <a:cxnLst/>
              <a:rect l="l" t="t" r="r" b="b"/>
              <a:pathLst>
                <a:path w="296" h="92" extrusionOk="0">
                  <a:moveTo>
                    <a:pt x="176" y="1"/>
                  </a:moveTo>
                  <a:cubicBezTo>
                    <a:pt x="124" y="1"/>
                    <a:pt x="76" y="27"/>
                    <a:pt x="34" y="68"/>
                  </a:cubicBezTo>
                  <a:lnTo>
                    <a:pt x="34" y="68"/>
                  </a:lnTo>
                  <a:cubicBezTo>
                    <a:pt x="110" y="58"/>
                    <a:pt x="187" y="42"/>
                    <a:pt x="264" y="25"/>
                  </a:cubicBezTo>
                  <a:lnTo>
                    <a:pt x="264" y="25"/>
                  </a:lnTo>
                  <a:cubicBezTo>
                    <a:pt x="271" y="30"/>
                    <a:pt x="278" y="34"/>
                    <a:pt x="286" y="39"/>
                  </a:cubicBezTo>
                  <a:lnTo>
                    <a:pt x="296" y="18"/>
                  </a:lnTo>
                  <a:lnTo>
                    <a:pt x="296" y="18"/>
                  </a:lnTo>
                  <a:cubicBezTo>
                    <a:pt x="285" y="21"/>
                    <a:pt x="274" y="23"/>
                    <a:pt x="264" y="25"/>
                  </a:cubicBezTo>
                  <a:lnTo>
                    <a:pt x="264" y="25"/>
                  </a:lnTo>
                  <a:cubicBezTo>
                    <a:pt x="233" y="9"/>
                    <a:pt x="204" y="1"/>
                    <a:pt x="176" y="1"/>
                  </a:cubicBezTo>
                  <a:close/>
                  <a:moveTo>
                    <a:pt x="34" y="68"/>
                  </a:moveTo>
                  <a:lnTo>
                    <a:pt x="34" y="68"/>
                  </a:lnTo>
                  <a:cubicBezTo>
                    <a:pt x="26" y="69"/>
                    <a:pt x="19" y="70"/>
                    <a:pt x="11" y="71"/>
                  </a:cubicBezTo>
                  <a:cubicBezTo>
                    <a:pt x="0" y="71"/>
                    <a:pt x="11" y="92"/>
                    <a:pt x="11" y="92"/>
                  </a:cubicBezTo>
                  <a:cubicBezTo>
                    <a:pt x="19" y="83"/>
                    <a:pt x="26" y="75"/>
                    <a:pt x="34" y="68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2262375" y="4814625"/>
              <a:ext cx="1850" cy="2125"/>
            </a:xfrm>
            <a:custGeom>
              <a:avLst/>
              <a:gdLst/>
              <a:ahLst/>
              <a:cxnLst/>
              <a:rect l="l" t="t" r="r" b="b"/>
              <a:pathLst>
                <a:path w="74" h="85" extrusionOk="0">
                  <a:moveTo>
                    <a:pt x="74" y="0"/>
                  </a:moveTo>
                  <a:lnTo>
                    <a:pt x="11" y="63"/>
                  </a:lnTo>
                  <a:lnTo>
                    <a:pt x="1" y="84"/>
                  </a:lnTo>
                  <a:cubicBezTo>
                    <a:pt x="32" y="52"/>
                    <a:pt x="53" y="31"/>
                    <a:pt x="74" y="0"/>
                  </a:cubicBezTo>
                  <a:close/>
                </a:path>
              </a:pathLst>
            </a:custGeom>
            <a:solidFill>
              <a:schemeClr val="accent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636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96" name="Google Shape;89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73496">
            <a:off x="23781" y="-528798"/>
            <a:ext cx="2662604" cy="4036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7" name="Google Shape;897;p7"/>
          <p:cNvGrpSpPr/>
          <p:nvPr/>
        </p:nvGrpSpPr>
        <p:grpSpPr>
          <a:xfrm>
            <a:off x="1860531" y="-1"/>
            <a:ext cx="11260679" cy="8070952"/>
            <a:chOff x="1395398" y="-1"/>
            <a:chExt cx="8445509" cy="6053214"/>
          </a:xfrm>
        </p:grpSpPr>
        <p:grpSp>
          <p:nvGrpSpPr>
            <p:cNvPr id="898" name="Google Shape;898;p7"/>
            <p:cNvGrpSpPr/>
            <p:nvPr/>
          </p:nvGrpSpPr>
          <p:grpSpPr>
            <a:xfrm rot="-9359879">
              <a:off x="7280026" y="386289"/>
              <a:ext cx="2287957" cy="1828274"/>
              <a:chOff x="1340325" y="4148525"/>
              <a:chExt cx="1340250" cy="1070975"/>
            </a:xfrm>
          </p:grpSpPr>
          <p:sp>
            <p:nvSpPr>
              <p:cNvPr id="899" name="Google Shape;899;p7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7" name="Google Shape;977;p7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7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7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7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7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7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3" name="Google Shape;983;p7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7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7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7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7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7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7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7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7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7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7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7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5" name="Google Shape;995;p7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7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7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7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7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0" name="Google Shape;1000;p7"/>
            <p:cNvGrpSpPr/>
            <p:nvPr/>
          </p:nvGrpSpPr>
          <p:grpSpPr>
            <a:xfrm rot="10800000" flipH="1">
              <a:off x="1395398" y="3563191"/>
              <a:ext cx="1805257" cy="2490022"/>
              <a:chOff x="2763875" y="3698500"/>
              <a:chExt cx="1288825" cy="1777825"/>
            </a:xfrm>
          </p:grpSpPr>
          <p:sp>
            <p:nvSpPr>
              <p:cNvPr id="1001" name="Google Shape;1001;p7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7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7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7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7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7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7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7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7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7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7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7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7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7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7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7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7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7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7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7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7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7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7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7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7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7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7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7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7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7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7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7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7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7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7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7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7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7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7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7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7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7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7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7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7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7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7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7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7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7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7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7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7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7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7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7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7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7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7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7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7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7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7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7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7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7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7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7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7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7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7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7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7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116" name="Google Shape;111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347231" y="-1887133"/>
            <a:ext cx="2662604" cy="403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3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848300" y="481667"/>
            <a:ext cx="50540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-4027332" y="-1835537"/>
            <a:ext cx="10154375" cy="4711060"/>
            <a:chOff x="-3020499" y="-1376653"/>
            <a:chExt cx="7615781" cy="3533295"/>
          </a:xfrm>
        </p:grpSpPr>
        <p:grpSp>
          <p:nvGrpSpPr>
            <p:cNvPr id="1120" name="Google Shape;1120;p8"/>
            <p:cNvGrpSpPr/>
            <p:nvPr/>
          </p:nvGrpSpPr>
          <p:grpSpPr>
            <a:xfrm rot="5139609">
              <a:off x="-1782422" y="-227602"/>
              <a:ext cx="1051665" cy="3458152"/>
              <a:chOff x="6772950" y="1141500"/>
              <a:chExt cx="372575" cy="1225125"/>
            </a:xfrm>
          </p:grpSpPr>
          <p:sp>
            <p:nvSpPr>
              <p:cNvPr id="1121" name="Google Shape;1121;p8"/>
              <p:cNvSpPr/>
              <p:nvPr/>
            </p:nvSpPr>
            <p:spPr>
              <a:xfrm>
                <a:off x="6772950" y="1141500"/>
                <a:ext cx="372575" cy="1225125"/>
              </a:xfrm>
              <a:custGeom>
                <a:avLst/>
                <a:gdLst/>
                <a:ahLst/>
                <a:cxnLst/>
                <a:rect l="l" t="t" r="r" b="b"/>
                <a:pathLst>
                  <a:path w="14903" h="49005" extrusionOk="0">
                    <a:moveTo>
                      <a:pt x="5168" y="7261"/>
                    </a:moveTo>
                    <a:cubicBezTo>
                      <a:pt x="5167" y="7262"/>
                      <a:pt x="5166" y="7263"/>
                      <a:pt x="5165" y="7264"/>
                    </a:cubicBezTo>
                    <a:lnTo>
                      <a:pt x="5165" y="7264"/>
                    </a:lnTo>
                    <a:lnTo>
                      <a:pt x="5179" y="7271"/>
                    </a:lnTo>
                    <a:lnTo>
                      <a:pt x="5168" y="7261"/>
                    </a:lnTo>
                    <a:close/>
                    <a:moveTo>
                      <a:pt x="7810" y="1"/>
                    </a:moveTo>
                    <a:cubicBezTo>
                      <a:pt x="7054" y="1"/>
                      <a:pt x="6313" y="88"/>
                      <a:pt x="5611" y="447"/>
                    </a:cubicBezTo>
                    <a:cubicBezTo>
                      <a:pt x="5474" y="522"/>
                      <a:pt x="5327" y="574"/>
                      <a:pt x="5168" y="606"/>
                    </a:cubicBezTo>
                    <a:cubicBezTo>
                      <a:pt x="4863" y="679"/>
                      <a:pt x="4662" y="859"/>
                      <a:pt x="4546" y="1154"/>
                    </a:cubicBezTo>
                    <a:cubicBezTo>
                      <a:pt x="4441" y="1408"/>
                      <a:pt x="4303" y="1618"/>
                      <a:pt x="4029" y="1776"/>
                    </a:cubicBezTo>
                    <a:cubicBezTo>
                      <a:pt x="3866" y="1688"/>
                      <a:pt x="3700" y="1649"/>
                      <a:pt x="3533" y="1649"/>
                    </a:cubicBezTo>
                    <a:cubicBezTo>
                      <a:pt x="3320" y="1649"/>
                      <a:pt x="3107" y="1712"/>
                      <a:pt x="2901" y="1818"/>
                    </a:cubicBezTo>
                    <a:cubicBezTo>
                      <a:pt x="2278" y="2125"/>
                      <a:pt x="1814" y="2641"/>
                      <a:pt x="1329" y="3116"/>
                    </a:cubicBezTo>
                    <a:cubicBezTo>
                      <a:pt x="1287" y="3158"/>
                      <a:pt x="1256" y="3232"/>
                      <a:pt x="1234" y="3285"/>
                    </a:cubicBezTo>
                    <a:cubicBezTo>
                      <a:pt x="1055" y="3864"/>
                      <a:pt x="728" y="4371"/>
                      <a:pt x="443" y="4898"/>
                    </a:cubicBezTo>
                    <a:cubicBezTo>
                      <a:pt x="180" y="5383"/>
                      <a:pt x="0" y="5932"/>
                      <a:pt x="211" y="6491"/>
                    </a:cubicBezTo>
                    <a:cubicBezTo>
                      <a:pt x="485" y="7271"/>
                      <a:pt x="1024" y="7820"/>
                      <a:pt x="1835" y="8020"/>
                    </a:cubicBezTo>
                    <a:cubicBezTo>
                      <a:pt x="2289" y="8125"/>
                      <a:pt x="2753" y="8168"/>
                      <a:pt x="3217" y="8200"/>
                    </a:cubicBezTo>
                    <a:cubicBezTo>
                      <a:pt x="3660" y="8231"/>
                      <a:pt x="4092" y="8294"/>
                      <a:pt x="4546" y="8442"/>
                    </a:cubicBezTo>
                    <a:cubicBezTo>
                      <a:pt x="4577" y="9496"/>
                      <a:pt x="5126" y="10288"/>
                      <a:pt x="5791" y="11026"/>
                    </a:cubicBezTo>
                    <a:cubicBezTo>
                      <a:pt x="6276" y="11553"/>
                      <a:pt x="6719" y="12102"/>
                      <a:pt x="7204" y="12618"/>
                    </a:cubicBezTo>
                    <a:cubicBezTo>
                      <a:pt x="7499" y="12946"/>
                      <a:pt x="7689" y="13314"/>
                      <a:pt x="7741" y="13736"/>
                    </a:cubicBezTo>
                    <a:cubicBezTo>
                      <a:pt x="7879" y="14791"/>
                      <a:pt x="8048" y="15846"/>
                      <a:pt x="8016" y="16911"/>
                    </a:cubicBezTo>
                    <a:cubicBezTo>
                      <a:pt x="7994" y="17512"/>
                      <a:pt x="7973" y="18124"/>
                      <a:pt x="8037" y="18714"/>
                    </a:cubicBezTo>
                    <a:cubicBezTo>
                      <a:pt x="8153" y="19748"/>
                      <a:pt x="8121" y="20792"/>
                      <a:pt x="8163" y="21836"/>
                    </a:cubicBezTo>
                    <a:cubicBezTo>
                      <a:pt x="8184" y="22501"/>
                      <a:pt x="8153" y="23165"/>
                      <a:pt x="8184" y="23830"/>
                    </a:cubicBezTo>
                    <a:cubicBezTo>
                      <a:pt x="8226" y="24610"/>
                      <a:pt x="8195" y="25380"/>
                      <a:pt x="8322" y="26150"/>
                    </a:cubicBezTo>
                    <a:cubicBezTo>
                      <a:pt x="8427" y="26762"/>
                      <a:pt x="8385" y="27395"/>
                      <a:pt x="8501" y="28006"/>
                    </a:cubicBezTo>
                    <a:cubicBezTo>
                      <a:pt x="8733" y="29293"/>
                      <a:pt x="8648" y="30611"/>
                      <a:pt x="8828" y="31909"/>
                    </a:cubicBezTo>
                    <a:cubicBezTo>
                      <a:pt x="8923" y="32563"/>
                      <a:pt x="8923" y="33227"/>
                      <a:pt x="8986" y="33891"/>
                    </a:cubicBezTo>
                    <a:cubicBezTo>
                      <a:pt x="9070" y="34798"/>
                      <a:pt x="9208" y="35694"/>
                      <a:pt x="9229" y="36602"/>
                    </a:cubicBezTo>
                    <a:cubicBezTo>
                      <a:pt x="9229" y="36665"/>
                      <a:pt x="9239" y="36739"/>
                      <a:pt x="9250" y="36802"/>
                    </a:cubicBezTo>
                    <a:cubicBezTo>
                      <a:pt x="9408" y="38047"/>
                      <a:pt x="9355" y="39291"/>
                      <a:pt x="9271" y="40525"/>
                    </a:cubicBezTo>
                    <a:cubicBezTo>
                      <a:pt x="9197" y="41453"/>
                      <a:pt x="9176" y="42381"/>
                      <a:pt x="9250" y="43320"/>
                    </a:cubicBezTo>
                    <a:cubicBezTo>
                      <a:pt x="9260" y="43489"/>
                      <a:pt x="9281" y="43668"/>
                      <a:pt x="9292" y="43848"/>
                    </a:cubicBezTo>
                    <a:cubicBezTo>
                      <a:pt x="9323" y="45334"/>
                      <a:pt x="9366" y="46822"/>
                      <a:pt x="9398" y="48308"/>
                    </a:cubicBezTo>
                    <a:cubicBezTo>
                      <a:pt x="9408" y="48498"/>
                      <a:pt x="9429" y="48688"/>
                      <a:pt x="9440" y="49004"/>
                    </a:cubicBezTo>
                    <a:cubicBezTo>
                      <a:pt x="9566" y="48836"/>
                      <a:pt x="9640" y="48783"/>
                      <a:pt x="9651" y="48709"/>
                    </a:cubicBezTo>
                    <a:cubicBezTo>
                      <a:pt x="9682" y="48519"/>
                      <a:pt x="9693" y="48319"/>
                      <a:pt x="9703" y="48119"/>
                    </a:cubicBezTo>
                    <a:cubicBezTo>
                      <a:pt x="9703" y="47296"/>
                      <a:pt x="9714" y="46473"/>
                      <a:pt x="9714" y="45651"/>
                    </a:cubicBezTo>
                    <a:cubicBezTo>
                      <a:pt x="9714" y="45324"/>
                      <a:pt x="9735" y="44987"/>
                      <a:pt x="9682" y="44659"/>
                    </a:cubicBezTo>
                    <a:cubicBezTo>
                      <a:pt x="9598" y="44037"/>
                      <a:pt x="9587" y="43415"/>
                      <a:pt x="9598" y="42793"/>
                    </a:cubicBezTo>
                    <a:cubicBezTo>
                      <a:pt x="9609" y="41643"/>
                      <a:pt x="9587" y="40483"/>
                      <a:pt x="9630" y="39334"/>
                    </a:cubicBezTo>
                    <a:cubicBezTo>
                      <a:pt x="9682" y="37572"/>
                      <a:pt x="9513" y="35832"/>
                      <a:pt x="9355" y="34091"/>
                    </a:cubicBezTo>
                    <a:cubicBezTo>
                      <a:pt x="9302" y="33606"/>
                      <a:pt x="9271" y="33121"/>
                      <a:pt x="9218" y="32636"/>
                    </a:cubicBezTo>
                    <a:cubicBezTo>
                      <a:pt x="9155" y="31909"/>
                      <a:pt x="9028" y="31180"/>
                      <a:pt x="9028" y="30453"/>
                    </a:cubicBezTo>
                    <a:cubicBezTo>
                      <a:pt x="9018" y="29314"/>
                      <a:pt x="8796" y="28206"/>
                      <a:pt x="8701" y="27078"/>
                    </a:cubicBezTo>
                    <a:cubicBezTo>
                      <a:pt x="8648" y="26424"/>
                      <a:pt x="8543" y="25759"/>
                      <a:pt x="8522" y="25095"/>
                    </a:cubicBezTo>
                    <a:cubicBezTo>
                      <a:pt x="8469" y="23281"/>
                      <a:pt x="8448" y="21456"/>
                      <a:pt x="8416" y="19642"/>
                    </a:cubicBezTo>
                    <a:cubicBezTo>
                      <a:pt x="8406" y="19506"/>
                      <a:pt x="8427" y="19368"/>
                      <a:pt x="8395" y="19242"/>
                    </a:cubicBezTo>
                    <a:cubicBezTo>
                      <a:pt x="8248" y="18578"/>
                      <a:pt x="8280" y="17913"/>
                      <a:pt x="8301" y="17249"/>
                    </a:cubicBezTo>
                    <a:cubicBezTo>
                      <a:pt x="8322" y="16078"/>
                      <a:pt x="8280" y="14896"/>
                      <a:pt x="8058" y="13736"/>
                    </a:cubicBezTo>
                    <a:cubicBezTo>
                      <a:pt x="8027" y="13589"/>
                      <a:pt x="8005" y="13431"/>
                      <a:pt x="8027" y="13283"/>
                    </a:cubicBezTo>
                    <a:cubicBezTo>
                      <a:pt x="8069" y="13061"/>
                      <a:pt x="7994" y="12892"/>
                      <a:pt x="7889" y="12714"/>
                    </a:cubicBezTo>
                    <a:cubicBezTo>
                      <a:pt x="7784" y="12555"/>
                      <a:pt x="7657" y="12386"/>
                      <a:pt x="7530" y="12239"/>
                    </a:cubicBezTo>
                    <a:cubicBezTo>
                      <a:pt x="7056" y="11648"/>
                      <a:pt x="6581" y="11068"/>
                      <a:pt x="6075" y="10499"/>
                    </a:cubicBezTo>
                    <a:cubicBezTo>
                      <a:pt x="5484" y="9824"/>
                      <a:pt x="5031" y="9096"/>
                      <a:pt x="4926" y="8157"/>
                    </a:cubicBezTo>
                    <a:cubicBezTo>
                      <a:pt x="4884" y="7789"/>
                      <a:pt x="4905" y="7516"/>
                      <a:pt x="5165" y="7264"/>
                    </a:cubicBezTo>
                    <a:lnTo>
                      <a:pt x="5165" y="7264"/>
                    </a:lnTo>
                    <a:lnTo>
                      <a:pt x="4483" y="6892"/>
                    </a:lnTo>
                    <a:cubicBezTo>
                      <a:pt x="4280" y="6785"/>
                      <a:pt x="4104" y="6591"/>
                      <a:pt x="3817" y="6591"/>
                    </a:cubicBezTo>
                    <a:cubicBezTo>
                      <a:pt x="3790" y="6591"/>
                      <a:pt x="3762" y="6593"/>
                      <a:pt x="3734" y="6596"/>
                    </a:cubicBezTo>
                    <a:cubicBezTo>
                      <a:pt x="3860" y="6892"/>
                      <a:pt x="4103" y="6965"/>
                      <a:pt x="4293" y="7103"/>
                    </a:cubicBezTo>
                    <a:cubicBezTo>
                      <a:pt x="4567" y="7314"/>
                      <a:pt x="4641" y="7525"/>
                      <a:pt x="4546" y="7862"/>
                    </a:cubicBezTo>
                    <a:cubicBezTo>
                      <a:pt x="4531" y="7945"/>
                      <a:pt x="4429" y="8012"/>
                      <a:pt x="4334" y="8012"/>
                    </a:cubicBezTo>
                    <a:cubicBezTo>
                      <a:pt x="4296" y="8012"/>
                      <a:pt x="4260" y="8002"/>
                      <a:pt x="4230" y="7978"/>
                    </a:cubicBezTo>
                    <a:cubicBezTo>
                      <a:pt x="4155" y="7936"/>
                      <a:pt x="4082" y="7862"/>
                      <a:pt x="4071" y="7788"/>
                    </a:cubicBezTo>
                    <a:cubicBezTo>
                      <a:pt x="4040" y="7535"/>
                      <a:pt x="3871" y="7535"/>
                      <a:pt x="3681" y="7535"/>
                    </a:cubicBezTo>
                    <a:cubicBezTo>
                      <a:pt x="3675" y="7534"/>
                      <a:pt x="3670" y="7534"/>
                      <a:pt x="3664" y="7534"/>
                    </a:cubicBezTo>
                    <a:cubicBezTo>
                      <a:pt x="3441" y="7534"/>
                      <a:pt x="3490" y="7728"/>
                      <a:pt x="3428" y="7862"/>
                    </a:cubicBezTo>
                    <a:cubicBezTo>
                      <a:pt x="3316" y="7862"/>
                      <a:pt x="3198" y="7867"/>
                      <a:pt x="3083" y="7867"/>
                    </a:cubicBezTo>
                    <a:cubicBezTo>
                      <a:pt x="3025" y="7867"/>
                      <a:pt x="2967" y="7865"/>
                      <a:pt x="2911" y="7862"/>
                    </a:cubicBezTo>
                    <a:cubicBezTo>
                      <a:pt x="2690" y="7841"/>
                      <a:pt x="2468" y="7799"/>
                      <a:pt x="2247" y="7778"/>
                    </a:cubicBezTo>
                    <a:cubicBezTo>
                      <a:pt x="928" y="7672"/>
                      <a:pt x="180" y="6491"/>
                      <a:pt x="644" y="5236"/>
                    </a:cubicBezTo>
                    <a:cubicBezTo>
                      <a:pt x="707" y="5078"/>
                      <a:pt x="813" y="4930"/>
                      <a:pt x="886" y="4761"/>
                    </a:cubicBezTo>
                    <a:cubicBezTo>
                      <a:pt x="1076" y="4361"/>
                      <a:pt x="1277" y="3970"/>
                      <a:pt x="1424" y="3548"/>
                    </a:cubicBezTo>
                    <a:cubicBezTo>
                      <a:pt x="1540" y="3243"/>
                      <a:pt x="1688" y="3000"/>
                      <a:pt x="1994" y="2852"/>
                    </a:cubicBezTo>
                    <a:cubicBezTo>
                      <a:pt x="2163" y="2768"/>
                      <a:pt x="2299" y="2610"/>
                      <a:pt x="2447" y="2483"/>
                    </a:cubicBezTo>
                    <a:cubicBezTo>
                      <a:pt x="2500" y="2441"/>
                      <a:pt x="2531" y="2378"/>
                      <a:pt x="2584" y="2336"/>
                    </a:cubicBezTo>
                    <a:cubicBezTo>
                      <a:pt x="2916" y="2104"/>
                      <a:pt x="3186" y="1979"/>
                      <a:pt x="3441" y="1979"/>
                    </a:cubicBezTo>
                    <a:cubicBezTo>
                      <a:pt x="3673" y="1979"/>
                      <a:pt x="3893" y="2082"/>
                      <a:pt x="4134" y="2304"/>
                    </a:cubicBezTo>
                    <a:cubicBezTo>
                      <a:pt x="4387" y="2547"/>
                      <a:pt x="4641" y="2800"/>
                      <a:pt x="4863" y="3084"/>
                    </a:cubicBezTo>
                    <a:cubicBezTo>
                      <a:pt x="5379" y="3749"/>
                      <a:pt x="5822" y="4466"/>
                      <a:pt x="6212" y="5214"/>
                    </a:cubicBezTo>
                    <a:cubicBezTo>
                      <a:pt x="6284" y="5337"/>
                      <a:pt x="6306" y="5510"/>
                      <a:pt x="6548" y="5510"/>
                    </a:cubicBezTo>
                    <a:cubicBezTo>
                      <a:pt x="6556" y="5510"/>
                      <a:pt x="6563" y="5510"/>
                      <a:pt x="6571" y="5510"/>
                    </a:cubicBezTo>
                    <a:cubicBezTo>
                      <a:pt x="6539" y="5373"/>
                      <a:pt x="6529" y="5236"/>
                      <a:pt x="6476" y="5130"/>
                    </a:cubicBezTo>
                    <a:cubicBezTo>
                      <a:pt x="6033" y="4150"/>
                      <a:pt x="5495" y="3232"/>
                      <a:pt x="4778" y="2441"/>
                    </a:cubicBezTo>
                    <a:cubicBezTo>
                      <a:pt x="4673" y="2325"/>
                      <a:pt x="4577" y="2209"/>
                      <a:pt x="4483" y="2093"/>
                    </a:cubicBezTo>
                    <a:cubicBezTo>
                      <a:pt x="4577" y="1882"/>
                      <a:pt x="4662" y="1703"/>
                      <a:pt x="4746" y="1523"/>
                    </a:cubicBezTo>
                    <a:cubicBezTo>
                      <a:pt x="4863" y="1239"/>
                      <a:pt x="5062" y="1049"/>
                      <a:pt x="5358" y="954"/>
                    </a:cubicBezTo>
                    <a:cubicBezTo>
                      <a:pt x="5569" y="890"/>
                      <a:pt x="5780" y="817"/>
                      <a:pt x="5969" y="711"/>
                    </a:cubicBezTo>
                    <a:cubicBezTo>
                      <a:pt x="6644" y="353"/>
                      <a:pt x="7394" y="332"/>
                      <a:pt x="8111" y="332"/>
                    </a:cubicBezTo>
                    <a:cubicBezTo>
                      <a:pt x="9208" y="332"/>
                      <a:pt x="9956" y="996"/>
                      <a:pt x="10494" y="1914"/>
                    </a:cubicBezTo>
                    <a:cubicBezTo>
                      <a:pt x="10579" y="2072"/>
                      <a:pt x="10610" y="2240"/>
                      <a:pt x="10558" y="2420"/>
                    </a:cubicBezTo>
                    <a:cubicBezTo>
                      <a:pt x="10420" y="2957"/>
                      <a:pt x="10305" y="3496"/>
                      <a:pt x="10136" y="4023"/>
                    </a:cubicBezTo>
                    <a:cubicBezTo>
                      <a:pt x="9977" y="4508"/>
                      <a:pt x="9787" y="4982"/>
                      <a:pt x="9440" y="5373"/>
                    </a:cubicBezTo>
                    <a:cubicBezTo>
                      <a:pt x="9366" y="5457"/>
                      <a:pt x="9334" y="5573"/>
                      <a:pt x="9461" y="5647"/>
                    </a:cubicBezTo>
                    <a:cubicBezTo>
                      <a:pt x="9819" y="5394"/>
                      <a:pt x="9872" y="5373"/>
                      <a:pt x="9988" y="5088"/>
                    </a:cubicBezTo>
                    <a:cubicBezTo>
                      <a:pt x="10178" y="4645"/>
                      <a:pt x="10336" y="4181"/>
                      <a:pt x="10505" y="3717"/>
                    </a:cubicBezTo>
                    <a:cubicBezTo>
                      <a:pt x="10610" y="3432"/>
                      <a:pt x="10694" y="3137"/>
                      <a:pt x="10811" y="2842"/>
                    </a:cubicBezTo>
                    <a:cubicBezTo>
                      <a:pt x="10842" y="2768"/>
                      <a:pt x="10916" y="2694"/>
                      <a:pt x="10980" y="2662"/>
                    </a:cubicBezTo>
                    <a:cubicBezTo>
                      <a:pt x="11005" y="2651"/>
                      <a:pt x="11034" y="2647"/>
                      <a:pt x="11064" y="2647"/>
                    </a:cubicBezTo>
                    <a:cubicBezTo>
                      <a:pt x="11121" y="2647"/>
                      <a:pt x="11180" y="2663"/>
                      <a:pt x="11222" y="2683"/>
                    </a:cubicBezTo>
                    <a:cubicBezTo>
                      <a:pt x="11254" y="2694"/>
                      <a:pt x="11264" y="2800"/>
                      <a:pt x="11264" y="2852"/>
                    </a:cubicBezTo>
                    <a:cubicBezTo>
                      <a:pt x="11254" y="2957"/>
                      <a:pt x="11137" y="3053"/>
                      <a:pt x="11317" y="3158"/>
                    </a:cubicBezTo>
                    <a:cubicBezTo>
                      <a:pt x="11465" y="3000"/>
                      <a:pt x="11601" y="2842"/>
                      <a:pt x="11739" y="2694"/>
                    </a:cubicBezTo>
                    <a:cubicBezTo>
                      <a:pt x="11753" y="2694"/>
                      <a:pt x="11767" y="2693"/>
                      <a:pt x="11780" y="2693"/>
                    </a:cubicBezTo>
                    <a:cubicBezTo>
                      <a:pt x="12031" y="2693"/>
                      <a:pt x="12197" y="2790"/>
                      <a:pt x="12297" y="3000"/>
                    </a:cubicBezTo>
                    <a:cubicBezTo>
                      <a:pt x="12255" y="3253"/>
                      <a:pt x="12044" y="3369"/>
                      <a:pt x="11908" y="3538"/>
                    </a:cubicBezTo>
                    <a:cubicBezTo>
                      <a:pt x="11781" y="3696"/>
                      <a:pt x="11559" y="3791"/>
                      <a:pt x="11559" y="4139"/>
                    </a:cubicBezTo>
                    <a:cubicBezTo>
                      <a:pt x="11718" y="4023"/>
                      <a:pt x="11823" y="3960"/>
                      <a:pt x="11918" y="3875"/>
                    </a:cubicBezTo>
                    <a:cubicBezTo>
                      <a:pt x="12087" y="3707"/>
                      <a:pt x="12245" y="3517"/>
                      <a:pt x="12424" y="3358"/>
                    </a:cubicBezTo>
                    <a:cubicBezTo>
                      <a:pt x="12440" y="3343"/>
                      <a:pt x="12474" y="3335"/>
                      <a:pt x="12510" y="3335"/>
                    </a:cubicBezTo>
                    <a:cubicBezTo>
                      <a:pt x="12546" y="3335"/>
                      <a:pt x="12583" y="3343"/>
                      <a:pt x="12604" y="3358"/>
                    </a:cubicBezTo>
                    <a:cubicBezTo>
                      <a:pt x="12635" y="3390"/>
                      <a:pt x="12656" y="3496"/>
                      <a:pt x="12625" y="3527"/>
                    </a:cubicBezTo>
                    <a:cubicBezTo>
                      <a:pt x="12435" y="3738"/>
                      <a:pt x="12234" y="3939"/>
                      <a:pt x="12034" y="4150"/>
                    </a:cubicBezTo>
                    <a:cubicBezTo>
                      <a:pt x="11960" y="4223"/>
                      <a:pt x="11855" y="4297"/>
                      <a:pt x="11971" y="4466"/>
                    </a:cubicBezTo>
                    <a:cubicBezTo>
                      <a:pt x="12340" y="4276"/>
                      <a:pt x="12530" y="3854"/>
                      <a:pt x="12941" y="3675"/>
                    </a:cubicBezTo>
                    <a:cubicBezTo>
                      <a:pt x="13047" y="3759"/>
                      <a:pt x="13162" y="3822"/>
                      <a:pt x="13237" y="3918"/>
                    </a:cubicBezTo>
                    <a:cubicBezTo>
                      <a:pt x="13458" y="4171"/>
                      <a:pt x="13680" y="4424"/>
                      <a:pt x="13869" y="4698"/>
                    </a:cubicBezTo>
                    <a:cubicBezTo>
                      <a:pt x="14048" y="4951"/>
                      <a:pt x="14196" y="5225"/>
                      <a:pt x="14333" y="5500"/>
                    </a:cubicBezTo>
                    <a:cubicBezTo>
                      <a:pt x="14533" y="5879"/>
                      <a:pt x="14544" y="6259"/>
                      <a:pt x="14228" y="6607"/>
                    </a:cubicBezTo>
                    <a:cubicBezTo>
                      <a:pt x="14154" y="6681"/>
                      <a:pt x="14069" y="6775"/>
                      <a:pt x="14186" y="6913"/>
                    </a:cubicBezTo>
                    <a:cubicBezTo>
                      <a:pt x="14481" y="6871"/>
                      <a:pt x="14608" y="6639"/>
                      <a:pt x="14734" y="6417"/>
                    </a:cubicBezTo>
                    <a:cubicBezTo>
                      <a:pt x="14850" y="6217"/>
                      <a:pt x="14903" y="5995"/>
                      <a:pt x="14819" y="5774"/>
                    </a:cubicBezTo>
                    <a:cubicBezTo>
                      <a:pt x="14671" y="5310"/>
                      <a:pt x="14512" y="4846"/>
                      <a:pt x="14165" y="4476"/>
                    </a:cubicBezTo>
                    <a:cubicBezTo>
                      <a:pt x="14017" y="4307"/>
                      <a:pt x="13890" y="4129"/>
                      <a:pt x="13743" y="3960"/>
                    </a:cubicBezTo>
                    <a:cubicBezTo>
                      <a:pt x="13405" y="3548"/>
                      <a:pt x="13078" y="3137"/>
                      <a:pt x="12719" y="2736"/>
                    </a:cubicBezTo>
                    <a:cubicBezTo>
                      <a:pt x="12440" y="2432"/>
                      <a:pt x="12113" y="2236"/>
                      <a:pt x="11717" y="2236"/>
                    </a:cubicBezTo>
                    <a:cubicBezTo>
                      <a:pt x="11619" y="2236"/>
                      <a:pt x="11518" y="2247"/>
                      <a:pt x="11412" y="2272"/>
                    </a:cubicBezTo>
                    <a:cubicBezTo>
                      <a:pt x="11328" y="2292"/>
                      <a:pt x="11244" y="2309"/>
                      <a:pt x="11163" y="2309"/>
                    </a:cubicBezTo>
                    <a:cubicBezTo>
                      <a:pt x="11070" y="2309"/>
                      <a:pt x="10979" y="2287"/>
                      <a:pt x="10895" y="2219"/>
                    </a:cubicBezTo>
                    <a:cubicBezTo>
                      <a:pt x="10874" y="2177"/>
                      <a:pt x="10842" y="2135"/>
                      <a:pt x="10832" y="2104"/>
                    </a:cubicBezTo>
                    <a:cubicBezTo>
                      <a:pt x="10663" y="1323"/>
                      <a:pt x="10104" y="848"/>
                      <a:pt x="9524" y="395"/>
                    </a:cubicBezTo>
                    <a:cubicBezTo>
                      <a:pt x="9208" y="152"/>
                      <a:pt x="8807" y="36"/>
                      <a:pt x="8406" y="15"/>
                    </a:cubicBezTo>
                    <a:cubicBezTo>
                      <a:pt x="8207" y="7"/>
                      <a:pt x="8008" y="1"/>
                      <a:pt x="781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7000750" y="1748300"/>
                <a:ext cx="31650" cy="6098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4395" extrusionOk="0">
                    <a:moveTo>
                      <a:pt x="232" y="1"/>
                    </a:moveTo>
                    <a:cubicBezTo>
                      <a:pt x="138" y="74"/>
                      <a:pt x="54" y="95"/>
                      <a:pt x="54" y="137"/>
                    </a:cubicBezTo>
                    <a:cubicBezTo>
                      <a:pt x="21" y="264"/>
                      <a:pt x="0" y="412"/>
                      <a:pt x="32" y="538"/>
                    </a:cubicBezTo>
                    <a:cubicBezTo>
                      <a:pt x="222" y="1340"/>
                      <a:pt x="106" y="2162"/>
                      <a:pt x="232" y="2975"/>
                    </a:cubicBezTo>
                    <a:cubicBezTo>
                      <a:pt x="359" y="3766"/>
                      <a:pt x="254" y="4567"/>
                      <a:pt x="359" y="5369"/>
                    </a:cubicBezTo>
                    <a:cubicBezTo>
                      <a:pt x="433" y="5886"/>
                      <a:pt x="401" y="6423"/>
                      <a:pt x="486" y="6951"/>
                    </a:cubicBezTo>
                    <a:cubicBezTo>
                      <a:pt x="570" y="7468"/>
                      <a:pt x="549" y="8005"/>
                      <a:pt x="591" y="8544"/>
                    </a:cubicBezTo>
                    <a:cubicBezTo>
                      <a:pt x="675" y="9651"/>
                      <a:pt x="771" y="10748"/>
                      <a:pt x="729" y="11865"/>
                    </a:cubicBezTo>
                    <a:cubicBezTo>
                      <a:pt x="718" y="12055"/>
                      <a:pt x="750" y="12256"/>
                      <a:pt x="760" y="12456"/>
                    </a:cubicBezTo>
                    <a:cubicBezTo>
                      <a:pt x="781" y="12878"/>
                      <a:pt x="834" y="13300"/>
                      <a:pt x="834" y="13722"/>
                    </a:cubicBezTo>
                    <a:cubicBezTo>
                      <a:pt x="834" y="16116"/>
                      <a:pt x="813" y="18510"/>
                      <a:pt x="802" y="20904"/>
                    </a:cubicBezTo>
                    <a:cubicBezTo>
                      <a:pt x="802" y="21168"/>
                      <a:pt x="844" y="21432"/>
                      <a:pt x="865" y="21695"/>
                    </a:cubicBezTo>
                    <a:cubicBezTo>
                      <a:pt x="886" y="21938"/>
                      <a:pt x="939" y="22180"/>
                      <a:pt x="950" y="22423"/>
                    </a:cubicBezTo>
                    <a:cubicBezTo>
                      <a:pt x="961" y="22950"/>
                      <a:pt x="939" y="23488"/>
                      <a:pt x="950" y="24015"/>
                    </a:cubicBezTo>
                    <a:cubicBezTo>
                      <a:pt x="950" y="24142"/>
                      <a:pt x="907" y="24290"/>
                      <a:pt x="1182" y="24395"/>
                    </a:cubicBezTo>
                    <a:cubicBezTo>
                      <a:pt x="1214" y="23952"/>
                      <a:pt x="1256" y="23562"/>
                      <a:pt x="1266" y="23172"/>
                    </a:cubicBezTo>
                    <a:cubicBezTo>
                      <a:pt x="1266" y="22550"/>
                      <a:pt x="1245" y="21927"/>
                      <a:pt x="1235" y="21315"/>
                    </a:cubicBezTo>
                    <a:cubicBezTo>
                      <a:pt x="1224" y="21073"/>
                      <a:pt x="1245" y="20820"/>
                      <a:pt x="1203" y="20577"/>
                    </a:cubicBezTo>
                    <a:cubicBezTo>
                      <a:pt x="1097" y="20103"/>
                      <a:pt x="1108" y="19607"/>
                      <a:pt x="1108" y="19122"/>
                    </a:cubicBezTo>
                    <a:lnTo>
                      <a:pt x="1139" y="13996"/>
                    </a:lnTo>
                    <a:cubicBezTo>
                      <a:pt x="1139" y="13775"/>
                      <a:pt x="1161" y="13553"/>
                      <a:pt x="1129" y="13332"/>
                    </a:cubicBezTo>
                    <a:cubicBezTo>
                      <a:pt x="971" y="12404"/>
                      <a:pt x="1055" y="11476"/>
                      <a:pt x="1034" y="10548"/>
                    </a:cubicBezTo>
                    <a:cubicBezTo>
                      <a:pt x="1034" y="10252"/>
                      <a:pt x="1013" y="9967"/>
                      <a:pt x="992" y="9683"/>
                    </a:cubicBezTo>
                    <a:cubicBezTo>
                      <a:pt x="971" y="9303"/>
                      <a:pt x="939" y="8933"/>
                      <a:pt x="907" y="8554"/>
                    </a:cubicBezTo>
                    <a:cubicBezTo>
                      <a:pt x="876" y="8174"/>
                      <a:pt x="855" y="7805"/>
                      <a:pt x="823" y="7426"/>
                    </a:cubicBezTo>
                    <a:cubicBezTo>
                      <a:pt x="771" y="6772"/>
                      <a:pt x="633" y="6107"/>
                      <a:pt x="665" y="5443"/>
                    </a:cubicBezTo>
                    <a:cubicBezTo>
                      <a:pt x="675" y="5316"/>
                      <a:pt x="686" y="5169"/>
                      <a:pt x="644" y="5042"/>
                    </a:cubicBezTo>
                    <a:cubicBezTo>
                      <a:pt x="507" y="4588"/>
                      <a:pt x="549" y="4124"/>
                      <a:pt x="539" y="3660"/>
                    </a:cubicBezTo>
                    <a:cubicBezTo>
                      <a:pt x="539" y="3418"/>
                      <a:pt x="570" y="3165"/>
                      <a:pt x="518" y="2933"/>
                    </a:cubicBezTo>
                    <a:cubicBezTo>
                      <a:pt x="412" y="2490"/>
                      <a:pt x="422" y="2047"/>
                      <a:pt x="422" y="1604"/>
                    </a:cubicBezTo>
                    <a:cubicBezTo>
                      <a:pt x="412" y="1077"/>
                      <a:pt x="296" y="570"/>
                      <a:pt x="2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6974650" y="1323825"/>
                <a:ext cx="136075" cy="41237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16495" extrusionOk="0">
                    <a:moveTo>
                      <a:pt x="5238" y="1"/>
                    </a:moveTo>
                    <a:cubicBezTo>
                      <a:pt x="5214" y="1"/>
                      <a:pt x="5191" y="3"/>
                      <a:pt x="5169" y="10"/>
                    </a:cubicBezTo>
                    <a:cubicBezTo>
                      <a:pt x="4609" y="147"/>
                      <a:pt x="4051" y="284"/>
                      <a:pt x="3491" y="432"/>
                    </a:cubicBezTo>
                    <a:cubicBezTo>
                      <a:pt x="3359" y="471"/>
                      <a:pt x="3231" y="510"/>
                      <a:pt x="3110" y="510"/>
                    </a:cubicBezTo>
                    <a:cubicBezTo>
                      <a:pt x="2970" y="510"/>
                      <a:pt x="2840" y="458"/>
                      <a:pt x="2722" y="295"/>
                    </a:cubicBezTo>
                    <a:cubicBezTo>
                      <a:pt x="2711" y="295"/>
                      <a:pt x="2574" y="347"/>
                      <a:pt x="2521" y="400"/>
                    </a:cubicBezTo>
                    <a:cubicBezTo>
                      <a:pt x="2490" y="443"/>
                      <a:pt x="2521" y="537"/>
                      <a:pt x="2532" y="600"/>
                    </a:cubicBezTo>
                    <a:cubicBezTo>
                      <a:pt x="2616" y="1160"/>
                      <a:pt x="2448" y="1645"/>
                      <a:pt x="2110" y="2088"/>
                    </a:cubicBezTo>
                    <a:cubicBezTo>
                      <a:pt x="1773" y="2531"/>
                      <a:pt x="1414" y="2963"/>
                      <a:pt x="1150" y="3438"/>
                    </a:cubicBezTo>
                    <a:cubicBezTo>
                      <a:pt x="908" y="3870"/>
                      <a:pt x="591" y="4239"/>
                      <a:pt x="327" y="4640"/>
                    </a:cubicBezTo>
                    <a:cubicBezTo>
                      <a:pt x="233" y="4788"/>
                      <a:pt x="116" y="4924"/>
                      <a:pt x="1" y="5083"/>
                    </a:cubicBezTo>
                    <a:cubicBezTo>
                      <a:pt x="74" y="5178"/>
                      <a:pt x="158" y="5252"/>
                      <a:pt x="201" y="5346"/>
                    </a:cubicBezTo>
                    <a:cubicBezTo>
                      <a:pt x="254" y="5452"/>
                      <a:pt x="264" y="5557"/>
                      <a:pt x="285" y="5674"/>
                    </a:cubicBezTo>
                    <a:cubicBezTo>
                      <a:pt x="538" y="7087"/>
                      <a:pt x="644" y="8521"/>
                      <a:pt x="633" y="9966"/>
                    </a:cubicBezTo>
                    <a:cubicBezTo>
                      <a:pt x="623" y="10788"/>
                      <a:pt x="665" y="11611"/>
                      <a:pt x="676" y="12434"/>
                    </a:cubicBezTo>
                    <a:cubicBezTo>
                      <a:pt x="686" y="12518"/>
                      <a:pt x="676" y="12613"/>
                      <a:pt x="697" y="12698"/>
                    </a:cubicBezTo>
                    <a:cubicBezTo>
                      <a:pt x="855" y="13151"/>
                      <a:pt x="791" y="13615"/>
                      <a:pt x="812" y="14079"/>
                    </a:cubicBezTo>
                    <a:cubicBezTo>
                      <a:pt x="844" y="14744"/>
                      <a:pt x="897" y="15408"/>
                      <a:pt x="950" y="16073"/>
                    </a:cubicBezTo>
                    <a:cubicBezTo>
                      <a:pt x="960" y="16231"/>
                      <a:pt x="992" y="16410"/>
                      <a:pt x="1213" y="16495"/>
                    </a:cubicBezTo>
                    <a:cubicBezTo>
                      <a:pt x="1224" y="16410"/>
                      <a:pt x="1255" y="16347"/>
                      <a:pt x="1245" y="16284"/>
                    </a:cubicBezTo>
                    <a:cubicBezTo>
                      <a:pt x="1203" y="15777"/>
                      <a:pt x="1098" y="15271"/>
                      <a:pt x="1108" y="14765"/>
                    </a:cubicBezTo>
                    <a:cubicBezTo>
                      <a:pt x="1108" y="13900"/>
                      <a:pt x="1034" y="13045"/>
                      <a:pt x="971" y="12181"/>
                    </a:cubicBezTo>
                    <a:cubicBezTo>
                      <a:pt x="908" y="11210"/>
                      <a:pt x="908" y="10230"/>
                      <a:pt x="971" y="9260"/>
                    </a:cubicBezTo>
                    <a:cubicBezTo>
                      <a:pt x="981" y="9059"/>
                      <a:pt x="971" y="8859"/>
                      <a:pt x="950" y="8658"/>
                    </a:cubicBezTo>
                    <a:cubicBezTo>
                      <a:pt x="876" y="7973"/>
                      <a:pt x="929" y="7287"/>
                      <a:pt x="760" y="6612"/>
                    </a:cubicBezTo>
                    <a:cubicBezTo>
                      <a:pt x="697" y="6370"/>
                      <a:pt x="676" y="6127"/>
                      <a:pt x="665" y="5885"/>
                    </a:cubicBezTo>
                    <a:cubicBezTo>
                      <a:pt x="655" y="5663"/>
                      <a:pt x="644" y="5442"/>
                      <a:pt x="697" y="5231"/>
                    </a:cubicBezTo>
                    <a:cubicBezTo>
                      <a:pt x="866" y="4514"/>
                      <a:pt x="1087" y="3828"/>
                      <a:pt x="1635" y="3290"/>
                    </a:cubicBezTo>
                    <a:cubicBezTo>
                      <a:pt x="1825" y="3110"/>
                      <a:pt x="1994" y="2889"/>
                      <a:pt x="2152" y="2678"/>
                    </a:cubicBezTo>
                    <a:cubicBezTo>
                      <a:pt x="2521" y="2161"/>
                      <a:pt x="2985" y="1687"/>
                      <a:pt x="2985" y="980"/>
                    </a:cubicBezTo>
                    <a:cubicBezTo>
                      <a:pt x="2985" y="949"/>
                      <a:pt x="3038" y="917"/>
                      <a:pt x="3069" y="886"/>
                    </a:cubicBezTo>
                    <a:cubicBezTo>
                      <a:pt x="4873" y="453"/>
                      <a:pt x="5010" y="410"/>
                      <a:pt x="5443" y="21"/>
                    </a:cubicBezTo>
                    <a:cubicBezTo>
                      <a:pt x="5355" y="13"/>
                      <a:pt x="5293" y="1"/>
                      <a:pt x="52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6857850" y="1201975"/>
                <a:ext cx="70950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220" extrusionOk="0">
                    <a:moveTo>
                      <a:pt x="84" y="1"/>
                    </a:moveTo>
                    <a:cubicBezTo>
                      <a:pt x="32" y="85"/>
                      <a:pt x="0" y="106"/>
                      <a:pt x="11" y="128"/>
                    </a:cubicBezTo>
                    <a:cubicBezTo>
                      <a:pt x="21" y="191"/>
                      <a:pt x="21" y="264"/>
                      <a:pt x="53" y="306"/>
                    </a:cubicBezTo>
                    <a:cubicBezTo>
                      <a:pt x="443" y="866"/>
                      <a:pt x="792" y="1445"/>
                      <a:pt x="1087" y="2068"/>
                    </a:cubicBezTo>
                    <a:cubicBezTo>
                      <a:pt x="1434" y="2795"/>
                      <a:pt x="1909" y="3460"/>
                      <a:pt x="2374" y="4220"/>
                    </a:cubicBezTo>
                    <a:cubicBezTo>
                      <a:pt x="2426" y="4093"/>
                      <a:pt x="2468" y="4030"/>
                      <a:pt x="2479" y="3956"/>
                    </a:cubicBezTo>
                    <a:cubicBezTo>
                      <a:pt x="2500" y="3892"/>
                      <a:pt x="2405" y="3798"/>
                      <a:pt x="2521" y="3735"/>
                    </a:cubicBezTo>
                    <a:cubicBezTo>
                      <a:pt x="2560" y="3742"/>
                      <a:pt x="2585" y="3746"/>
                      <a:pt x="2610" y="3746"/>
                    </a:cubicBezTo>
                    <a:cubicBezTo>
                      <a:pt x="2659" y="3746"/>
                      <a:pt x="2704" y="3727"/>
                      <a:pt x="2838" y="3671"/>
                    </a:cubicBezTo>
                    <a:cubicBezTo>
                      <a:pt x="2669" y="3407"/>
                      <a:pt x="2510" y="3144"/>
                      <a:pt x="2331" y="2891"/>
                    </a:cubicBezTo>
                    <a:cubicBezTo>
                      <a:pt x="2310" y="2859"/>
                      <a:pt x="2226" y="2870"/>
                      <a:pt x="2173" y="2859"/>
                    </a:cubicBezTo>
                    <a:cubicBezTo>
                      <a:pt x="2152" y="2964"/>
                      <a:pt x="2131" y="3049"/>
                      <a:pt x="2099" y="3196"/>
                    </a:cubicBezTo>
                    <a:cubicBezTo>
                      <a:pt x="1846" y="2785"/>
                      <a:pt x="1561" y="2448"/>
                      <a:pt x="1424" y="2068"/>
                    </a:cubicBezTo>
                    <a:cubicBezTo>
                      <a:pt x="1287" y="1688"/>
                      <a:pt x="1076" y="1361"/>
                      <a:pt x="855" y="1035"/>
                    </a:cubicBezTo>
                    <a:cubicBezTo>
                      <a:pt x="623" y="686"/>
                      <a:pt x="412" y="328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6942225" y="1241000"/>
                <a:ext cx="308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269" extrusionOk="0">
                    <a:moveTo>
                      <a:pt x="63" y="1"/>
                    </a:moveTo>
                    <a:cubicBezTo>
                      <a:pt x="32" y="170"/>
                      <a:pt x="0" y="222"/>
                      <a:pt x="11" y="275"/>
                    </a:cubicBezTo>
                    <a:cubicBezTo>
                      <a:pt x="53" y="866"/>
                      <a:pt x="95" y="1456"/>
                      <a:pt x="159" y="2047"/>
                    </a:cubicBezTo>
                    <a:cubicBezTo>
                      <a:pt x="169" y="2120"/>
                      <a:pt x="243" y="2184"/>
                      <a:pt x="306" y="2268"/>
                    </a:cubicBezTo>
                    <a:cubicBezTo>
                      <a:pt x="548" y="2163"/>
                      <a:pt x="759" y="2068"/>
                      <a:pt x="1013" y="1963"/>
                    </a:cubicBezTo>
                    <a:cubicBezTo>
                      <a:pt x="1013" y="1604"/>
                      <a:pt x="1234" y="1267"/>
                      <a:pt x="1139" y="887"/>
                    </a:cubicBezTo>
                    <a:cubicBezTo>
                      <a:pt x="970" y="887"/>
                      <a:pt x="949" y="992"/>
                      <a:pt x="907" y="1098"/>
                    </a:cubicBezTo>
                    <a:cubicBezTo>
                      <a:pt x="876" y="1203"/>
                      <a:pt x="949" y="1372"/>
                      <a:pt x="717" y="1414"/>
                    </a:cubicBezTo>
                    <a:cubicBezTo>
                      <a:pt x="696" y="1267"/>
                      <a:pt x="686" y="1140"/>
                      <a:pt x="654" y="1024"/>
                    </a:cubicBezTo>
                    <a:cubicBezTo>
                      <a:pt x="633" y="939"/>
                      <a:pt x="602" y="813"/>
                      <a:pt x="548" y="802"/>
                    </a:cubicBezTo>
                    <a:cubicBezTo>
                      <a:pt x="295" y="749"/>
                      <a:pt x="295" y="528"/>
                      <a:pt x="232" y="359"/>
                    </a:cubicBezTo>
                    <a:cubicBezTo>
                      <a:pt x="190" y="264"/>
                      <a:pt x="148" y="180"/>
                      <a:pt x="6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957500" y="1309650"/>
                <a:ext cx="19825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360" extrusionOk="0">
                    <a:moveTo>
                      <a:pt x="402" y="1453"/>
                    </a:moveTo>
                    <a:cubicBezTo>
                      <a:pt x="412" y="1474"/>
                      <a:pt x="434" y="1495"/>
                      <a:pt x="444" y="1516"/>
                    </a:cubicBezTo>
                    <a:cubicBezTo>
                      <a:pt x="423" y="1526"/>
                      <a:pt x="412" y="1537"/>
                      <a:pt x="391" y="1537"/>
                    </a:cubicBezTo>
                    <a:cubicBezTo>
                      <a:pt x="380" y="1526"/>
                      <a:pt x="359" y="1505"/>
                      <a:pt x="370" y="1495"/>
                    </a:cubicBezTo>
                    <a:cubicBezTo>
                      <a:pt x="370" y="1474"/>
                      <a:pt x="391" y="1463"/>
                      <a:pt x="402" y="1453"/>
                    </a:cubicBezTo>
                    <a:close/>
                    <a:moveTo>
                      <a:pt x="590" y="1"/>
                    </a:moveTo>
                    <a:cubicBezTo>
                      <a:pt x="541" y="1"/>
                      <a:pt x="495" y="16"/>
                      <a:pt x="465" y="49"/>
                    </a:cubicBezTo>
                    <a:cubicBezTo>
                      <a:pt x="402" y="113"/>
                      <a:pt x="338" y="187"/>
                      <a:pt x="317" y="260"/>
                    </a:cubicBezTo>
                    <a:cubicBezTo>
                      <a:pt x="212" y="778"/>
                      <a:pt x="106" y="1284"/>
                      <a:pt x="22" y="1800"/>
                    </a:cubicBezTo>
                    <a:cubicBezTo>
                      <a:pt x="1" y="1948"/>
                      <a:pt x="43" y="2106"/>
                      <a:pt x="64" y="2360"/>
                    </a:cubicBezTo>
                    <a:cubicBezTo>
                      <a:pt x="465" y="2032"/>
                      <a:pt x="739" y="1748"/>
                      <a:pt x="739" y="1305"/>
                    </a:cubicBezTo>
                    <a:cubicBezTo>
                      <a:pt x="739" y="1242"/>
                      <a:pt x="792" y="1178"/>
                      <a:pt x="792" y="1115"/>
                    </a:cubicBezTo>
                    <a:cubicBezTo>
                      <a:pt x="792" y="788"/>
                      <a:pt x="792" y="461"/>
                      <a:pt x="781" y="134"/>
                    </a:cubicBezTo>
                    <a:cubicBezTo>
                      <a:pt x="775" y="52"/>
                      <a:pt x="679" y="1"/>
                      <a:pt x="59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6991775" y="1339625"/>
                <a:ext cx="324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2" extrusionOk="0">
                    <a:moveTo>
                      <a:pt x="1256" y="0"/>
                    </a:moveTo>
                    <a:cubicBezTo>
                      <a:pt x="1182" y="43"/>
                      <a:pt x="1130" y="53"/>
                      <a:pt x="1119" y="85"/>
                    </a:cubicBezTo>
                    <a:cubicBezTo>
                      <a:pt x="760" y="791"/>
                      <a:pt x="391" y="1508"/>
                      <a:pt x="43" y="2215"/>
                    </a:cubicBezTo>
                    <a:cubicBezTo>
                      <a:pt x="4" y="2303"/>
                      <a:pt x="19" y="2409"/>
                      <a:pt x="14" y="2508"/>
                    </a:cubicBezTo>
                    <a:lnTo>
                      <a:pt x="14" y="2508"/>
                    </a:lnTo>
                    <a:cubicBezTo>
                      <a:pt x="118" y="2408"/>
                      <a:pt x="257" y="2326"/>
                      <a:pt x="328" y="2204"/>
                    </a:cubicBezTo>
                    <a:cubicBezTo>
                      <a:pt x="539" y="1867"/>
                      <a:pt x="739" y="1529"/>
                      <a:pt x="908" y="1171"/>
                    </a:cubicBezTo>
                    <a:cubicBezTo>
                      <a:pt x="1055" y="875"/>
                      <a:pt x="1161" y="559"/>
                      <a:pt x="1277" y="243"/>
                    </a:cubicBezTo>
                    <a:cubicBezTo>
                      <a:pt x="1298" y="179"/>
                      <a:pt x="1266" y="95"/>
                      <a:pt x="1256" y="0"/>
                    </a:cubicBezTo>
                    <a:close/>
                    <a:moveTo>
                      <a:pt x="14" y="2508"/>
                    </a:moveTo>
                    <a:lnTo>
                      <a:pt x="14" y="2508"/>
                    </a:lnTo>
                    <a:cubicBezTo>
                      <a:pt x="9" y="2512"/>
                      <a:pt x="5" y="2516"/>
                      <a:pt x="1" y="2521"/>
                    </a:cubicBezTo>
                    <a:lnTo>
                      <a:pt x="12" y="2532"/>
                    </a:lnTo>
                    <a:cubicBezTo>
                      <a:pt x="13" y="2524"/>
                      <a:pt x="13" y="2516"/>
                      <a:pt x="14" y="250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6909800" y="1340600"/>
                <a:ext cx="195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915" extrusionOk="0">
                    <a:moveTo>
                      <a:pt x="56" y="1"/>
                    </a:moveTo>
                    <a:cubicBezTo>
                      <a:pt x="42" y="1"/>
                      <a:pt x="27" y="2"/>
                      <a:pt x="10" y="4"/>
                    </a:cubicBezTo>
                    <a:cubicBezTo>
                      <a:pt x="21" y="119"/>
                      <a:pt x="0" y="246"/>
                      <a:pt x="42" y="362"/>
                    </a:cubicBezTo>
                    <a:cubicBezTo>
                      <a:pt x="221" y="879"/>
                      <a:pt x="422" y="1385"/>
                      <a:pt x="622" y="1902"/>
                    </a:cubicBezTo>
                    <a:cubicBezTo>
                      <a:pt x="627" y="1912"/>
                      <a:pt x="645" y="1915"/>
                      <a:pt x="672" y="1915"/>
                    </a:cubicBezTo>
                    <a:cubicBezTo>
                      <a:pt x="700" y="1915"/>
                      <a:pt x="738" y="1912"/>
                      <a:pt x="781" y="1912"/>
                    </a:cubicBezTo>
                    <a:cubicBezTo>
                      <a:pt x="717" y="1290"/>
                      <a:pt x="411" y="742"/>
                      <a:pt x="242" y="161"/>
                    </a:cubicBezTo>
                    <a:cubicBezTo>
                      <a:pt x="223" y="85"/>
                      <a:pt x="187" y="1"/>
                      <a:pt x="5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7078275" y="1286350"/>
                <a:ext cx="4722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27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1762" y="64"/>
                      <a:pt x="1688" y="106"/>
                      <a:pt x="1603" y="138"/>
                    </a:cubicBezTo>
                    <a:cubicBezTo>
                      <a:pt x="1514" y="168"/>
                      <a:pt x="1416" y="197"/>
                      <a:pt x="1317" y="227"/>
                    </a:cubicBezTo>
                    <a:lnTo>
                      <a:pt x="1317" y="227"/>
                    </a:lnTo>
                    <a:cubicBezTo>
                      <a:pt x="1318" y="225"/>
                      <a:pt x="1318" y="224"/>
                      <a:pt x="1319" y="222"/>
                    </a:cubicBezTo>
                    <a:lnTo>
                      <a:pt x="1319" y="222"/>
                    </a:lnTo>
                    <a:lnTo>
                      <a:pt x="1298" y="233"/>
                    </a:lnTo>
                    <a:cubicBezTo>
                      <a:pt x="1304" y="231"/>
                      <a:pt x="1311" y="229"/>
                      <a:pt x="1317" y="227"/>
                    </a:cubicBezTo>
                    <a:lnTo>
                      <a:pt x="1317" y="227"/>
                    </a:lnTo>
                    <a:cubicBezTo>
                      <a:pt x="1242" y="424"/>
                      <a:pt x="1085" y="486"/>
                      <a:pt x="897" y="507"/>
                    </a:cubicBezTo>
                    <a:lnTo>
                      <a:pt x="907" y="486"/>
                    </a:lnTo>
                    <a:lnTo>
                      <a:pt x="907" y="486"/>
                    </a:lnTo>
                    <a:cubicBezTo>
                      <a:pt x="728" y="855"/>
                      <a:pt x="232" y="834"/>
                      <a:pt x="0" y="1171"/>
                    </a:cubicBezTo>
                    <a:cubicBezTo>
                      <a:pt x="73" y="1199"/>
                      <a:pt x="115" y="1226"/>
                      <a:pt x="146" y="1226"/>
                    </a:cubicBezTo>
                    <a:cubicBezTo>
                      <a:pt x="150" y="1226"/>
                      <a:pt x="155" y="1226"/>
                      <a:pt x="159" y="1224"/>
                    </a:cubicBezTo>
                    <a:cubicBezTo>
                      <a:pt x="802" y="1024"/>
                      <a:pt x="1371" y="697"/>
                      <a:pt x="1846" y="212"/>
                    </a:cubicBezTo>
                    <a:cubicBezTo>
                      <a:pt x="1877" y="180"/>
                      <a:pt x="1867" y="106"/>
                      <a:pt x="188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799300" y="1294250"/>
                <a:ext cx="456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919" extrusionOk="0">
                    <a:moveTo>
                      <a:pt x="142" y="0"/>
                    </a:moveTo>
                    <a:cubicBezTo>
                      <a:pt x="98" y="0"/>
                      <a:pt x="52" y="10"/>
                      <a:pt x="1" y="33"/>
                    </a:cubicBezTo>
                    <a:cubicBezTo>
                      <a:pt x="96" y="297"/>
                      <a:pt x="328" y="360"/>
                      <a:pt x="507" y="444"/>
                    </a:cubicBezTo>
                    <a:cubicBezTo>
                      <a:pt x="908" y="634"/>
                      <a:pt x="1266" y="918"/>
                      <a:pt x="1730" y="918"/>
                    </a:cubicBezTo>
                    <a:cubicBezTo>
                      <a:pt x="1762" y="918"/>
                      <a:pt x="1784" y="866"/>
                      <a:pt x="1826" y="834"/>
                    </a:cubicBezTo>
                    <a:cubicBezTo>
                      <a:pt x="1730" y="644"/>
                      <a:pt x="1530" y="665"/>
                      <a:pt x="1383" y="581"/>
                    </a:cubicBezTo>
                    <a:cubicBezTo>
                      <a:pt x="1245" y="508"/>
                      <a:pt x="1098" y="454"/>
                      <a:pt x="961" y="391"/>
                    </a:cubicBezTo>
                    <a:cubicBezTo>
                      <a:pt x="802" y="318"/>
                      <a:pt x="655" y="222"/>
                      <a:pt x="497" y="149"/>
                    </a:cubicBezTo>
                    <a:cubicBezTo>
                      <a:pt x="385" y="93"/>
                      <a:pt x="279" y="0"/>
                      <a:pt x="1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6870500" y="1283450"/>
                <a:ext cx="361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94" extrusionOk="0">
                    <a:moveTo>
                      <a:pt x="0" y="1"/>
                    </a:moveTo>
                    <a:cubicBezTo>
                      <a:pt x="106" y="265"/>
                      <a:pt x="307" y="401"/>
                      <a:pt x="464" y="560"/>
                    </a:cubicBezTo>
                    <a:cubicBezTo>
                      <a:pt x="766" y="882"/>
                      <a:pt x="1099" y="1164"/>
                      <a:pt x="1270" y="1576"/>
                    </a:cubicBezTo>
                    <a:lnTo>
                      <a:pt x="1270" y="1576"/>
                    </a:lnTo>
                    <a:cubicBezTo>
                      <a:pt x="1322" y="1493"/>
                      <a:pt x="1384" y="1402"/>
                      <a:pt x="1446" y="1319"/>
                    </a:cubicBezTo>
                    <a:cubicBezTo>
                      <a:pt x="1097" y="708"/>
                      <a:pt x="549" y="201"/>
                      <a:pt x="0" y="1"/>
                    </a:cubicBezTo>
                    <a:close/>
                    <a:moveTo>
                      <a:pt x="1270" y="1576"/>
                    </a:moveTo>
                    <a:cubicBezTo>
                      <a:pt x="1269" y="1578"/>
                      <a:pt x="1267" y="1580"/>
                      <a:pt x="1266" y="1583"/>
                    </a:cubicBezTo>
                    <a:lnTo>
                      <a:pt x="1277" y="1593"/>
                    </a:lnTo>
                    <a:cubicBezTo>
                      <a:pt x="1275" y="1588"/>
                      <a:pt x="1272" y="1582"/>
                      <a:pt x="1270" y="157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6901875" y="1177975"/>
                <a:ext cx="208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921" extrusionOk="0">
                    <a:moveTo>
                      <a:pt x="53" y="1"/>
                    </a:moveTo>
                    <a:cubicBezTo>
                      <a:pt x="32" y="43"/>
                      <a:pt x="1" y="85"/>
                      <a:pt x="11" y="117"/>
                    </a:cubicBezTo>
                    <a:lnTo>
                      <a:pt x="707" y="1889"/>
                    </a:lnTo>
                    <a:cubicBezTo>
                      <a:pt x="718" y="1910"/>
                      <a:pt x="749" y="1910"/>
                      <a:pt x="770" y="1920"/>
                    </a:cubicBezTo>
                    <a:cubicBezTo>
                      <a:pt x="781" y="1920"/>
                      <a:pt x="802" y="1910"/>
                      <a:pt x="823" y="1910"/>
                    </a:cubicBezTo>
                    <a:cubicBezTo>
                      <a:pt x="834" y="1362"/>
                      <a:pt x="391" y="275"/>
                      <a:pt x="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7011300" y="1265275"/>
                <a:ext cx="364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319" extrusionOk="0">
                    <a:moveTo>
                      <a:pt x="1456" y="0"/>
                    </a:moveTo>
                    <a:lnTo>
                      <a:pt x="1456" y="0"/>
                    </a:lnTo>
                    <a:cubicBezTo>
                      <a:pt x="1277" y="63"/>
                      <a:pt x="1181" y="63"/>
                      <a:pt x="1139" y="116"/>
                    </a:cubicBezTo>
                    <a:cubicBezTo>
                      <a:pt x="760" y="495"/>
                      <a:pt x="285" y="791"/>
                      <a:pt x="0" y="1318"/>
                    </a:cubicBezTo>
                    <a:cubicBezTo>
                      <a:pt x="370" y="1245"/>
                      <a:pt x="380" y="1245"/>
                      <a:pt x="507" y="1107"/>
                    </a:cubicBezTo>
                    <a:cubicBezTo>
                      <a:pt x="813" y="781"/>
                      <a:pt x="1214" y="538"/>
                      <a:pt x="145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7002075" y="1189325"/>
                <a:ext cx="12925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04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158" y="612"/>
                      <a:pt x="22" y="1161"/>
                      <a:pt x="1" y="1804"/>
                    </a:cubicBezTo>
                    <a:cubicBezTo>
                      <a:pt x="390" y="1298"/>
                      <a:pt x="517" y="676"/>
                      <a:pt x="3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925075" y="1347775"/>
                <a:ext cx="198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504" extrusionOk="0">
                    <a:moveTo>
                      <a:pt x="95" y="1"/>
                    </a:moveTo>
                    <a:cubicBezTo>
                      <a:pt x="64" y="22"/>
                      <a:pt x="32" y="43"/>
                      <a:pt x="1" y="54"/>
                    </a:cubicBezTo>
                    <a:cubicBezTo>
                      <a:pt x="32" y="160"/>
                      <a:pt x="64" y="254"/>
                      <a:pt x="95" y="349"/>
                    </a:cubicBezTo>
                    <a:cubicBezTo>
                      <a:pt x="138" y="455"/>
                      <a:pt x="191" y="549"/>
                      <a:pt x="233" y="655"/>
                    </a:cubicBezTo>
                    <a:cubicBezTo>
                      <a:pt x="285" y="771"/>
                      <a:pt x="338" y="898"/>
                      <a:pt x="391" y="1013"/>
                    </a:cubicBezTo>
                    <a:cubicBezTo>
                      <a:pt x="433" y="1119"/>
                      <a:pt x="475" y="1224"/>
                      <a:pt x="517" y="1320"/>
                    </a:cubicBezTo>
                    <a:cubicBezTo>
                      <a:pt x="555" y="1403"/>
                      <a:pt x="575" y="1504"/>
                      <a:pt x="696" y="1504"/>
                    </a:cubicBezTo>
                    <a:cubicBezTo>
                      <a:pt x="712" y="1504"/>
                      <a:pt x="730" y="1502"/>
                      <a:pt x="749" y="1499"/>
                    </a:cubicBezTo>
                    <a:cubicBezTo>
                      <a:pt x="760" y="1446"/>
                      <a:pt x="791" y="1372"/>
                      <a:pt x="770" y="1320"/>
                    </a:cubicBezTo>
                    <a:cubicBezTo>
                      <a:pt x="602" y="919"/>
                      <a:pt x="423" y="518"/>
                      <a:pt x="243" y="117"/>
                    </a:cubicBezTo>
                    <a:cubicBezTo>
                      <a:pt x="222" y="64"/>
                      <a:pt x="149" y="4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818300" y="1259475"/>
                <a:ext cx="171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50" extrusionOk="0">
                    <a:moveTo>
                      <a:pt x="74" y="0"/>
                    </a:moveTo>
                    <a:cubicBezTo>
                      <a:pt x="42" y="190"/>
                      <a:pt x="21" y="338"/>
                      <a:pt x="0" y="464"/>
                    </a:cubicBezTo>
                    <a:cubicBezTo>
                      <a:pt x="282" y="761"/>
                      <a:pt x="366" y="849"/>
                      <a:pt x="439" y="849"/>
                    </a:cubicBezTo>
                    <a:cubicBezTo>
                      <a:pt x="469" y="849"/>
                      <a:pt x="498" y="834"/>
                      <a:pt x="538" y="812"/>
                    </a:cubicBezTo>
                    <a:cubicBezTo>
                      <a:pt x="485" y="696"/>
                      <a:pt x="433" y="570"/>
                      <a:pt x="380" y="453"/>
                    </a:cubicBezTo>
                    <a:cubicBezTo>
                      <a:pt x="496" y="390"/>
                      <a:pt x="644" y="495"/>
                      <a:pt x="686" y="295"/>
                    </a:cubicBezTo>
                    <a:cubicBezTo>
                      <a:pt x="559" y="116"/>
                      <a:pt x="380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7087750" y="1281350"/>
                <a:ext cx="287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785" extrusionOk="0">
                    <a:moveTo>
                      <a:pt x="961" y="0"/>
                    </a:moveTo>
                    <a:cubicBezTo>
                      <a:pt x="613" y="190"/>
                      <a:pt x="307" y="433"/>
                      <a:pt x="1" y="717"/>
                    </a:cubicBezTo>
                    <a:cubicBezTo>
                      <a:pt x="67" y="767"/>
                      <a:pt x="126" y="785"/>
                      <a:pt x="181" y="785"/>
                    </a:cubicBezTo>
                    <a:cubicBezTo>
                      <a:pt x="311" y="785"/>
                      <a:pt x="417" y="686"/>
                      <a:pt x="528" y="686"/>
                    </a:cubicBezTo>
                    <a:lnTo>
                      <a:pt x="518" y="707"/>
                    </a:lnTo>
                    <a:cubicBezTo>
                      <a:pt x="609" y="554"/>
                      <a:pt x="740" y="461"/>
                      <a:pt x="919" y="426"/>
                    </a:cubicBezTo>
                    <a:lnTo>
                      <a:pt x="919" y="426"/>
                    </a:lnTo>
                    <a:cubicBezTo>
                      <a:pt x="919" y="428"/>
                      <a:pt x="919" y="431"/>
                      <a:pt x="919" y="433"/>
                    </a:cubicBezTo>
                    <a:lnTo>
                      <a:pt x="940" y="422"/>
                    </a:lnTo>
                    <a:lnTo>
                      <a:pt x="940" y="422"/>
                    </a:lnTo>
                    <a:cubicBezTo>
                      <a:pt x="933" y="423"/>
                      <a:pt x="926" y="424"/>
                      <a:pt x="919" y="426"/>
                    </a:cubicBezTo>
                    <a:lnTo>
                      <a:pt x="919" y="426"/>
                    </a:lnTo>
                    <a:cubicBezTo>
                      <a:pt x="927" y="292"/>
                      <a:pt x="1148" y="197"/>
                      <a:pt x="9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6915850" y="1178500"/>
                <a:ext cx="12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5" y="507"/>
                      <a:pt x="169" y="666"/>
                      <a:pt x="496" y="971"/>
                    </a:cubicBezTo>
                    <a:cubicBezTo>
                      <a:pt x="496" y="476"/>
                      <a:pt x="338" y="181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6982050" y="1319600"/>
                <a:ext cx="114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192" extrusionOk="0">
                    <a:moveTo>
                      <a:pt x="347" y="1"/>
                    </a:moveTo>
                    <a:cubicBezTo>
                      <a:pt x="312" y="1"/>
                      <a:pt x="269" y="10"/>
                      <a:pt x="221" y="31"/>
                    </a:cubicBezTo>
                    <a:cubicBezTo>
                      <a:pt x="305" y="401"/>
                      <a:pt x="0" y="748"/>
                      <a:pt x="127" y="1191"/>
                    </a:cubicBezTo>
                    <a:cubicBezTo>
                      <a:pt x="221" y="1149"/>
                      <a:pt x="253" y="1139"/>
                      <a:pt x="253" y="1128"/>
                    </a:cubicBezTo>
                    <a:cubicBezTo>
                      <a:pt x="327" y="790"/>
                      <a:pt x="401" y="453"/>
                      <a:pt x="443" y="105"/>
                    </a:cubicBezTo>
                    <a:cubicBezTo>
                      <a:pt x="457" y="41"/>
                      <a:pt x="419" y="1"/>
                      <a:pt x="3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6846525" y="1222850"/>
                <a:ext cx="224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06" extrusionOk="0">
                    <a:moveTo>
                      <a:pt x="179" y="0"/>
                    </a:moveTo>
                    <a:cubicBezTo>
                      <a:pt x="136" y="0"/>
                      <a:pt x="77" y="10"/>
                      <a:pt x="0" y="10"/>
                    </a:cubicBezTo>
                    <a:cubicBezTo>
                      <a:pt x="190" y="400"/>
                      <a:pt x="453" y="621"/>
                      <a:pt x="896" y="906"/>
                    </a:cubicBezTo>
                    <a:cubicBezTo>
                      <a:pt x="759" y="389"/>
                      <a:pt x="485" y="210"/>
                      <a:pt x="232" y="10"/>
                    </a:cubicBezTo>
                    <a:cubicBezTo>
                      <a:pt x="218" y="3"/>
                      <a:pt x="200" y="0"/>
                      <a:pt x="17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7016575" y="1294525"/>
                <a:ext cx="242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687" extrusionOk="0">
                    <a:moveTo>
                      <a:pt x="876" y="0"/>
                    </a:moveTo>
                    <a:cubicBezTo>
                      <a:pt x="359" y="254"/>
                      <a:pt x="243" y="338"/>
                      <a:pt x="0" y="686"/>
                    </a:cubicBezTo>
                    <a:cubicBezTo>
                      <a:pt x="391" y="654"/>
                      <a:pt x="623" y="401"/>
                      <a:pt x="876" y="211"/>
                    </a:cubicBezTo>
                    <a:cubicBezTo>
                      <a:pt x="949" y="159"/>
                      <a:pt x="970" y="75"/>
                      <a:pt x="8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6992050" y="1190100"/>
                <a:ext cx="105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077" extrusionOk="0">
                    <a:moveTo>
                      <a:pt x="116" y="1"/>
                    </a:moveTo>
                    <a:cubicBezTo>
                      <a:pt x="85" y="328"/>
                      <a:pt x="43" y="634"/>
                      <a:pt x="1" y="1077"/>
                    </a:cubicBezTo>
                    <a:cubicBezTo>
                      <a:pt x="338" y="718"/>
                      <a:pt x="423" y="371"/>
                      <a:pt x="275" y="43"/>
                    </a:cubicBezTo>
                    <a:cubicBezTo>
                      <a:pt x="264" y="22"/>
                      <a:pt x="191" y="22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6956975" y="1165075"/>
                <a:ext cx="9525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71" extrusionOk="0">
                    <a:moveTo>
                      <a:pt x="244" y="0"/>
                    </a:moveTo>
                    <a:cubicBezTo>
                      <a:pt x="1" y="275"/>
                      <a:pt x="75" y="517"/>
                      <a:pt x="75" y="739"/>
                    </a:cubicBezTo>
                    <a:cubicBezTo>
                      <a:pt x="75" y="844"/>
                      <a:pt x="106" y="960"/>
                      <a:pt x="254" y="971"/>
                    </a:cubicBezTo>
                    <a:cubicBezTo>
                      <a:pt x="380" y="580"/>
                      <a:pt x="380" y="580"/>
                      <a:pt x="24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6987850" y="1272125"/>
                <a:ext cx="121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70" extrusionOk="0">
                    <a:moveTo>
                      <a:pt x="316" y="0"/>
                    </a:moveTo>
                    <a:cubicBezTo>
                      <a:pt x="0" y="190"/>
                      <a:pt x="137" y="507"/>
                      <a:pt x="105" y="770"/>
                    </a:cubicBezTo>
                    <a:cubicBezTo>
                      <a:pt x="232" y="559"/>
                      <a:pt x="485" y="359"/>
                      <a:pt x="31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6935100" y="1174275"/>
                <a:ext cx="137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014" extrusionOk="0">
                    <a:moveTo>
                      <a:pt x="128" y="1"/>
                    </a:moveTo>
                    <a:cubicBezTo>
                      <a:pt x="92" y="1"/>
                      <a:pt x="48" y="24"/>
                      <a:pt x="1" y="86"/>
                    </a:cubicBezTo>
                    <a:cubicBezTo>
                      <a:pt x="116" y="339"/>
                      <a:pt x="243" y="613"/>
                      <a:pt x="433" y="1014"/>
                    </a:cubicBezTo>
                    <a:cubicBezTo>
                      <a:pt x="507" y="824"/>
                      <a:pt x="549" y="761"/>
                      <a:pt x="538" y="718"/>
                    </a:cubicBezTo>
                    <a:cubicBezTo>
                      <a:pt x="444" y="497"/>
                      <a:pt x="338" y="286"/>
                      <a:pt x="222" y="75"/>
                    </a:cubicBezTo>
                    <a:cubicBezTo>
                      <a:pt x="205" y="35"/>
                      <a:pt x="17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6811125" y="1282225"/>
                <a:ext cx="20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383" extrusionOk="0">
                    <a:moveTo>
                      <a:pt x="129" y="1"/>
                    </a:moveTo>
                    <a:cubicBezTo>
                      <a:pt x="68" y="1"/>
                      <a:pt x="0" y="41"/>
                      <a:pt x="34" y="176"/>
                    </a:cubicBezTo>
                    <a:cubicBezTo>
                      <a:pt x="231" y="230"/>
                      <a:pt x="420" y="382"/>
                      <a:pt x="672" y="382"/>
                    </a:cubicBezTo>
                    <a:cubicBezTo>
                      <a:pt x="717" y="382"/>
                      <a:pt x="765" y="377"/>
                      <a:pt x="814" y="366"/>
                    </a:cubicBezTo>
                    <a:cubicBezTo>
                      <a:pt x="772" y="282"/>
                      <a:pt x="762" y="187"/>
                      <a:pt x="720" y="176"/>
                    </a:cubicBezTo>
                    <a:cubicBezTo>
                      <a:pt x="540" y="103"/>
                      <a:pt x="361" y="50"/>
                      <a:pt x="171" y="7"/>
                    </a:cubicBezTo>
                    <a:cubicBezTo>
                      <a:pt x="159" y="3"/>
                      <a:pt x="144" y="1"/>
                      <a:pt x="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7024750" y="1312725"/>
                <a:ext cx="176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23" extrusionOk="0">
                    <a:moveTo>
                      <a:pt x="707" y="1"/>
                    </a:moveTo>
                    <a:cubicBezTo>
                      <a:pt x="190" y="64"/>
                      <a:pt x="127" y="106"/>
                      <a:pt x="1" y="422"/>
                    </a:cubicBezTo>
                    <a:cubicBezTo>
                      <a:pt x="306" y="380"/>
                      <a:pt x="528" y="233"/>
                      <a:pt x="7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6841775" y="1236000"/>
                <a:ext cx="155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327"/>
                      <a:pt x="306" y="464"/>
                      <a:pt x="601" y="665"/>
                    </a:cubicBezTo>
                    <a:cubicBezTo>
                      <a:pt x="622" y="295"/>
                      <a:pt x="411" y="190"/>
                      <a:pt x="274" y="63"/>
                    </a:cubicBezTo>
                    <a:cubicBezTo>
                      <a:pt x="221" y="21"/>
                      <a:pt x="127" y="2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6973325" y="1278450"/>
                <a:ext cx="12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76" extrusionOk="0">
                    <a:moveTo>
                      <a:pt x="307" y="1"/>
                    </a:moveTo>
                    <a:cubicBezTo>
                      <a:pt x="233" y="222"/>
                      <a:pt x="1" y="401"/>
                      <a:pt x="180" y="676"/>
                    </a:cubicBezTo>
                    <a:cubicBezTo>
                      <a:pt x="296" y="475"/>
                      <a:pt x="497" y="296"/>
                      <a:pt x="30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6955925" y="1413700"/>
                <a:ext cx="7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2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0" y="380"/>
                      <a:pt x="11" y="401"/>
                      <a:pt x="317" y="581"/>
                    </a:cubicBezTo>
                    <a:cubicBezTo>
                      <a:pt x="254" y="317"/>
                      <a:pt x="254" y="127"/>
                      <a:pt x="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6978900" y="1402625"/>
                <a:ext cx="13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6" extrusionOk="0">
                    <a:moveTo>
                      <a:pt x="516" y="1"/>
                    </a:moveTo>
                    <a:cubicBezTo>
                      <a:pt x="512" y="4"/>
                      <a:pt x="508" y="8"/>
                      <a:pt x="504" y="12"/>
                    </a:cubicBezTo>
                    <a:lnTo>
                      <a:pt x="504" y="12"/>
                    </a:lnTo>
                    <a:cubicBezTo>
                      <a:pt x="512" y="12"/>
                      <a:pt x="519" y="12"/>
                      <a:pt x="527" y="12"/>
                    </a:cubicBezTo>
                    <a:lnTo>
                      <a:pt x="516" y="1"/>
                    </a:lnTo>
                    <a:close/>
                    <a:moveTo>
                      <a:pt x="504" y="12"/>
                    </a:moveTo>
                    <a:lnTo>
                      <a:pt x="504" y="12"/>
                    </a:lnTo>
                    <a:cubicBezTo>
                      <a:pt x="50" y="23"/>
                      <a:pt x="0" y="70"/>
                      <a:pt x="52" y="476"/>
                    </a:cubicBezTo>
                    <a:cubicBezTo>
                      <a:pt x="216" y="301"/>
                      <a:pt x="360" y="156"/>
                      <a:pt x="504" y="12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2" name="Google Shape;1152;p8"/>
            <p:cNvGrpSpPr/>
            <p:nvPr/>
          </p:nvGrpSpPr>
          <p:grpSpPr>
            <a:xfrm>
              <a:off x="2307341" y="-1376653"/>
              <a:ext cx="2287941" cy="1828261"/>
              <a:chOff x="1340325" y="4148525"/>
              <a:chExt cx="1340250" cy="1070975"/>
            </a:xfrm>
          </p:grpSpPr>
          <p:sp>
            <p:nvSpPr>
              <p:cNvPr id="1153" name="Google Shape;1153;p8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0" name="Google Shape;1250;p8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1" name="Google Shape;1251;p8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60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9"/>
          <p:cNvSpPr txBox="1">
            <a:spLocks noGrp="1"/>
          </p:cNvSpPr>
          <p:nvPr>
            <p:ph type="title"/>
          </p:nvPr>
        </p:nvSpPr>
        <p:spPr>
          <a:xfrm>
            <a:off x="848300" y="481667"/>
            <a:ext cx="4827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56" name="Google Shape;1256;p9"/>
          <p:cNvGrpSpPr/>
          <p:nvPr/>
        </p:nvGrpSpPr>
        <p:grpSpPr>
          <a:xfrm>
            <a:off x="-2158512" y="-465637"/>
            <a:ext cx="15525408" cy="4940391"/>
            <a:chOff x="-1618884" y="-349228"/>
            <a:chExt cx="11644056" cy="3705293"/>
          </a:xfrm>
        </p:grpSpPr>
        <p:grpSp>
          <p:nvGrpSpPr>
            <p:cNvPr id="1257" name="Google Shape;1257;p9"/>
            <p:cNvGrpSpPr/>
            <p:nvPr/>
          </p:nvGrpSpPr>
          <p:grpSpPr>
            <a:xfrm rot="7001257" flipH="1">
              <a:off x="7604745" y="-228570"/>
              <a:ext cx="1805284" cy="2490078"/>
              <a:chOff x="2763875" y="3698500"/>
              <a:chExt cx="1288825" cy="1777825"/>
            </a:xfrm>
          </p:grpSpPr>
          <p:sp>
            <p:nvSpPr>
              <p:cNvPr id="1258" name="Google Shape;1258;p9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9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9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9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9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9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9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9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2" name="Google Shape;1312;p9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3" name="Google Shape;1313;p9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4" name="Google Shape;1314;p9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5" name="Google Shape;1315;p9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6" name="Google Shape;1316;p9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7" name="Google Shape;1317;p9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8" name="Google Shape;1318;p9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9" name="Google Shape;1319;p9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0" name="Google Shape;1320;p9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1" name="Google Shape;1321;p9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2" name="Google Shape;1322;p9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3" name="Google Shape;1323;p9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9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9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9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9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9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9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9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9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9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9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9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9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9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9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9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9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9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9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9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9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9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9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9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9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8" name="Google Shape;1348;p9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9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9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8" name="Google Shape;1358;p9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9" name="Google Shape;1359;p9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9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9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9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9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9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73" name="Google Shape;1373;p9"/>
            <p:cNvGrpSpPr/>
            <p:nvPr/>
          </p:nvGrpSpPr>
          <p:grpSpPr>
            <a:xfrm rot="-4372622">
              <a:off x="-1552432" y="1079575"/>
              <a:ext cx="2287895" cy="1828225"/>
              <a:chOff x="1340325" y="4148525"/>
              <a:chExt cx="1340250" cy="1070975"/>
            </a:xfrm>
          </p:grpSpPr>
          <p:sp>
            <p:nvSpPr>
              <p:cNvPr id="1374" name="Google Shape;1374;p9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5" name="Google Shape;1375;p9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6" name="Google Shape;1376;p9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7" name="Google Shape;1377;p9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8" name="Google Shape;1378;p9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9" name="Google Shape;1379;p9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0" name="Google Shape;1380;p9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9" name="Google Shape;1389;p9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0" name="Google Shape;1390;p9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9" name="Google Shape;1399;p9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0" name="Google Shape;1400;p9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9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8" name="Google Shape;1438;p9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9" name="Google Shape;1439;p9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0" name="Google Shape;1440;p9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9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9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9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9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9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6" name="Google Shape;1446;p9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9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9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9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9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9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9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9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9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9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9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9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9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9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9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9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9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9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9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9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9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9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9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9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9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9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9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9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9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4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10"/>
          <p:cNvGrpSpPr/>
          <p:nvPr/>
        </p:nvGrpSpPr>
        <p:grpSpPr>
          <a:xfrm rot="10800000">
            <a:off x="-2269979" y="-549270"/>
            <a:ext cx="15525408" cy="4940391"/>
            <a:chOff x="-1618884" y="-349228"/>
            <a:chExt cx="11644056" cy="3705293"/>
          </a:xfrm>
        </p:grpSpPr>
        <p:grpSp>
          <p:nvGrpSpPr>
            <p:cNvPr id="1477" name="Google Shape;1477;p10"/>
            <p:cNvGrpSpPr/>
            <p:nvPr/>
          </p:nvGrpSpPr>
          <p:grpSpPr>
            <a:xfrm rot="7001257" flipH="1">
              <a:off x="7604745" y="-228570"/>
              <a:ext cx="1805284" cy="2490078"/>
              <a:chOff x="2763875" y="3698500"/>
              <a:chExt cx="1288825" cy="1777825"/>
            </a:xfrm>
          </p:grpSpPr>
          <p:sp>
            <p:nvSpPr>
              <p:cNvPr id="1478" name="Google Shape;1478;p10"/>
              <p:cNvSpPr/>
              <p:nvPr/>
            </p:nvSpPr>
            <p:spPr>
              <a:xfrm>
                <a:off x="2838750" y="3757250"/>
                <a:ext cx="1213950" cy="1719075"/>
              </a:xfrm>
              <a:custGeom>
                <a:avLst/>
                <a:gdLst/>
                <a:ahLst/>
                <a:cxnLst/>
                <a:rect l="l" t="t" r="r" b="b"/>
                <a:pathLst>
                  <a:path w="48558" h="68763" extrusionOk="0">
                    <a:moveTo>
                      <a:pt x="13016" y="27278"/>
                    </a:moveTo>
                    <a:lnTo>
                      <a:pt x="13025" y="27287"/>
                    </a:lnTo>
                    <a:lnTo>
                      <a:pt x="13025" y="27392"/>
                    </a:lnTo>
                    <a:cubicBezTo>
                      <a:pt x="13025" y="27350"/>
                      <a:pt x="13025" y="27320"/>
                      <a:pt x="13016" y="27278"/>
                    </a:cubicBezTo>
                    <a:close/>
                    <a:moveTo>
                      <a:pt x="25890" y="29082"/>
                    </a:moveTo>
                    <a:cubicBezTo>
                      <a:pt x="25789" y="29194"/>
                      <a:pt x="25697" y="29316"/>
                      <a:pt x="25596" y="29428"/>
                    </a:cubicBezTo>
                    <a:lnTo>
                      <a:pt x="25596" y="29428"/>
                    </a:lnTo>
                    <a:cubicBezTo>
                      <a:pt x="25594" y="29225"/>
                      <a:pt x="25695" y="29125"/>
                      <a:pt x="25890" y="29082"/>
                    </a:cubicBezTo>
                    <a:close/>
                    <a:moveTo>
                      <a:pt x="37605" y="32908"/>
                    </a:moveTo>
                    <a:cubicBezTo>
                      <a:pt x="38825" y="32908"/>
                      <a:pt x="40017" y="33103"/>
                      <a:pt x="41217" y="33298"/>
                    </a:cubicBezTo>
                    <a:cubicBezTo>
                      <a:pt x="42335" y="33478"/>
                      <a:pt x="43442" y="33720"/>
                      <a:pt x="44550" y="33952"/>
                    </a:cubicBezTo>
                    <a:cubicBezTo>
                      <a:pt x="45383" y="34121"/>
                      <a:pt x="46153" y="34490"/>
                      <a:pt x="46859" y="34944"/>
                    </a:cubicBezTo>
                    <a:cubicBezTo>
                      <a:pt x="47703" y="35492"/>
                      <a:pt x="48009" y="36336"/>
                      <a:pt x="48019" y="37296"/>
                    </a:cubicBezTo>
                    <a:cubicBezTo>
                      <a:pt x="48030" y="37760"/>
                      <a:pt x="47988" y="38224"/>
                      <a:pt x="47977" y="38688"/>
                    </a:cubicBezTo>
                    <a:cubicBezTo>
                      <a:pt x="47967" y="39089"/>
                      <a:pt x="47967" y="39490"/>
                      <a:pt x="47967" y="39879"/>
                    </a:cubicBezTo>
                    <a:cubicBezTo>
                      <a:pt x="47956" y="40017"/>
                      <a:pt x="47935" y="40143"/>
                      <a:pt x="47914" y="40301"/>
                    </a:cubicBezTo>
                    <a:cubicBezTo>
                      <a:pt x="47756" y="40280"/>
                      <a:pt x="47619" y="40280"/>
                      <a:pt x="47503" y="40249"/>
                    </a:cubicBezTo>
                    <a:cubicBezTo>
                      <a:pt x="46169" y="39868"/>
                      <a:pt x="44812" y="39697"/>
                      <a:pt x="43432" y="39697"/>
                    </a:cubicBezTo>
                    <a:cubicBezTo>
                      <a:pt x="43207" y="39697"/>
                      <a:pt x="42983" y="39702"/>
                      <a:pt x="42757" y="39711"/>
                    </a:cubicBezTo>
                    <a:cubicBezTo>
                      <a:pt x="42567" y="39722"/>
                      <a:pt x="42366" y="39743"/>
                      <a:pt x="42166" y="39785"/>
                    </a:cubicBezTo>
                    <a:cubicBezTo>
                      <a:pt x="42124" y="39795"/>
                      <a:pt x="42092" y="39869"/>
                      <a:pt x="42061" y="39911"/>
                    </a:cubicBezTo>
                    <a:cubicBezTo>
                      <a:pt x="42113" y="39943"/>
                      <a:pt x="42155" y="39975"/>
                      <a:pt x="42198" y="39975"/>
                    </a:cubicBezTo>
                    <a:cubicBezTo>
                      <a:pt x="42583" y="39921"/>
                      <a:pt x="42969" y="39898"/>
                      <a:pt x="43355" y="39898"/>
                    </a:cubicBezTo>
                    <a:cubicBezTo>
                      <a:pt x="44182" y="39898"/>
                      <a:pt x="45009" y="40003"/>
                      <a:pt x="45837" y="40132"/>
                    </a:cubicBezTo>
                    <a:cubicBezTo>
                      <a:pt x="46406" y="40217"/>
                      <a:pt x="46965" y="40365"/>
                      <a:pt x="47524" y="40502"/>
                    </a:cubicBezTo>
                    <a:cubicBezTo>
                      <a:pt x="47651" y="40523"/>
                      <a:pt x="47777" y="40586"/>
                      <a:pt x="47883" y="40650"/>
                    </a:cubicBezTo>
                    <a:cubicBezTo>
                      <a:pt x="47925" y="40671"/>
                      <a:pt x="47967" y="40765"/>
                      <a:pt x="47956" y="40818"/>
                    </a:cubicBezTo>
                    <a:cubicBezTo>
                      <a:pt x="47946" y="40861"/>
                      <a:pt x="47883" y="40945"/>
                      <a:pt x="47840" y="40945"/>
                    </a:cubicBezTo>
                    <a:cubicBezTo>
                      <a:pt x="47804" y="40948"/>
                      <a:pt x="47768" y="40949"/>
                      <a:pt x="47733" y="40949"/>
                    </a:cubicBezTo>
                    <a:cubicBezTo>
                      <a:pt x="47635" y="40949"/>
                      <a:pt x="47540" y="40939"/>
                      <a:pt x="47440" y="40924"/>
                    </a:cubicBezTo>
                    <a:cubicBezTo>
                      <a:pt x="46965" y="40850"/>
                      <a:pt x="46479" y="40765"/>
                      <a:pt x="45994" y="40692"/>
                    </a:cubicBezTo>
                    <a:cubicBezTo>
                      <a:pt x="45970" y="40688"/>
                      <a:pt x="45944" y="40687"/>
                      <a:pt x="45918" y="40687"/>
                    </a:cubicBezTo>
                    <a:cubicBezTo>
                      <a:pt x="45866" y="40687"/>
                      <a:pt x="45812" y="40692"/>
                      <a:pt x="45762" y="40692"/>
                    </a:cubicBezTo>
                    <a:cubicBezTo>
                      <a:pt x="45731" y="40850"/>
                      <a:pt x="45826" y="40861"/>
                      <a:pt x="45910" y="40882"/>
                    </a:cubicBezTo>
                    <a:cubicBezTo>
                      <a:pt x="46479" y="40976"/>
                      <a:pt x="47039" y="41082"/>
                      <a:pt x="47608" y="41198"/>
                    </a:cubicBezTo>
                    <a:cubicBezTo>
                      <a:pt x="48040" y="41283"/>
                      <a:pt x="48072" y="41377"/>
                      <a:pt x="47883" y="41862"/>
                    </a:cubicBezTo>
                    <a:cubicBezTo>
                      <a:pt x="47651" y="41820"/>
                      <a:pt x="47419" y="41789"/>
                      <a:pt x="47091" y="41736"/>
                    </a:cubicBezTo>
                    <a:lnTo>
                      <a:pt x="47091" y="41736"/>
                    </a:lnTo>
                    <a:cubicBezTo>
                      <a:pt x="47344" y="42094"/>
                      <a:pt x="47724" y="41979"/>
                      <a:pt x="47977" y="42221"/>
                    </a:cubicBezTo>
                    <a:cubicBezTo>
                      <a:pt x="48083" y="42569"/>
                      <a:pt x="48019" y="42970"/>
                      <a:pt x="47925" y="43350"/>
                    </a:cubicBezTo>
                    <a:cubicBezTo>
                      <a:pt x="47714" y="44215"/>
                      <a:pt x="47440" y="45068"/>
                      <a:pt x="47007" y="45839"/>
                    </a:cubicBezTo>
                    <a:cubicBezTo>
                      <a:pt x="46395" y="46936"/>
                      <a:pt x="45478" y="47663"/>
                      <a:pt x="44286" y="48054"/>
                    </a:cubicBezTo>
                    <a:cubicBezTo>
                      <a:pt x="43369" y="48359"/>
                      <a:pt x="42419" y="48475"/>
                      <a:pt x="41470" y="48539"/>
                    </a:cubicBezTo>
                    <a:cubicBezTo>
                      <a:pt x="40616" y="48602"/>
                      <a:pt x="39751" y="48581"/>
                      <a:pt x="38886" y="48591"/>
                    </a:cubicBezTo>
                    <a:cubicBezTo>
                      <a:pt x="38548" y="48085"/>
                      <a:pt x="38496" y="47969"/>
                      <a:pt x="38412" y="47421"/>
                    </a:cubicBezTo>
                    <a:cubicBezTo>
                      <a:pt x="38577" y="47414"/>
                      <a:pt x="38743" y="47411"/>
                      <a:pt x="38908" y="47411"/>
                    </a:cubicBezTo>
                    <a:cubicBezTo>
                      <a:pt x="39803" y="47411"/>
                      <a:pt x="40697" y="47498"/>
                      <a:pt x="41603" y="47498"/>
                    </a:cubicBezTo>
                    <a:cubicBezTo>
                      <a:pt x="41797" y="47498"/>
                      <a:pt x="41992" y="47494"/>
                      <a:pt x="42187" y="47484"/>
                    </a:cubicBezTo>
                    <a:cubicBezTo>
                      <a:pt x="42090" y="47321"/>
                      <a:pt x="41973" y="47303"/>
                      <a:pt x="41857" y="47303"/>
                    </a:cubicBezTo>
                    <a:cubicBezTo>
                      <a:pt x="41823" y="47303"/>
                      <a:pt x="41788" y="47304"/>
                      <a:pt x="41755" y="47304"/>
                    </a:cubicBezTo>
                    <a:cubicBezTo>
                      <a:pt x="40753" y="47262"/>
                      <a:pt x="39762" y="47220"/>
                      <a:pt x="38770" y="47178"/>
                    </a:cubicBezTo>
                    <a:cubicBezTo>
                      <a:pt x="38569" y="47168"/>
                      <a:pt x="38380" y="47136"/>
                      <a:pt x="38190" y="47114"/>
                    </a:cubicBezTo>
                    <a:cubicBezTo>
                      <a:pt x="37726" y="46313"/>
                      <a:pt x="37273" y="45554"/>
                      <a:pt x="36851" y="44773"/>
                    </a:cubicBezTo>
                    <a:cubicBezTo>
                      <a:pt x="36028" y="43265"/>
                      <a:pt x="34878" y="42042"/>
                      <a:pt x="33645" y="40892"/>
                    </a:cubicBezTo>
                    <a:lnTo>
                      <a:pt x="33202" y="40481"/>
                    </a:lnTo>
                    <a:cubicBezTo>
                      <a:pt x="33191" y="40470"/>
                      <a:pt x="33191" y="40439"/>
                      <a:pt x="33191" y="40418"/>
                    </a:cubicBezTo>
                    <a:cubicBezTo>
                      <a:pt x="33220" y="40314"/>
                      <a:pt x="33292" y="40298"/>
                      <a:pt x="33368" y="40298"/>
                    </a:cubicBezTo>
                    <a:cubicBezTo>
                      <a:pt x="33400" y="40298"/>
                      <a:pt x="33434" y="40301"/>
                      <a:pt x="33465" y="40301"/>
                    </a:cubicBezTo>
                    <a:cubicBezTo>
                      <a:pt x="33887" y="40322"/>
                      <a:pt x="34298" y="40354"/>
                      <a:pt x="34720" y="40375"/>
                    </a:cubicBezTo>
                    <a:cubicBezTo>
                      <a:pt x="34805" y="40375"/>
                      <a:pt x="34878" y="40365"/>
                      <a:pt x="35058" y="40343"/>
                    </a:cubicBezTo>
                    <a:cubicBezTo>
                      <a:pt x="34920" y="40259"/>
                      <a:pt x="34878" y="40196"/>
                      <a:pt x="34826" y="40196"/>
                    </a:cubicBezTo>
                    <a:cubicBezTo>
                      <a:pt x="34214" y="40154"/>
                      <a:pt x="33591" y="40101"/>
                      <a:pt x="32970" y="40080"/>
                    </a:cubicBezTo>
                    <a:cubicBezTo>
                      <a:pt x="32642" y="40069"/>
                      <a:pt x="32379" y="39975"/>
                      <a:pt x="32147" y="39732"/>
                    </a:cubicBezTo>
                    <a:cubicBezTo>
                      <a:pt x="32280" y="39647"/>
                      <a:pt x="32419" y="39627"/>
                      <a:pt x="32559" y="39627"/>
                    </a:cubicBezTo>
                    <a:cubicBezTo>
                      <a:pt x="32686" y="39627"/>
                      <a:pt x="32814" y="39644"/>
                      <a:pt x="32937" y="39644"/>
                    </a:cubicBezTo>
                    <a:cubicBezTo>
                      <a:pt x="33063" y="39644"/>
                      <a:pt x="33185" y="39626"/>
                      <a:pt x="33296" y="39553"/>
                    </a:cubicBezTo>
                    <a:cubicBezTo>
                      <a:pt x="33278" y="39413"/>
                      <a:pt x="33194" y="39405"/>
                      <a:pt x="33124" y="39405"/>
                    </a:cubicBezTo>
                    <a:cubicBezTo>
                      <a:pt x="33114" y="39405"/>
                      <a:pt x="33105" y="39405"/>
                      <a:pt x="33096" y="39405"/>
                    </a:cubicBezTo>
                    <a:cubicBezTo>
                      <a:pt x="32801" y="39405"/>
                      <a:pt x="32516" y="39405"/>
                      <a:pt x="32231" y="39415"/>
                    </a:cubicBezTo>
                    <a:cubicBezTo>
                      <a:pt x="32205" y="39416"/>
                      <a:pt x="32179" y="39417"/>
                      <a:pt x="32153" y="39417"/>
                    </a:cubicBezTo>
                    <a:cubicBezTo>
                      <a:pt x="31562" y="39417"/>
                      <a:pt x="31038" y="39191"/>
                      <a:pt x="30544" y="38878"/>
                    </a:cubicBezTo>
                    <a:cubicBezTo>
                      <a:pt x="30512" y="38857"/>
                      <a:pt x="30512" y="38804"/>
                      <a:pt x="30481" y="38740"/>
                    </a:cubicBezTo>
                    <a:cubicBezTo>
                      <a:pt x="30667" y="38697"/>
                      <a:pt x="30856" y="38685"/>
                      <a:pt x="31045" y="38685"/>
                    </a:cubicBezTo>
                    <a:cubicBezTo>
                      <a:pt x="31272" y="38685"/>
                      <a:pt x="31500" y="38703"/>
                      <a:pt x="31725" y="38709"/>
                    </a:cubicBezTo>
                    <a:cubicBezTo>
                      <a:pt x="32115" y="38709"/>
                      <a:pt x="32516" y="38740"/>
                      <a:pt x="32916" y="38761"/>
                    </a:cubicBezTo>
                    <a:cubicBezTo>
                      <a:pt x="33284" y="38781"/>
                      <a:pt x="33514" y="38794"/>
                      <a:pt x="33669" y="38794"/>
                    </a:cubicBezTo>
                    <a:cubicBezTo>
                      <a:pt x="33927" y="38794"/>
                      <a:pt x="33977" y="38759"/>
                      <a:pt x="34109" y="38667"/>
                    </a:cubicBezTo>
                    <a:cubicBezTo>
                      <a:pt x="34045" y="38635"/>
                      <a:pt x="33992" y="38593"/>
                      <a:pt x="33929" y="38593"/>
                    </a:cubicBezTo>
                    <a:cubicBezTo>
                      <a:pt x="32579" y="38529"/>
                      <a:pt x="31229" y="38456"/>
                      <a:pt x="29879" y="38414"/>
                    </a:cubicBezTo>
                    <a:cubicBezTo>
                      <a:pt x="29605" y="38403"/>
                      <a:pt x="29363" y="38361"/>
                      <a:pt x="29110" y="38245"/>
                    </a:cubicBezTo>
                    <a:cubicBezTo>
                      <a:pt x="28740" y="38086"/>
                      <a:pt x="28371" y="37939"/>
                      <a:pt x="28002" y="37781"/>
                    </a:cubicBezTo>
                    <a:cubicBezTo>
                      <a:pt x="27127" y="37401"/>
                      <a:pt x="26220" y="37106"/>
                      <a:pt x="25281" y="36926"/>
                    </a:cubicBezTo>
                    <a:cubicBezTo>
                      <a:pt x="25154" y="36905"/>
                      <a:pt x="25028" y="36863"/>
                      <a:pt x="24743" y="36800"/>
                    </a:cubicBezTo>
                    <a:cubicBezTo>
                      <a:pt x="25386" y="36642"/>
                      <a:pt x="25913" y="36779"/>
                      <a:pt x="26473" y="36600"/>
                    </a:cubicBezTo>
                    <a:cubicBezTo>
                      <a:pt x="26359" y="36486"/>
                      <a:pt x="26260" y="36463"/>
                      <a:pt x="26168" y="36463"/>
                    </a:cubicBezTo>
                    <a:cubicBezTo>
                      <a:pt x="26106" y="36463"/>
                      <a:pt x="26047" y="36473"/>
                      <a:pt x="25988" y="36473"/>
                    </a:cubicBezTo>
                    <a:cubicBezTo>
                      <a:pt x="25840" y="36473"/>
                      <a:pt x="25681" y="36462"/>
                      <a:pt x="25524" y="36462"/>
                    </a:cubicBezTo>
                    <a:cubicBezTo>
                      <a:pt x="25376" y="36462"/>
                      <a:pt x="25217" y="36462"/>
                      <a:pt x="25060" y="36473"/>
                    </a:cubicBezTo>
                    <a:cubicBezTo>
                      <a:pt x="24912" y="36473"/>
                      <a:pt x="24753" y="36483"/>
                      <a:pt x="24596" y="36483"/>
                    </a:cubicBezTo>
                    <a:cubicBezTo>
                      <a:pt x="24469" y="36473"/>
                      <a:pt x="24331" y="36462"/>
                      <a:pt x="24195" y="36452"/>
                    </a:cubicBezTo>
                    <a:cubicBezTo>
                      <a:pt x="24047" y="36452"/>
                      <a:pt x="23888" y="36452"/>
                      <a:pt x="23731" y="36441"/>
                    </a:cubicBezTo>
                    <a:cubicBezTo>
                      <a:pt x="23583" y="36441"/>
                      <a:pt x="23424" y="36431"/>
                      <a:pt x="23267" y="36431"/>
                    </a:cubicBezTo>
                    <a:cubicBezTo>
                      <a:pt x="23108" y="36420"/>
                      <a:pt x="22960" y="36431"/>
                      <a:pt x="22803" y="36399"/>
                    </a:cubicBezTo>
                    <a:cubicBezTo>
                      <a:pt x="22789" y="36397"/>
                      <a:pt x="22774" y="36396"/>
                      <a:pt x="22759" y="36396"/>
                    </a:cubicBezTo>
                    <a:cubicBezTo>
                      <a:pt x="22708" y="36396"/>
                      <a:pt x="22653" y="36406"/>
                      <a:pt x="22598" y="36406"/>
                    </a:cubicBezTo>
                    <a:cubicBezTo>
                      <a:pt x="22515" y="36406"/>
                      <a:pt x="22433" y="36382"/>
                      <a:pt x="22370" y="36262"/>
                    </a:cubicBezTo>
                    <a:cubicBezTo>
                      <a:pt x="22623" y="36115"/>
                      <a:pt x="22897" y="36083"/>
                      <a:pt x="23171" y="36019"/>
                    </a:cubicBezTo>
                    <a:cubicBezTo>
                      <a:pt x="23467" y="35956"/>
                      <a:pt x="23783" y="35914"/>
                      <a:pt x="24089" y="35851"/>
                    </a:cubicBezTo>
                    <a:cubicBezTo>
                      <a:pt x="24374" y="35808"/>
                      <a:pt x="24648" y="35756"/>
                      <a:pt x="24933" y="35703"/>
                    </a:cubicBezTo>
                    <a:cubicBezTo>
                      <a:pt x="25217" y="35661"/>
                      <a:pt x="25513" y="35618"/>
                      <a:pt x="25798" y="35587"/>
                    </a:cubicBezTo>
                    <a:cubicBezTo>
                      <a:pt x="26082" y="35555"/>
                      <a:pt x="26367" y="35524"/>
                      <a:pt x="26652" y="35503"/>
                    </a:cubicBezTo>
                    <a:cubicBezTo>
                      <a:pt x="26968" y="35482"/>
                      <a:pt x="27274" y="35471"/>
                      <a:pt x="27580" y="35461"/>
                    </a:cubicBezTo>
                    <a:cubicBezTo>
                      <a:pt x="27599" y="35460"/>
                      <a:pt x="27617" y="35460"/>
                      <a:pt x="27636" y="35460"/>
                    </a:cubicBezTo>
                    <a:cubicBezTo>
                      <a:pt x="27750" y="35460"/>
                      <a:pt x="27862" y="35471"/>
                      <a:pt x="27978" y="35471"/>
                    </a:cubicBezTo>
                    <a:cubicBezTo>
                      <a:pt x="28132" y="35471"/>
                      <a:pt x="28291" y="35451"/>
                      <a:pt x="28466" y="35355"/>
                    </a:cubicBezTo>
                    <a:cubicBezTo>
                      <a:pt x="28402" y="35334"/>
                      <a:pt x="28339" y="35313"/>
                      <a:pt x="28276" y="35302"/>
                    </a:cubicBezTo>
                    <a:cubicBezTo>
                      <a:pt x="28013" y="35271"/>
                      <a:pt x="27749" y="35229"/>
                      <a:pt x="27485" y="35229"/>
                    </a:cubicBezTo>
                    <a:cubicBezTo>
                      <a:pt x="26705" y="35250"/>
                      <a:pt x="25935" y="35260"/>
                      <a:pt x="25165" y="35397"/>
                    </a:cubicBezTo>
                    <a:cubicBezTo>
                      <a:pt x="24469" y="35524"/>
                      <a:pt x="23762" y="35597"/>
                      <a:pt x="22981" y="35703"/>
                    </a:cubicBezTo>
                    <a:cubicBezTo>
                      <a:pt x="23045" y="35576"/>
                      <a:pt x="23056" y="35482"/>
                      <a:pt x="23108" y="35450"/>
                    </a:cubicBezTo>
                    <a:cubicBezTo>
                      <a:pt x="23382" y="35250"/>
                      <a:pt x="23656" y="35060"/>
                      <a:pt x="23931" y="34880"/>
                    </a:cubicBezTo>
                    <a:cubicBezTo>
                      <a:pt x="23991" y="34846"/>
                      <a:pt x="24079" y="34811"/>
                      <a:pt x="24144" y="34811"/>
                    </a:cubicBezTo>
                    <a:cubicBezTo>
                      <a:pt x="24159" y="34811"/>
                      <a:pt x="24172" y="34813"/>
                      <a:pt x="24184" y="34817"/>
                    </a:cubicBezTo>
                    <a:cubicBezTo>
                      <a:pt x="24251" y="34842"/>
                      <a:pt x="24316" y="34852"/>
                      <a:pt x="24381" y="34852"/>
                    </a:cubicBezTo>
                    <a:cubicBezTo>
                      <a:pt x="24560" y="34852"/>
                      <a:pt x="24730" y="34777"/>
                      <a:pt x="24901" y="34754"/>
                    </a:cubicBezTo>
                    <a:cubicBezTo>
                      <a:pt x="26145" y="34575"/>
                      <a:pt x="27401" y="34385"/>
                      <a:pt x="28634" y="34153"/>
                    </a:cubicBezTo>
                    <a:cubicBezTo>
                      <a:pt x="30017" y="33900"/>
                      <a:pt x="31377" y="33604"/>
                      <a:pt x="32748" y="33319"/>
                    </a:cubicBezTo>
                    <a:cubicBezTo>
                      <a:pt x="34193" y="33024"/>
                      <a:pt x="35648" y="32993"/>
                      <a:pt x="37114" y="32919"/>
                    </a:cubicBezTo>
                    <a:cubicBezTo>
                      <a:pt x="37278" y="32911"/>
                      <a:pt x="37442" y="32908"/>
                      <a:pt x="37605" y="32908"/>
                    </a:cubicBezTo>
                    <a:close/>
                    <a:moveTo>
                      <a:pt x="31841" y="53949"/>
                    </a:moveTo>
                    <a:cubicBezTo>
                      <a:pt x="31841" y="53981"/>
                      <a:pt x="31852" y="54023"/>
                      <a:pt x="31862" y="54054"/>
                    </a:cubicBezTo>
                    <a:cubicBezTo>
                      <a:pt x="31894" y="54075"/>
                      <a:pt x="31936" y="54086"/>
                      <a:pt x="31967" y="54107"/>
                    </a:cubicBezTo>
                    <a:cubicBezTo>
                      <a:pt x="31978" y="54117"/>
                      <a:pt x="31988" y="54139"/>
                      <a:pt x="31999" y="54160"/>
                    </a:cubicBezTo>
                    <a:cubicBezTo>
                      <a:pt x="31978" y="54150"/>
                      <a:pt x="31946" y="54160"/>
                      <a:pt x="31925" y="54139"/>
                    </a:cubicBezTo>
                    <a:cubicBezTo>
                      <a:pt x="31904" y="54117"/>
                      <a:pt x="31883" y="54086"/>
                      <a:pt x="31852" y="54054"/>
                    </a:cubicBezTo>
                    <a:cubicBezTo>
                      <a:pt x="31852" y="54012"/>
                      <a:pt x="31841" y="53981"/>
                      <a:pt x="31831" y="53949"/>
                    </a:cubicBezTo>
                    <a:close/>
                    <a:moveTo>
                      <a:pt x="32241" y="54666"/>
                    </a:moveTo>
                    <a:cubicBezTo>
                      <a:pt x="32252" y="54687"/>
                      <a:pt x="32263" y="54698"/>
                      <a:pt x="32274" y="54719"/>
                    </a:cubicBezTo>
                    <a:lnTo>
                      <a:pt x="32320" y="54788"/>
                    </a:lnTo>
                    <a:lnTo>
                      <a:pt x="32320" y="54788"/>
                    </a:lnTo>
                    <a:cubicBezTo>
                      <a:pt x="32294" y="54776"/>
                      <a:pt x="32265" y="54766"/>
                      <a:pt x="32241" y="54750"/>
                    </a:cubicBezTo>
                    <a:cubicBezTo>
                      <a:pt x="32231" y="54740"/>
                      <a:pt x="32241" y="54698"/>
                      <a:pt x="32241" y="54666"/>
                    </a:cubicBezTo>
                    <a:close/>
                    <a:moveTo>
                      <a:pt x="32347" y="54830"/>
                    </a:moveTo>
                    <a:lnTo>
                      <a:pt x="32347" y="54830"/>
                    </a:lnTo>
                    <a:cubicBezTo>
                      <a:pt x="32365" y="54859"/>
                      <a:pt x="32382" y="54895"/>
                      <a:pt x="32400" y="54930"/>
                    </a:cubicBezTo>
                    <a:cubicBezTo>
                      <a:pt x="32410" y="54940"/>
                      <a:pt x="32410" y="54961"/>
                      <a:pt x="32410" y="54982"/>
                    </a:cubicBezTo>
                    <a:cubicBezTo>
                      <a:pt x="32389" y="54961"/>
                      <a:pt x="32358" y="54951"/>
                      <a:pt x="32358" y="54930"/>
                    </a:cubicBezTo>
                    <a:cubicBezTo>
                      <a:pt x="32349" y="54897"/>
                      <a:pt x="32347" y="54863"/>
                      <a:pt x="32347" y="54830"/>
                    </a:cubicBezTo>
                    <a:close/>
                    <a:moveTo>
                      <a:pt x="32642" y="55457"/>
                    </a:moveTo>
                    <a:cubicBezTo>
                      <a:pt x="32653" y="55467"/>
                      <a:pt x="32663" y="55489"/>
                      <a:pt x="32663" y="55500"/>
                    </a:cubicBezTo>
                    <a:cubicBezTo>
                      <a:pt x="32663" y="55510"/>
                      <a:pt x="32642" y="55510"/>
                      <a:pt x="32632" y="55521"/>
                    </a:cubicBezTo>
                    <a:cubicBezTo>
                      <a:pt x="32621" y="55510"/>
                      <a:pt x="32611" y="55489"/>
                      <a:pt x="32611" y="55478"/>
                    </a:cubicBezTo>
                    <a:cubicBezTo>
                      <a:pt x="32621" y="55467"/>
                      <a:pt x="32632" y="55467"/>
                      <a:pt x="32642" y="55457"/>
                    </a:cubicBezTo>
                    <a:close/>
                    <a:moveTo>
                      <a:pt x="32822" y="55921"/>
                    </a:moveTo>
                    <a:cubicBezTo>
                      <a:pt x="32843" y="55931"/>
                      <a:pt x="32885" y="55931"/>
                      <a:pt x="32895" y="55953"/>
                    </a:cubicBezTo>
                    <a:cubicBezTo>
                      <a:pt x="32912" y="56003"/>
                      <a:pt x="32916" y="56054"/>
                      <a:pt x="32922" y="56105"/>
                    </a:cubicBezTo>
                    <a:lnTo>
                      <a:pt x="32922" y="56105"/>
                    </a:lnTo>
                    <a:cubicBezTo>
                      <a:pt x="32887" y="56066"/>
                      <a:pt x="32859" y="56020"/>
                      <a:pt x="32822" y="55974"/>
                    </a:cubicBezTo>
                    <a:cubicBezTo>
                      <a:pt x="32811" y="55964"/>
                      <a:pt x="32822" y="55931"/>
                      <a:pt x="32822" y="55921"/>
                    </a:cubicBezTo>
                    <a:close/>
                    <a:moveTo>
                      <a:pt x="14797" y="56238"/>
                    </a:moveTo>
                    <a:cubicBezTo>
                      <a:pt x="14779" y="56300"/>
                      <a:pt x="14769" y="56354"/>
                      <a:pt x="14754" y="56408"/>
                    </a:cubicBezTo>
                    <a:lnTo>
                      <a:pt x="14754" y="56408"/>
                    </a:lnTo>
                    <a:cubicBezTo>
                      <a:pt x="14740" y="56355"/>
                      <a:pt x="14732" y="56296"/>
                      <a:pt x="14724" y="56238"/>
                    </a:cubicBezTo>
                    <a:close/>
                    <a:moveTo>
                      <a:pt x="46849" y="47114"/>
                    </a:moveTo>
                    <a:cubicBezTo>
                      <a:pt x="47176" y="47800"/>
                      <a:pt x="47229" y="49266"/>
                      <a:pt x="46965" y="50068"/>
                    </a:cubicBezTo>
                    <a:cubicBezTo>
                      <a:pt x="46934" y="50070"/>
                      <a:pt x="46904" y="50072"/>
                      <a:pt x="46874" y="50072"/>
                    </a:cubicBezTo>
                    <a:cubicBezTo>
                      <a:pt x="46552" y="50072"/>
                      <a:pt x="46261" y="49924"/>
                      <a:pt x="45952" y="49846"/>
                    </a:cubicBezTo>
                    <a:cubicBezTo>
                      <a:pt x="45583" y="49762"/>
                      <a:pt x="45214" y="49667"/>
                      <a:pt x="44845" y="49582"/>
                    </a:cubicBezTo>
                    <a:cubicBezTo>
                      <a:pt x="44508" y="49498"/>
                      <a:pt x="44180" y="49403"/>
                      <a:pt x="43801" y="49371"/>
                    </a:cubicBezTo>
                    <a:lnTo>
                      <a:pt x="43801" y="49371"/>
                    </a:lnTo>
                    <a:cubicBezTo>
                      <a:pt x="43875" y="49636"/>
                      <a:pt x="44054" y="49614"/>
                      <a:pt x="44191" y="49646"/>
                    </a:cubicBezTo>
                    <a:cubicBezTo>
                      <a:pt x="44930" y="49835"/>
                      <a:pt x="45657" y="50015"/>
                      <a:pt x="46385" y="50205"/>
                    </a:cubicBezTo>
                    <a:cubicBezTo>
                      <a:pt x="46554" y="50247"/>
                      <a:pt x="46722" y="50311"/>
                      <a:pt x="46880" y="50395"/>
                    </a:cubicBezTo>
                    <a:cubicBezTo>
                      <a:pt x="46933" y="50426"/>
                      <a:pt x="46955" y="50543"/>
                      <a:pt x="46944" y="50627"/>
                    </a:cubicBezTo>
                    <a:cubicBezTo>
                      <a:pt x="46933" y="50669"/>
                      <a:pt x="46849" y="50732"/>
                      <a:pt x="46796" y="50743"/>
                    </a:cubicBezTo>
                    <a:cubicBezTo>
                      <a:pt x="46767" y="50745"/>
                      <a:pt x="46738" y="50747"/>
                      <a:pt x="46709" y="50747"/>
                    </a:cubicBezTo>
                    <a:cubicBezTo>
                      <a:pt x="46629" y="50747"/>
                      <a:pt x="46546" y="50737"/>
                      <a:pt x="46469" y="50721"/>
                    </a:cubicBezTo>
                    <a:cubicBezTo>
                      <a:pt x="46100" y="50648"/>
                      <a:pt x="45731" y="50564"/>
                      <a:pt x="45362" y="50489"/>
                    </a:cubicBezTo>
                    <a:cubicBezTo>
                      <a:pt x="45256" y="50468"/>
                      <a:pt x="45151" y="50479"/>
                      <a:pt x="45056" y="50468"/>
                    </a:cubicBezTo>
                    <a:lnTo>
                      <a:pt x="45056" y="50468"/>
                    </a:lnTo>
                    <a:cubicBezTo>
                      <a:pt x="45024" y="50637"/>
                      <a:pt x="45130" y="50648"/>
                      <a:pt x="45204" y="50658"/>
                    </a:cubicBezTo>
                    <a:cubicBezTo>
                      <a:pt x="45551" y="50743"/>
                      <a:pt x="45900" y="50806"/>
                      <a:pt x="46237" y="50890"/>
                    </a:cubicBezTo>
                    <a:cubicBezTo>
                      <a:pt x="46427" y="50932"/>
                      <a:pt x="46648" y="50932"/>
                      <a:pt x="46786" y="51101"/>
                    </a:cubicBezTo>
                    <a:cubicBezTo>
                      <a:pt x="46690" y="52156"/>
                      <a:pt x="45235" y="53791"/>
                      <a:pt x="43854" y="54792"/>
                    </a:cubicBezTo>
                    <a:cubicBezTo>
                      <a:pt x="43484" y="54687"/>
                      <a:pt x="43168" y="54434"/>
                      <a:pt x="42830" y="54234"/>
                    </a:cubicBezTo>
                    <a:cubicBezTo>
                      <a:pt x="42504" y="54023"/>
                      <a:pt x="42230" y="53738"/>
                      <a:pt x="41744" y="53517"/>
                    </a:cubicBezTo>
                    <a:lnTo>
                      <a:pt x="41744" y="53517"/>
                    </a:lnTo>
                    <a:cubicBezTo>
                      <a:pt x="41902" y="53896"/>
                      <a:pt x="42145" y="53970"/>
                      <a:pt x="42324" y="54107"/>
                    </a:cubicBezTo>
                    <a:cubicBezTo>
                      <a:pt x="42535" y="54276"/>
                      <a:pt x="42767" y="54413"/>
                      <a:pt x="42978" y="54571"/>
                    </a:cubicBezTo>
                    <a:cubicBezTo>
                      <a:pt x="43168" y="54719"/>
                      <a:pt x="43390" y="54814"/>
                      <a:pt x="43548" y="55067"/>
                    </a:cubicBezTo>
                    <a:cubicBezTo>
                      <a:pt x="43488" y="55088"/>
                      <a:pt x="43434" y="55098"/>
                      <a:pt x="43384" y="55098"/>
                    </a:cubicBezTo>
                    <a:cubicBezTo>
                      <a:pt x="43167" y="55098"/>
                      <a:pt x="43025" y="54924"/>
                      <a:pt x="42862" y="54856"/>
                    </a:cubicBezTo>
                    <a:cubicBezTo>
                      <a:pt x="42662" y="54771"/>
                      <a:pt x="42483" y="54677"/>
                      <a:pt x="42240" y="54666"/>
                    </a:cubicBezTo>
                    <a:lnTo>
                      <a:pt x="42240" y="54666"/>
                    </a:lnTo>
                    <a:cubicBezTo>
                      <a:pt x="42387" y="54782"/>
                      <a:pt x="42525" y="54909"/>
                      <a:pt x="42683" y="55014"/>
                    </a:cubicBezTo>
                    <a:cubicBezTo>
                      <a:pt x="42841" y="55130"/>
                      <a:pt x="43010" y="55225"/>
                      <a:pt x="43158" y="55320"/>
                    </a:cubicBezTo>
                    <a:cubicBezTo>
                      <a:pt x="43135" y="55424"/>
                      <a:pt x="43091" y="55466"/>
                      <a:pt x="43034" y="55466"/>
                    </a:cubicBezTo>
                    <a:cubicBezTo>
                      <a:pt x="43011" y="55466"/>
                      <a:pt x="42985" y="55459"/>
                      <a:pt x="42957" y="55446"/>
                    </a:cubicBezTo>
                    <a:cubicBezTo>
                      <a:pt x="42673" y="55341"/>
                      <a:pt x="42387" y="55214"/>
                      <a:pt x="42103" y="55099"/>
                    </a:cubicBezTo>
                    <a:cubicBezTo>
                      <a:pt x="42071" y="55141"/>
                      <a:pt x="42050" y="55172"/>
                      <a:pt x="42019" y="55214"/>
                    </a:cubicBezTo>
                    <a:cubicBezTo>
                      <a:pt x="42293" y="55373"/>
                      <a:pt x="42577" y="55531"/>
                      <a:pt x="42851" y="55699"/>
                    </a:cubicBezTo>
                    <a:cubicBezTo>
                      <a:pt x="42525" y="56121"/>
                      <a:pt x="41944" y="56617"/>
                      <a:pt x="41428" y="56913"/>
                    </a:cubicBezTo>
                    <a:cubicBezTo>
                      <a:pt x="40901" y="56828"/>
                      <a:pt x="40648" y="56501"/>
                      <a:pt x="40531" y="55985"/>
                    </a:cubicBezTo>
                    <a:cubicBezTo>
                      <a:pt x="40331" y="55099"/>
                      <a:pt x="40236" y="54192"/>
                      <a:pt x="40205" y="53285"/>
                    </a:cubicBezTo>
                    <a:cubicBezTo>
                      <a:pt x="40184" y="52683"/>
                      <a:pt x="40173" y="52092"/>
                      <a:pt x="40151" y="51450"/>
                    </a:cubicBezTo>
                    <a:lnTo>
                      <a:pt x="40151" y="51450"/>
                    </a:lnTo>
                    <a:cubicBezTo>
                      <a:pt x="40247" y="51460"/>
                      <a:pt x="40352" y="51471"/>
                      <a:pt x="40447" y="51502"/>
                    </a:cubicBezTo>
                    <a:cubicBezTo>
                      <a:pt x="40588" y="51564"/>
                      <a:pt x="40707" y="51699"/>
                      <a:pt x="40920" y="51699"/>
                    </a:cubicBezTo>
                    <a:cubicBezTo>
                      <a:pt x="40962" y="51699"/>
                      <a:pt x="41008" y="51694"/>
                      <a:pt x="41058" y="51682"/>
                    </a:cubicBezTo>
                    <a:cubicBezTo>
                      <a:pt x="40901" y="51565"/>
                      <a:pt x="40805" y="51481"/>
                      <a:pt x="40711" y="51417"/>
                    </a:cubicBezTo>
                    <a:cubicBezTo>
                      <a:pt x="40468" y="51260"/>
                      <a:pt x="40215" y="51112"/>
                      <a:pt x="39983" y="50943"/>
                    </a:cubicBezTo>
                    <a:cubicBezTo>
                      <a:pt x="39835" y="50827"/>
                      <a:pt x="39698" y="50669"/>
                      <a:pt x="39783" y="50395"/>
                    </a:cubicBezTo>
                    <a:lnTo>
                      <a:pt x="39783" y="50395"/>
                    </a:lnTo>
                    <a:cubicBezTo>
                      <a:pt x="40416" y="50606"/>
                      <a:pt x="40911" y="51091"/>
                      <a:pt x="41544" y="51228"/>
                    </a:cubicBezTo>
                    <a:cubicBezTo>
                      <a:pt x="41628" y="51070"/>
                      <a:pt x="41523" y="51049"/>
                      <a:pt x="41459" y="51007"/>
                    </a:cubicBezTo>
                    <a:cubicBezTo>
                      <a:pt x="40922" y="50690"/>
                      <a:pt x="40373" y="50395"/>
                      <a:pt x="39835" y="50078"/>
                    </a:cubicBezTo>
                    <a:cubicBezTo>
                      <a:pt x="39698" y="49994"/>
                      <a:pt x="39530" y="49931"/>
                      <a:pt x="39455" y="49678"/>
                    </a:cubicBezTo>
                    <a:lnTo>
                      <a:pt x="39455" y="49678"/>
                    </a:lnTo>
                    <a:cubicBezTo>
                      <a:pt x="40184" y="49889"/>
                      <a:pt x="40795" y="50247"/>
                      <a:pt x="41438" y="50521"/>
                    </a:cubicBezTo>
                    <a:cubicBezTo>
                      <a:pt x="42061" y="50785"/>
                      <a:pt x="42651" y="51122"/>
                      <a:pt x="43305" y="51354"/>
                    </a:cubicBezTo>
                    <a:cubicBezTo>
                      <a:pt x="43390" y="51175"/>
                      <a:pt x="43252" y="51143"/>
                      <a:pt x="43168" y="51101"/>
                    </a:cubicBezTo>
                    <a:cubicBezTo>
                      <a:pt x="42187" y="50637"/>
                      <a:pt x="41206" y="50173"/>
                      <a:pt x="40215" y="49709"/>
                    </a:cubicBezTo>
                    <a:cubicBezTo>
                      <a:pt x="40025" y="49614"/>
                      <a:pt x="39825" y="49519"/>
                      <a:pt x="39645" y="49435"/>
                    </a:cubicBezTo>
                    <a:cubicBezTo>
                      <a:pt x="39593" y="49193"/>
                      <a:pt x="39741" y="49097"/>
                      <a:pt x="39888" y="49076"/>
                    </a:cubicBezTo>
                    <a:cubicBezTo>
                      <a:pt x="40101" y="49053"/>
                      <a:pt x="40319" y="49041"/>
                      <a:pt x="40535" y="49041"/>
                    </a:cubicBezTo>
                    <a:cubicBezTo>
                      <a:pt x="40608" y="49041"/>
                      <a:pt x="40681" y="49042"/>
                      <a:pt x="40753" y="49045"/>
                    </a:cubicBezTo>
                    <a:cubicBezTo>
                      <a:pt x="40900" y="49052"/>
                      <a:pt x="41046" y="49056"/>
                      <a:pt x="41193" y="49056"/>
                    </a:cubicBezTo>
                    <a:cubicBezTo>
                      <a:pt x="42066" y="49056"/>
                      <a:pt x="42932" y="48927"/>
                      <a:pt x="43790" y="48729"/>
                    </a:cubicBezTo>
                    <a:cubicBezTo>
                      <a:pt x="44318" y="48602"/>
                      <a:pt x="44834" y="48380"/>
                      <a:pt x="45362" y="48190"/>
                    </a:cubicBezTo>
                    <a:cubicBezTo>
                      <a:pt x="45720" y="48054"/>
                      <a:pt x="45994" y="47789"/>
                      <a:pt x="46269" y="47536"/>
                    </a:cubicBezTo>
                    <a:cubicBezTo>
                      <a:pt x="46448" y="47379"/>
                      <a:pt x="46596" y="47168"/>
                      <a:pt x="46849" y="47114"/>
                    </a:cubicBezTo>
                    <a:close/>
                    <a:moveTo>
                      <a:pt x="2764" y="56428"/>
                    </a:moveTo>
                    <a:cubicBezTo>
                      <a:pt x="2795" y="56543"/>
                      <a:pt x="2869" y="56670"/>
                      <a:pt x="2837" y="56786"/>
                    </a:cubicBezTo>
                    <a:cubicBezTo>
                      <a:pt x="2754" y="57181"/>
                      <a:pt x="2661" y="57585"/>
                      <a:pt x="2386" y="57910"/>
                    </a:cubicBezTo>
                    <a:lnTo>
                      <a:pt x="2386" y="57910"/>
                    </a:lnTo>
                    <a:cubicBezTo>
                      <a:pt x="2428" y="57402"/>
                      <a:pt x="2483" y="56894"/>
                      <a:pt x="2764" y="56428"/>
                    </a:cubicBezTo>
                    <a:close/>
                    <a:moveTo>
                      <a:pt x="12298" y="47695"/>
                    </a:moveTo>
                    <a:cubicBezTo>
                      <a:pt x="12477" y="47726"/>
                      <a:pt x="12414" y="47832"/>
                      <a:pt x="12414" y="47895"/>
                    </a:cubicBezTo>
                    <a:cubicBezTo>
                      <a:pt x="12414" y="47958"/>
                      <a:pt x="12404" y="48032"/>
                      <a:pt x="12393" y="48096"/>
                    </a:cubicBezTo>
                    <a:cubicBezTo>
                      <a:pt x="12108" y="49603"/>
                      <a:pt x="11940" y="51122"/>
                      <a:pt x="11813" y="52652"/>
                    </a:cubicBezTo>
                    <a:cubicBezTo>
                      <a:pt x="11792" y="52842"/>
                      <a:pt x="11792" y="53042"/>
                      <a:pt x="11792" y="53243"/>
                    </a:cubicBezTo>
                    <a:cubicBezTo>
                      <a:pt x="11792" y="53253"/>
                      <a:pt x="11823" y="53274"/>
                      <a:pt x="11876" y="53306"/>
                    </a:cubicBezTo>
                    <a:cubicBezTo>
                      <a:pt x="12045" y="53032"/>
                      <a:pt x="12003" y="52715"/>
                      <a:pt x="12055" y="52420"/>
                    </a:cubicBezTo>
                    <a:cubicBezTo>
                      <a:pt x="12108" y="52135"/>
                      <a:pt x="12129" y="51850"/>
                      <a:pt x="12172" y="51565"/>
                    </a:cubicBezTo>
                    <a:cubicBezTo>
                      <a:pt x="12214" y="51249"/>
                      <a:pt x="12245" y="50943"/>
                      <a:pt x="12298" y="50637"/>
                    </a:cubicBezTo>
                    <a:cubicBezTo>
                      <a:pt x="12329" y="50353"/>
                      <a:pt x="12371" y="50068"/>
                      <a:pt x="12425" y="49783"/>
                    </a:cubicBezTo>
                    <a:cubicBezTo>
                      <a:pt x="12477" y="49477"/>
                      <a:pt x="12519" y="49171"/>
                      <a:pt x="12582" y="48865"/>
                    </a:cubicBezTo>
                    <a:cubicBezTo>
                      <a:pt x="12646" y="48591"/>
                      <a:pt x="12657" y="48307"/>
                      <a:pt x="12825" y="48011"/>
                    </a:cubicBezTo>
                    <a:cubicBezTo>
                      <a:pt x="13025" y="48886"/>
                      <a:pt x="13236" y="49699"/>
                      <a:pt x="13405" y="50521"/>
                    </a:cubicBezTo>
                    <a:cubicBezTo>
                      <a:pt x="13564" y="51333"/>
                      <a:pt x="13901" y="52082"/>
                      <a:pt x="14186" y="52831"/>
                    </a:cubicBezTo>
                    <a:cubicBezTo>
                      <a:pt x="13922" y="53475"/>
                      <a:pt x="13890" y="53696"/>
                      <a:pt x="14070" y="54054"/>
                    </a:cubicBezTo>
                    <a:cubicBezTo>
                      <a:pt x="14143" y="53780"/>
                      <a:pt x="14196" y="53538"/>
                      <a:pt x="14260" y="53316"/>
                    </a:cubicBezTo>
                    <a:cubicBezTo>
                      <a:pt x="14273" y="53314"/>
                      <a:pt x="14286" y="53314"/>
                      <a:pt x="14297" y="53314"/>
                    </a:cubicBezTo>
                    <a:cubicBezTo>
                      <a:pt x="14439" y="53314"/>
                      <a:pt x="14439" y="53426"/>
                      <a:pt x="14439" y="53485"/>
                    </a:cubicBezTo>
                    <a:cubicBezTo>
                      <a:pt x="14439" y="53843"/>
                      <a:pt x="14450" y="54202"/>
                      <a:pt x="14407" y="54550"/>
                    </a:cubicBezTo>
                    <a:cubicBezTo>
                      <a:pt x="14239" y="56322"/>
                      <a:pt x="13986" y="58083"/>
                      <a:pt x="13669" y="59824"/>
                    </a:cubicBezTo>
                    <a:cubicBezTo>
                      <a:pt x="13447" y="61015"/>
                      <a:pt x="13025" y="62133"/>
                      <a:pt x="12509" y="63220"/>
                    </a:cubicBezTo>
                    <a:cubicBezTo>
                      <a:pt x="12150" y="63979"/>
                      <a:pt x="11581" y="64570"/>
                      <a:pt x="10927" y="65086"/>
                    </a:cubicBezTo>
                    <a:cubicBezTo>
                      <a:pt x="10684" y="65287"/>
                      <a:pt x="10410" y="65413"/>
                      <a:pt x="10093" y="65477"/>
                    </a:cubicBezTo>
                    <a:cubicBezTo>
                      <a:pt x="9788" y="65529"/>
                      <a:pt x="9482" y="65592"/>
                      <a:pt x="9176" y="65645"/>
                    </a:cubicBezTo>
                    <a:cubicBezTo>
                      <a:pt x="9144" y="65652"/>
                      <a:pt x="9110" y="65654"/>
                      <a:pt x="9076" y="65654"/>
                    </a:cubicBezTo>
                    <a:cubicBezTo>
                      <a:pt x="9000" y="65654"/>
                      <a:pt x="8922" y="65642"/>
                      <a:pt x="8849" y="65634"/>
                    </a:cubicBezTo>
                    <a:cubicBezTo>
                      <a:pt x="8807" y="65624"/>
                      <a:pt x="8775" y="65582"/>
                      <a:pt x="8691" y="65540"/>
                    </a:cubicBezTo>
                    <a:cubicBezTo>
                      <a:pt x="8607" y="63620"/>
                      <a:pt x="9029" y="61743"/>
                      <a:pt x="9355" y="59855"/>
                    </a:cubicBezTo>
                    <a:cubicBezTo>
                      <a:pt x="9319" y="59834"/>
                      <a:pt x="9290" y="59825"/>
                      <a:pt x="9267" y="59825"/>
                    </a:cubicBezTo>
                    <a:cubicBezTo>
                      <a:pt x="9197" y="59825"/>
                      <a:pt x="9181" y="59905"/>
                      <a:pt x="9165" y="59960"/>
                    </a:cubicBezTo>
                    <a:cubicBezTo>
                      <a:pt x="9113" y="60129"/>
                      <a:pt x="9060" y="60298"/>
                      <a:pt x="9029" y="60478"/>
                    </a:cubicBezTo>
                    <a:cubicBezTo>
                      <a:pt x="8860" y="61363"/>
                      <a:pt x="8670" y="62260"/>
                      <a:pt x="8532" y="63156"/>
                    </a:cubicBezTo>
                    <a:cubicBezTo>
                      <a:pt x="8417" y="63831"/>
                      <a:pt x="8406" y="64528"/>
                      <a:pt x="8448" y="65213"/>
                    </a:cubicBezTo>
                    <a:cubicBezTo>
                      <a:pt x="8469" y="65592"/>
                      <a:pt x="8406" y="65656"/>
                      <a:pt x="8026" y="65761"/>
                    </a:cubicBezTo>
                    <a:cubicBezTo>
                      <a:pt x="7784" y="65814"/>
                      <a:pt x="7552" y="65888"/>
                      <a:pt x="7320" y="65962"/>
                    </a:cubicBezTo>
                    <a:cubicBezTo>
                      <a:pt x="6643" y="66169"/>
                      <a:pt x="5943" y="66253"/>
                      <a:pt x="5240" y="66253"/>
                    </a:cubicBezTo>
                    <a:cubicBezTo>
                      <a:pt x="5121" y="66253"/>
                      <a:pt x="5002" y="66251"/>
                      <a:pt x="4883" y="66246"/>
                    </a:cubicBezTo>
                    <a:cubicBezTo>
                      <a:pt x="4061" y="66225"/>
                      <a:pt x="3470" y="65856"/>
                      <a:pt x="3122" y="65065"/>
                    </a:cubicBezTo>
                    <a:cubicBezTo>
                      <a:pt x="2647" y="64031"/>
                      <a:pt x="2331" y="62945"/>
                      <a:pt x="2068" y="61849"/>
                    </a:cubicBezTo>
                    <a:cubicBezTo>
                      <a:pt x="2026" y="61669"/>
                      <a:pt x="2005" y="61500"/>
                      <a:pt x="1951" y="61331"/>
                    </a:cubicBezTo>
                    <a:cubicBezTo>
                      <a:pt x="1825" y="60825"/>
                      <a:pt x="1804" y="60319"/>
                      <a:pt x="1941" y="59813"/>
                    </a:cubicBezTo>
                    <a:cubicBezTo>
                      <a:pt x="2026" y="59496"/>
                      <a:pt x="2068" y="59159"/>
                      <a:pt x="2141" y="58832"/>
                    </a:cubicBezTo>
                    <a:cubicBezTo>
                      <a:pt x="2194" y="58653"/>
                      <a:pt x="2289" y="58474"/>
                      <a:pt x="2363" y="58294"/>
                    </a:cubicBezTo>
                    <a:cubicBezTo>
                      <a:pt x="2363" y="58294"/>
                      <a:pt x="2363" y="58293"/>
                      <a:pt x="2363" y="58293"/>
                    </a:cubicBezTo>
                    <a:lnTo>
                      <a:pt x="2363" y="58293"/>
                    </a:lnTo>
                    <a:cubicBezTo>
                      <a:pt x="2411" y="58332"/>
                      <a:pt x="2451" y="58371"/>
                      <a:pt x="2500" y="58410"/>
                    </a:cubicBezTo>
                    <a:cubicBezTo>
                      <a:pt x="2764" y="58210"/>
                      <a:pt x="2626" y="57799"/>
                      <a:pt x="2954" y="57598"/>
                    </a:cubicBezTo>
                    <a:cubicBezTo>
                      <a:pt x="3101" y="57851"/>
                      <a:pt x="3112" y="58115"/>
                      <a:pt x="3175" y="58368"/>
                    </a:cubicBezTo>
                    <a:cubicBezTo>
                      <a:pt x="3249" y="58621"/>
                      <a:pt x="3322" y="58874"/>
                      <a:pt x="3397" y="59138"/>
                    </a:cubicBezTo>
                    <a:cubicBezTo>
                      <a:pt x="3470" y="59391"/>
                      <a:pt x="3554" y="59644"/>
                      <a:pt x="3608" y="59824"/>
                    </a:cubicBezTo>
                    <a:cubicBezTo>
                      <a:pt x="3523" y="60256"/>
                      <a:pt x="3439" y="60614"/>
                      <a:pt x="3365" y="60984"/>
                    </a:cubicBezTo>
                    <a:cubicBezTo>
                      <a:pt x="3344" y="61089"/>
                      <a:pt x="3344" y="61195"/>
                      <a:pt x="3322" y="61406"/>
                    </a:cubicBezTo>
                    <a:cubicBezTo>
                      <a:pt x="3702" y="61057"/>
                      <a:pt x="3533" y="60646"/>
                      <a:pt x="3723" y="60361"/>
                    </a:cubicBezTo>
                    <a:cubicBezTo>
                      <a:pt x="3743" y="60355"/>
                      <a:pt x="3761" y="60353"/>
                      <a:pt x="3777" y="60353"/>
                    </a:cubicBezTo>
                    <a:cubicBezTo>
                      <a:pt x="3877" y="60353"/>
                      <a:pt x="3899" y="60458"/>
                      <a:pt x="3945" y="60541"/>
                    </a:cubicBezTo>
                    <a:cubicBezTo>
                      <a:pt x="4219" y="61015"/>
                      <a:pt x="4483" y="61500"/>
                      <a:pt x="4778" y="61975"/>
                    </a:cubicBezTo>
                    <a:cubicBezTo>
                      <a:pt x="4915" y="62196"/>
                      <a:pt x="5115" y="62376"/>
                      <a:pt x="5305" y="62555"/>
                    </a:cubicBezTo>
                    <a:cubicBezTo>
                      <a:pt x="5372" y="62615"/>
                      <a:pt x="5452" y="62663"/>
                      <a:pt x="5530" y="62663"/>
                    </a:cubicBezTo>
                    <a:cubicBezTo>
                      <a:pt x="5576" y="62663"/>
                      <a:pt x="5621" y="62647"/>
                      <a:pt x="5664" y="62608"/>
                    </a:cubicBezTo>
                    <a:cubicBezTo>
                      <a:pt x="5738" y="62545"/>
                      <a:pt x="5780" y="62418"/>
                      <a:pt x="5780" y="62323"/>
                    </a:cubicBezTo>
                    <a:cubicBezTo>
                      <a:pt x="5769" y="61964"/>
                      <a:pt x="5727" y="61617"/>
                      <a:pt x="5696" y="61258"/>
                    </a:cubicBezTo>
                    <a:cubicBezTo>
                      <a:pt x="5601" y="60066"/>
                      <a:pt x="5485" y="58885"/>
                      <a:pt x="5401" y="57682"/>
                    </a:cubicBezTo>
                    <a:cubicBezTo>
                      <a:pt x="5316" y="56501"/>
                      <a:pt x="5411" y="55341"/>
                      <a:pt x="5875" y="54234"/>
                    </a:cubicBezTo>
                    <a:cubicBezTo>
                      <a:pt x="6244" y="53327"/>
                      <a:pt x="6793" y="52557"/>
                      <a:pt x="7436" y="51850"/>
                    </a:cubicBezTo>
                    <a:cubicBezTo>
                      <a:pt x="7826" y="51428"/>
                      <a:pt x="8279" y="51070"/>
                      <a:pt x="8701" y="50679"/>
                    </a:cubicBezTo>
                    <a:cubicBezTo>
                      <a:pt x="8765" y="50627"/>
                      <a:pt x="8849" y="50595"/>
                      <a:pt x="8954" y="50532"/>
                    </a:cubicBezTo>
                    <a:lnTo>
                      <a:pt x="8954" y="50532"/>
                    </a:lnTo>
                    <a:cubicBezTo>
                      <a:pt x="9018" y="50753"/>
                      <a:pt x="8912" y="50901"/>
                      <a:pt x="8860" y="51049"/>
                    </a:cubicBezTo>
                    <a:cubicBezTo>
                      <a:pt x="8797" y="51218"/>
                      <a:pt x="8722" y="51375"/>
                      <a:pt x="8659" y="51544"/>
                    </a:cubicBezTo>
                    <a:cubicBezTo>
                      <a:pt x="8586" y="51734"/>
                      <a:pt x="8511" y="51914"/>
                      <a:pt x="8448" y="52103"/>
                    </a:cubicBezTo>
                    <a:cubicBezTo>
                      <a:pt x="8385" y="52272"/>
                      <a:pt x="8333" y="52441"/>
                      <a:pt x="8290" y="52620"/>
                    </a:cubicBezTo>
                    <a:cubicBezTo>
                      <a:pt x="8258" y="52778"/>
                      <a:pt x="8237" y="52947"/>
                      <a:pt x="8300" y="53147"/>
                    </a:cubicBezTo>
                    <a:cubicBezTo>
                      <a:pt x="8343" y="53084"/>
                      <a:pt x="8406" y="53032"/>
                      <a:pt x="8417" y="52968"/>
                    </a:cubicBezTo>
                    <a:cubicBezTo>
                      <a:pt x="8649" y="52082"/>
                      <a:pt x="9018" y="51249"/>
                      <a:pt x="9376" y="50416"/>
                    </a:cubicBezTo>
                    <a:cubicBezTo>
                      <a:pt x="9493" y="50131"/>
                      <a:pt x="9661" y="49878"/>
                      <a:pt x="9904" y="49667"/>
                    </a:cubicBezTo>
                    <a:cubicBezTo>
                      <a:pt x="10210" y="49382"/>
                      <a:pt x="10494" y="49066"/>
                      <a:pt x="10789" y="48771"/>
                    </a:cubicBezTo>
                    <a:cubicBezTo>
                      <a:pt x="10895" y="48665"/>
                      <a:pt x="11011" y="48581"/>
                      <a:pt x="11127" y="48486"/>
                    </a:cubicBezTo>
                    <a:lnTo>
                      <a:pt x="11127" y="48486"/>
                    </a:lnTo>
                    <a:cubicBezTo>
                      <a:pt x="11265" y="48654"/>
                      <a:pt x="11148" y="48760"/>
                      <a:pt x="11096" y="48876"/>
                    </a:cubicBezTo>
                    <a:cubicBezTo>
                      <a:pt x="10695" y="49889"/>
                      <a:pt x="10283" y="50890"/>
                      <a:pt x="9882" y="51903"/>
                    </a:cubicBezTo>
                    <a:cubicBezTo>
                      <a:pt x="9788" y="52135"/>
                      <a:pt x="9672" y="52388"/>
                      <a:pt x="9704" y="52673"/>
                    </a:cubicBezTo>
                    <a:cubicBezTo>
                      <a:pt x="9710" y="52673"/>
                      <a:pt x="9716" y="52673"/>
                      <a:pt x="9721" y="52673"/>
                    </a:cubicBezTo>
                    <a:cubicBezTo>
                      <a:pt x="9914" y="52673"/>
                      <a:pt x="9905" y="52512"/>
                      <a:pt x="9946" y="52420"/>
                    </a:cubicBezTo>
                    <a:cubicBezTo>
                      <a:pt x="10283" y="51576"/>
                      <a:pt x="10600" y="50721"/>
                      <a:pt x="10937" y="49878"/>
                    </a:cubicBezTo>
                    <a:cubicBezTo>
                      <a:pt x="11018" y="49695"/>
                      <a:pt x="11061" y="49464"/>
                      <a:pt x="11271" y="49353"/>
                    </a:cubicBezTo>
                    <a:lnTo>
                      <a:pt x="11271" y="49353"/>
                    </a:lnTo>
                    <a:cubicBezTo>
                      <a:pt x="11230" y="49587"/>
                      <a:pt x="11189" y="49812"/>
                      <a:pt x="11138" y="50036"/>
                    </a:cubicBezTo>
                    <a:cubicBezTo>
                      <a:pt x="10937" y="50817"/>
                      <a:pt x="10716" y="51586"/>
                      <a:pt x="10515" y="52357"/>
                    </a:cubicBezTo>
                    <a:cubicBezTo>
                      <a:pt x="10484" y="52472"/>
                      <a:pt x="10410" y="52610"/>
                      <a:pt x="10568" y="52757"/>
                    </a:cubicBezTo>
                    <a:cubicBezTo>
                      <a:pt x="10747" y="52535"/>
                      <a:pt x="10737" y="52261"/>
                      <a:pt x="10811" y="52029"/>
                    </a:cubicBezTo>
                    <a:cubicBezTo>
                      <a:pt x="10895" y="51797"/>
                      <a:pt x="10948" y="51555"/>
                      <a:pt x="11011" y="51323"/>
                    </a:cubicBezTo>
                    <a:cubicBezTo>
                      <a:pt x="11085" y="51070"/>
                      <a:pt x="11169" y="50806"/>
                      <a:pt x="11254" y="50553"/>
                    </a:cubicBezTo>
                    <a:cubicBezTo>
                      <a:pt x="11317" y="50321"/>
                      <a:pt x="11391" y="50089"/>
                      <a:pt x="11475" y="49857"/>
                    </a:cubicBezTo>
                    <a:cubicBezTo>
                      <a:pt x="11560" y="49603"/>
                      <a:pt x="11654" y="49361"/>
                      <a:pt x="11739" y="49108"/>
                    </a:cubicBezTo>
                    <a:cubicBezTo>
                      <a:pt x="11823" y="48876"/>
                      <a:pt x="11918" y="48644"/>
                      <a:pt x="12003" y="48422"/>
                    </a:cubicBezTo>
                    <a:cubicBezTo>
                      <a:pt x="12097" y="48180"/>
                      <a:pt x="12203" y="47937"/>
                      <a:pt x="12298" y="47695"/>
                    </a:cubicBezTo>
                    <a:close/>
                    <a:moveTo>
                      <a:pt x="22804" y="36988"/>
                    </a:moveTo>
                    <a:cubicBezTo>
                      <a:pt x="22814" y="36988"/>
                      <a:pt x="22824" y="36989"/>
                      <a:pt x="22834" y="36990"/>
                    </a:cubicBezTo>
                    <a:cubicBezTo>
                      <a:pt x="23140" y="37022"/>
                      <a:pt x="23456" y="37074"/>
                      <a:pt x="23752" y="37127"/>
                    </a:cubicBezTo>
                    <a:cubicBezTo>
                      <a:pt x="24258" y="37222"/>
                      <a:pt x="24753" y="37338"/>
                      <a:pt x="25260" y="37444"/>
                    </a:cubicBezTo>
                    <a:cubicBezTo>
                      <a:pt x="25935" y="37570"/>
                      <a:pt x="26588" y="37770"/>
                      <a:pt x="27232" y="38044"/>
                    </a:cubicBezTo>
                    <a:cubicBezTo>
                      <a:pt x="28224" y="38466"/>
                      <a:pt x="29225" y="38899"/>
                      <a:pt x="30216" y="39352"/>
                    </a:cubicBezTo>
                    <a:cubicBezTo>
                      <a:pt x="31735" y="40059"/>
                      <a:pt x="33096" y="41008"/>
                      <a:pt x="34256" y="42232"/>
                    </a:cubicBezTo>
                    <a:cubicBezTo>
                      <a:pt x="35079" y="43118"/>
                      <a:pt x="35817" y="44046"/>
                      <a:pt x="36429" y="45089"/>
                    </a:cubicBezTo>
                    <a:cubicBezTo>
                      <a:pt x="37146" y="46292"/>
                      <a:pt x="37810" y="47515"/>
                      <a:pt x="38359" y="48802"/>
                    </a:cubicBezTo>
                    <a:cubicBezTo>
                      <a:pt x="38623" y="49414"/>
                      <a:pt x="38918" y="50015"/>
                      <a:pt x="39192" y="50627"/>
                    </a:cubicBezTo>
                    <a:cubicBezTo>
                      <a:pt x="39277" y="50817"/>
                      <a:pt x="39424" y="50996"/>
                      <a:pt x="39371" y="51228"/>
                    </a:cubicBezTo>
                    <a:cubicBezTo>
                      <a:pt x="39333" y="51239"/>
                      <a:pt x="39300" y="51244"/>
                      <a:pt x="39268" y="51244"/>
                    </a:cubicBezTo>
                    <a:cubicBezTo>
                      <a:pt x="39125" y="51244"/>
                      <a:pt x="39043" y="51139"/>
                      <a:pt x="38939" y="51070"/>
                    </a:cubicBezTo>
                    <a:cubicBezTo>
                      <a:pt x="37948" y="50363"/>
                      <a:pt x="36956" y="49646"/>
                      <a:pt x="35975" y="48928"/>
                    </a:cubicBezTo>
                    <a:cubicBezTo>
                      <a:pt x="35754" y="48771"/>
                      <a:pt x="35564" y="48591"/>
                      <a:pt x="35321" y="48507"/>
                    </a:cubicBezTo>
                    <a:cubicBezTo>
                      <a:pt x="35195" y="48612"/>
                      <a:pt x="35269" y="48686"/>
                      <a:pt x="35321" y="48739"/>
                    </a:cubicBezTo>
                    <a:cubicBezTo>
                      <a:pt x="35374" y="48792"/>
                      <a:pt x="35427" y="48823"/>
                      <a:pt x="35480" y="48865"/>
                    </a:cubicBezTo>
                    <a:cubicBezTo>
                      <a:pt x="36755" y="49793"/>
                      <a:pt x="38032" y="50711"/>
                      <a:pt x="39308" y="51639"/>
                    </a:cubicBezTo>
                    <a:cubicBezTo>
                      <a:pt x="39382" y="51692"/>
                      <a:pt x="39466" y="51734"/>
                      <a:pt x="39530" y="51787"/>
                    </a:cubicBezTo>
                    <a:cubicBezTo>
                      <a:pt x="39656" y="51903"/>
                      <a:pt x="39687" y="52050"/>
                      <a:pt x="39614" y="52261"/>
                    </a:cubicBezTo>
                    <a:cubicBezTo>
                      <a:pt x="39519" y="52230"/>
                      <a:pt x="39413" y="52230"/>
                      <a:pt x="39329" y="52177"/>
                    </a:cubicBezTo>
                    <a:cubicBezTo>
                      <a:pt x="38623" y="51724"/>
                      <a:pt x="37916" y="51260"/>
                      <a:pt x="37209" y="50806"/>
                    </a:cubicBezTo>
                    <a:cubicBezTo>
                      <a:pt x="37156" y="50764"/>
                      <a:pt x="37093" y="50743"/>
                      <a:pt x="37030" y="50721"/>
                    </a:cubicBezTo>
                    <a:lnTo>
                      <a:pt x="37030" y="50721"/>
                    </a:lnTo>
                    <a:cubicBezTo>
                      <a:pt x="36935" y="50848"/>
                      <a:pt x="37041" y="50890"/>
                      <a:pt x="37104" y="50932"/>
                    </a:cubicBezTo>
                    <a:cubicBezTo>
                      <a:pt x="37863" y="51439"/>
                      <a:pt x="38612" y="51945"/>
                      <a:pt x="39371" y="52441"/>
                    </a:cubicBezTo>
                    <a:cubicBezTo>
                      <a:pt x="39582" y="52578"/>
                      <a:pt x="39698" y="52725"/>
                      <a:pt x="39698" y="52978"/>
                    </a:cubicBezTo>
                    <a:cubicBezTo>
                      <a:pt x="39698" y="53358"/>
                      <a:pt x="39719" y="53728"/>
                      <a:pt x="39751" y="54107"/>
                    </a:cubicBezTo>
                    <a:cubicBezTo>
                      <a:pt x="39783" y="54792"/>
                      <a:pt x="39888" y="55467"/>
                      <a:pt x="40057" y="56142"/>
                    </a:cubicBezTo>
                    <a:cubicBezTo>
                      <a:pt x="40226" y="56765"/>
                      <a:pt x="40331" y="57398"/>
                      <a:pt x="40289" y="58052"/>
                    </a:cubicBezTo>
                    <a:cubicBezTo>
                      <a:pt x="40289" y="58178"/>
                      <a:pt x="40341" y="58315"/>
                      <a:pt x="40341" y="58442"/>
                    </a:cubicBezTo>
                    <a:cubicBezTo>
                      <a:pt x="40352" y="58579"/>
                      <a:pt x="40320" y="58727"/>
                      <a:pt x="40299" y="58959"/>
                    </a:cubicBezTo>
                    <a:cubicBezTo>
                      <a:pt x="39930" y="58600"/>
                      <a:pt x="39719" y="58242"/>
                      <a:pt x="39445" y="57914"/>
                    </a:cubicBezTo>
                    <a:cubicBezTo>
                      <a:pt x="39192" y="57609"/>
                      <a:pt x="38939" y="57303"/>
                      <a:pt x="38675" y="57007"/>
                    </a:cubicBezTo>
                    <a:cubicBezTo>
                      <a:pt x="38391" y="56691"/>
                      <a:pt x="38116" y="56374"/>
                      <a:pt x="37821" y="56069"/>
                    </a:cubicBezTo>
                    <a:cubicBezTo>
                      <a:pt x="37557" y="55784"/>
                      <a:pt x="37304" y="55478"/>
                      <a:pt x="36966" y="55267"/>
                    </a:cubicBezTo>
                    <a:lnTo>
                      <a:pt x="36966" y="55267"/>
                    </a:lnTo>
                    <a:cubicBezTo>
                      <a:pt x="36872" y="55404"/>
                      <a:pt x="36956" y="55467"/>
                      <a:pt x="37009" y="55531"/>
                    </a:cubicBezTo>
                    <a:cubicBezTo>
                      <a:pt x="37737" y="56343"/>
                      <a:pt x="38464" y="57145"/>
                      <a:pt x="39181" y="57967"/>
                    </a:cubicBezTo>
                    <a:cubicBezTo>
                      <a:pt x="39530" y="58368"/>
                      <a:pt x="39835" y="58811"/>
                      <a:pt x="40162" y="59222"/>
                    </a:cubicBezTo>
                    <a:cubicBezTo>
                      <a:pt x="40352" y="59454"/>
                      <a:pt x="40394" y="59697"/>
                      <a:pt x="40194" y="59981"/>
                    </a:cubicBezTo>
                    <a:cubicBezTo>
                      <a:pt x="39677" y="59739"/>
                      <a:pt x="39466" y="59159"/>
                      <a:pt x="38991" y="58842"/>
                    </a:cubicBezTo>
                    <a:lnTo>
                      <a:pt x="38991" y="58842"/>
                    </a:lnTo>
                    <a:cubicBezTo>
                      <a:pt x="38928" y="59064"/>
                      <a:pt x="39087" y="59149"/>
                      <a:pt x="39171" y="59264"/>
                    </a:cubicBezTo>
                    <a:cubicBezTo>
                      <a:pt x="39277" y="59402"/>
                      <a:pt x="39403" y="59528"/>
                      <a:pt x="39519" y="59665"/>
                    </a:cubicBezTo>
                    <a:cubicBezTo>
                      <a:pt x="39624" y="59781"/>
                      <a:pt x="39730" y="59897"/>
                      <a:pt x="39825" y="60014"/>
                    </a:cubicBezTo>
                    <a:cubicBezTo>
                      <a:pt x="39919" y="60129"/>
                      <a:pt x="40015" y="60256"/>
                      <a:pt x="40109" y="60372"/>
                    </a:cubicBezTo>
                    <a:cubicBezTo>
                      <a:pt x="40036" y="61005"/>
                      <a:pt x="39751" y="61479"/>
                      <a:pt x="39244" y="61817"/>
                    </a:cubicBezTo>
                    <a:cubicBezTo>
                      <a:pt x="39139" y="61891"/>
                      <a:pt x="39034" y="61985"/>
                      <a:pt x="38907" y="62038"/>
                    </a:cubicBezTo>
                    <a:cubicBezTo>
                      <a:pt x="38074" y="62397"/>
                      <a:pt x="37294" y="62850"/>
                      <a:pt x="36429" y="63167"/>
                    </a:cubicBezTo>
                    <a:cubicBezTo>
                      <a:pt x="35237" y="63599"/>
                      <a:pt x="34066" y="64074"/>
                      <a:pt x="32906" y="64559"/>
                    </a:cubicBezTo>
                    <a:cubicBezTo>
                      <a:pt x="32690" y="64652"/>
                      <a:pt x="32543" y="64699"/>
                      <a:pt x="32427" y="64699"/>
                    </a:cubicBezTo>
                    <a:cubicBezTo>
                      <a:pt x="32227" y="64699"/>
                      <a:pt x="32122" y="64557"/>
                      <a:pt x="31915" y="64263"/>
                    </a:cubicBezTo>
                    <a:cubicBezTo>
                      <a:pt x="31303" y="63388"/>
                      <a:pt x="30734" y="62492"/>
                      <a:pt x="30132" y="61606"/>
                    </a:cubicBezTo>
                    <a:cubicBezTo>
                      <a:pt x="29774" y="61078"/>
                      <a:pt x="29394" y="60551"/>
                      <a:pt x="29014" y="60035"/>
                    </a:cubicBezTo>
                    <a:cubicBezTo>
                      <a:pt x="28972" y="59971"/>
                      <a:pt x="28899" y="59939"/>
                      <a:pt x="28719" y="59792"/>
                    </a:cubicBezTo>
                    <a:lnTo>
                      <a:pt x="28719" y="59792"/>
                    </a:lnTo>
                    <a:cubicBezTo>
                      <a:pt x="29014" y="60530"/>
                      <a:pt x="29468" y="60994"/>
                      <a:pt x="29806" y="61532"/>
                    </a:cubicBezTo>
                    <a:cubicBezTo>
                      <a:pt x="30153" y="62102"/>
                      <a:pt x="30523" y="62660"/>
                      <a:pt x="30891" y="63209"/>
                    </a:cubicBezTo>
                    <a:cubicBezTo>
                      <a:pt x="31250" y="63747"/>
                      <a:pt x="31620" y="64263"/>
                      <a:pt x="31999" y="64823"/>
                    </a:cubicBezTo>
                    <a:cubicBezTo>
                      <a:pt x="31852" y="65002"/>
                      <a:pt x="31651" y="65076"/>
                      <a:pt x="31440" y="65139"/>
                    </a:cubicBezTo>
                    <a:cubicBezTo>
                      <a:pt x="30628" y="65360"/>
                      <a:pt x="29858" y="65709"/>
                      <a:pt x="29099" y="66088"/>
                    </a:cubicBezTo>
                    <a:cubicBezTo>
                      <a:pt x="28739" y="66276"/>
                      <a:pt x="28360" y="66363"/>
                      <a:pt x="27967" y="66363"/>
                    </a:cubicBezTo>
                    <a:cubicBezTo>
                      <a:pt x="27853" y="66363"/>
                      <a:pt x="27738" y="66356"/>
                      <a:pt x="27622" y="66342"/>
                    </a:cubicBezTo>
                    <a:cubicBezTo>
                      <a:pt x="27021" y="66257"/>
                      <a:pt x="26431" y="66110"/>
                      <a:pt x="25935" y="65751"/>
                    </a:cubicBezTo>
                    <a:cubicBezTo>
                      <a:pt x="24828" y="64959"/>
                      <a:pt x="23614" y="64369"/>
                      <a:pt x="22381" y="63799"/>
                    </a:cubicBezTo>
                    <a:cubicBezTo>
                      <a:pt x="21368" y="63335"/>
                      <a:pt x="20471" y="62681"/>
                      <a:pt x="19585" y="62006"/>
                    </a:cubicBezTo>
                    <a:cubicBezTo>
                      <a:pt x="18425" y="61142"/>
                      <a:pt x="17645" y="60014"/>
                      <a:pt x="17192" y="58642"/>
                    </a:cubicBezTo>
                    <a:cubicBezTo>
                      <a:pt x="16960" y="57925"/>
                      <a:pt x="16738" y="57208"/>
                      <a:pt x="16517" y="56491"/>
                    </a:cubicBezTo>
                    <a:cubicBezTo>
                      <a:pt x="16221" y="55573"/>
                      <a:pt x="15831" y="54708"/>
                      <a:pt x="15346" y="53885"/>
                    </a:cubicBezTo>
                    <a:cubicBezTo>
                      <a:pt x="15082" y="53432"/>
                      <a:pt x="14882" y="52926"/>
                      <a:pt x="14661" y="52441"/>
                    </a:cubicBezTo>
                    <a:cubicBezTo>
                      <a:pt x="14492" y="52082"/>
                      <a:pt x="14302" y="51734"/>
                      <a:pt x="14175" y="51354"/>
                    </a:cubicBezTo>
                    <a:cubicBezTo>
                      <a:pt x="14017" y="50890"/>
                      <a:pt x="13922" y="50416"/>
                      <a:pt x="13806" y="49941"/>
                    </a:cubicBezTo>
                    <a:cubicBezTo>
                      <a:pt x="13796" y="49899"/>
                      <a:pt x="13785" y="49846"/>
                      <a:pt x="13775" y="49804"/>
                    </a:cubicBezTo>
                    <a:cubicBezTo>
                      <a:pt x="13669" y="49371"/>
                      <a:pt x="13511" y="48950"/>
                      <a:pt x="13489" y="48507"/>
                    </a:cubicBezTo>
                    <a:cubicBezTo>
                      <a:pt x="13468" y="48075"/>
                      <a:pt x="13585" y="47632"/>
                      <a:pt x="13637" y="47199"/>
                    </a:cubicBezTo>
                    <a:cubicBezTo>
                      <a:pt x="13754" y="46271"/>
                      <a:pt x="13869" y="45354"/>
                      <a:pt x="13986" y="44425"/>
                    </a:cubicBezTo>
                    <a:cubicBezTo>
                      <a:pt x="14017" y="44109"/>
                      <a:pt x="14101" y="43814"/>
                      <a:pt x="14323" y="43561"/>
                    </a:cubicBezTo>
                    <a:cubicBezTo>
                      <a:pt x="14407" y="43624"/>
                      <a:pt x="14492" y="43687"/>
                      <a:pt x="14586" y="43761"/>
                    </a:cubicBezTo>
                    <a:cubicBezTo>
                      <a:pt x="14787" y="43329"/>
                      <a:pt x="14628" y="42875"/>
                      <a:pt x="14755" y="42453"/>
                    </a:cubicBezTo>
                    <a:cubicBezTo>
                      <a:pt x="14882" y="42052"/>
                      <a:pt x="15019" y="41651"/>
                      <a:pt x="15135" y="41293"/>
                    </a:cubicBezTo>
                    <a:cubicBezTo>
                      <a:pt x="15251" y="41124"/>
                      <a:pt x="15568" y="41325"/>
                      <a:pt x="15546" y="41008"/>
                    </a:cubicBezTo>
                    <a:cubicBezTo>
                      <a:pt x="15535" y="40987"/>
                      <a:pt x="15557" y="40966"/>
                      <a:pt x="15557" y="40945"/>
                    </a:cubicBezTo>
                    <a:cubicBezTo>
                      <a:pt x="15584" y="40845"/>
                      <a:pt x="15634" y="40746"/>
                      <a:pt x="15728" y="40746"/>
                    </a:cubicBezTo>
                    <a:cubicBezTo>
                      <a:pt x="15743" y="40746"/>
                      <a:pt x="15760" y="40749"/>
                      <a:pt x="15778" y="40755"/>
                    </a:cubicBezTo>
                    <a:cubicBezTo>
                      <a:pt x="15863" y="40786"/>
                      <a:pt x="15968" y="40892"/>
                      <a:pt x="15989" y="40976"/>
                    </a:cubicBezTo>
                    <a:cubicBezTo>
                      <a:pt x="16063" y="41208"/>
                      <a:pt x="16126" y="41451"/>
                      <a:pt x="16137" y="41693"/>
                    </a:cubicBezTo>
                    <a:cubicBezTo>
                      <a:pt x="16137" y="42347"/>
                      <a:pt x="16253" y="42970"/>
                      <a:pt x="16464" y="43582"/>
                    </a:cubicBezTo>
                    <a:cubicBezTo>
                      <a:pt x="16527" y="43772"/>
                      <a:pt x="16548" y="43972"/>
                      <a:pt x="16580" y="44172"/>
                    </a:cubicBezTo>
                    <a:cubicBezTo>
                      <a:pt x="16696" y="44731"/>
                      <a:pt x="16875" y="45279"/>
                      <a:pt x="17107" y="45807"/>
                    </a:cubicBezTo>
                    <a:cubicBezTo>
                      <a:pt x="17139" y="45860"/>
                      <a:pt x="17192" y="45902"/>
                      <a:pt x="17307" y="46050"/>
                    </a:cubicBezTo>
                    <a:cubicBezTo>
                      <a:pt x="17255" y="45839"/>
                      <a:pt x="17234" y="45733"/>
                      <a:pt x="17202" y="45638"/>
                    </a:cubicBezTo>
                    <a:cubicBezTo>
                      <a:pt x="17012" y="44963"/>
                      <a:pt x="16770" y="44288"/>
                      <a:pt x="16622" y="43603"/>
                    </a:cubicBezTo>
                    <a:cubicBezTo>
                      <a:pt x="16464" y="42843"/>
                      <a:pt x="16285" y="42084"/>
                      <a:pt x="16264" y="41304"/>
                    </a:cubicBezTo>
                    <a:cubicBezTo>
                      <a:pt x="16253" y="40829"/>
                      <a:pt x="16285" y="40333"/>
                      <a:pt x="16074" y="39879"/>
                    </a:cubicBezTo>
                    <a:cubicBezTo>
                      <a:pt x="16011" y="39753"/>
                      <a:pt x="16000" y="39574"/>
                      <a:pt x="16179" y="39479"/>
                    </a:cubicBezTo>
                    <a:cubicBezTo>
                      <a:pt x="16358" y="39532"/>
                      <a:pt x="16337" y="39679"/>
                      <a:pt x="16358" y="39795"/>
                    </a:cubicBezTo>
                    <a:cubicBezTo>
                      <a:pt x="16517" y="40533"/>
                      <a:pt x="16643" y="41283"/>
                      <a:pt x="16843" y="42010"/>
                    </a:cubicBezTo>
                    <a:cubicBezTo>
                      <a:pt x="17002" y="42632"/>
                      <a:pt x="17202" y="43244"/>
                      <a:pt x="17476" y="43824"/>
                    </a:cubicBezTo>
                    <a:cubicBezTo>
                      <a:pt x="18078" y="45122"/>
                      <a:pt x="18521" y="46472"/>
                      <a:pt x="19111" y="47758"/>
                    </a:cubicBezTo>
                    <a:cubicBezTo>
                      <a:pt x="19522" y="48665"/>
                      <a:pt x="19965" y="49561"/>
                      <a:pt x="20398" y="50458"/>
                    </a:cubicBezTo>
                    <a:cubicBezTo>
                      <a:pt x="20514" y="50690"/>
                      <a:pt x="20651" y="50922"/>
                      <a:pt x="20935" y="51218"/>
                    </a:cubicBezTo>
                    <a:cubicBezTo>
                      <a:pt x="20862" y="50690"/>
                      <a:pt x="20588" y="50416"/>
                      <a:pt x="20440" y="50089"/>
                    </a:cubicBezTo>
                    <a:cubicBezTo>
                      <a:pt x="20282" y="49751"/>
                      <a:pt x="20103" y="49414"/>
                      <a:pt x="19944" y="49076"/>
                    </a:cubicBezTo>
                    <a:cubicBezTo>
                      <a:pt x="19786" y="48750"/>
                      <a:pt x="19649" y="48433"/>
                      <a:pt x="19512" y="48106"/>
                    </a:cubicBezTo>
                    <a:cubicBezTo>
                      <a:pt x="19364" y="47758"/>
                      <a:pt x="19217" y="47410"/>
                      <a:pt x="19079" y="47051"/>
                    </a:cubicBezTo>
                    <a:cubicBezTo>
                      <a:pt x="18953" y="46714"/>
                      <a:pt x="18742" y="46387"/>
                      <a:pt x="18700" y="45965"/>
                    </a:cubicBezTo>
                    <a:lnTo>
                      <a:pt x="18700" y="45965"/>
                    </a:lnTo>
                    <a:cubicBezTo>
                      <a:pt x="18985" y="46039"/>
                      <a:pt x="19142" y="46239"/>
                      <a:pt x="19332" y="46387"/>
                    </a:cubicBezTo>
                    <a:cubicBezTo>
                      <a:pt x="20377" y="47231"/>
                      <a:pt x="20113" y="46882"/>
                      <a:pt x="20577" y="48106"/>
                    </a:cubicBezTo>
                    <a:cubicBezTo>
                      <a:pt x="20778" y="48633"/>
                      <a:pt x="20967" y="49171"/>
                      <a:pt x="21273" y="49657"/>
                    </a:cubicBezTo>
                    <a:cubicBezTo>
                      <a:pt x="21421" y="49614"/>
                      <a:pt x="21389" y="49519"/>
                      <a:pt x="21357" y="49435"/>
                    </a:cubicBezTo>
                    <a:cubicBezTo>
                      <a:pt x="21146" y="48907"/>
                      <a:pt x="20925" y="48370"/>
                      <a:pt x="20714" y="47843"/>
                    </a:cubicBezTo>
                    <a:cubicBezTo>
                      <a:pt x="20682" y="47768"/>
                      <a:pt x="20682" y="47684"/>
                      <a:pt x="20651" y="47526"/>
                    </a:cubicBezTo>
                    <a:lnTo>
                      <a:pt x="20651" y="47526"/>
                    </a:lnTo>
                    <a:cubicBezTo>
                      <a:pt x="21020" y="47653"/>
                      <a:pt x="21199" y="47843"/>
                      <a:pt x="21336" y="48106"/>
                    </a:cubicBezTo>
                    <a:lnTo>
                      <a:pt x="21748" y="48865"/>
                    </a:lnTo>
                    <a:cubicBezTo>
                      <a:pt x="21800" y="48950"/>
                      <a:pt x="21874" y="49024"/>
                      <a:pt x="21980" y="49139"/>
                    </a:cubicBezTo>
                    <a:cubicBezTo>
                      <a:pt x="22043" y="48844"/>
                      <a:pt x="21821" y="48665"/>
                      <a:pt x="21853" y="48401"/>
                    </a:cubicBezTo>
                    <a:lnTo>
                      <a:pt x="21853" y="48401"/>
                    </a:lnTo>
                    <a:cubicBezTo>
                      <a:pt x="21980" y="48454"/>
                      <a:pt x="22085" y="48475"/>
                      <a:pt x="22170" y="48528"/>
                    </a:cubicBezTo>
                    <a:cubicBezTo>
                      <a:pt x="23077" y="49087"/>
                      <a:pt x="23994" y="49625"/>
                      <a:pt x="24964" y="50068"/>
                    </a:cubicBezTo>
                    <a:cubicBezTo>
                      <a:pt x="25144" y="50152"/>
                      <a:pt x="25323" y="50257"/>
                      <a:pt x="25470" y="50384"/>
                    </a:cubicBezTo>
                    <a:cubicBezTo>
                      <a:pt x="26103" y="50943"/>
                      <a:pt x="26736" y="51492"/>
                      <a:pt x="27359" y="52071"/>
                    </a:cubicBezTo>
                    <a:cubicBezTo>
                      <a:pt x="27865" y="52535"/>
                      <a:pt x="28360" y="53010"/>
                      <a:pt x="28835" y="53517"/>
                    </a:cubicBezTo>
                    <a:cubicBezTo>
                      <a:pt x="29447" y="54150"/>
                      <a:pt x="30048" y="54803"/>
                      <a:pt x="30638" y="55478"/>
                    </a:cubicBezTo>
                    <a:cubicBezTo>
                      <a:pt x="31102" y="56006"/>
                      <a:pt x="31577" y="56533"/>
                      <a:pt x="32126" y="56997"/>
                    </a:cubicBezTo>
                    <a:cubicBezTo>
                      <a:pt x="32579" y="57387"/>
                      <a:pt x="32980" y="57830"/>
                      <a:pt x="33338" y="58315"/>
                    </a:cubicBezTo>
                    <a:cubicBezTo>
                      <a:pt x="33486" y="58505"/>
                      <a:pt x="33666" y="58685"/>
                      <a:pt x="33856" y="58821"/>
                    </a:cubicBezTo>
                    <a:cubicBezTo>
                      <a:pt x="33919" y="58869"/>
                      <a:pt x="33988" y="58891"/>
                      <a:pt x="34052" y="58891"/>
                    </a:cubicBezTo>
                    <a:cubicBezTo>
                      <a:pt x="34201" y="58891"/>
                      <a:pt x="34330" y="58774"/>
                      <a:pt x="34330" y="58589"/>
                    </a:cubicBezTo>
                    <a:cubicBezTo>
                      <a:pt x="34330" y="58378"/>
                      <a:pt x="34309" y="58146"/>
                      <a:pt x="34235" y="57935"/>
                    </a:cubicBezTo>
                    <a:cubicBezTo>
                      <a:pt x="33898" y="57071"/>
                      <a:pt x="33560" y="56206"/>
                      <a:pt x="33202" y="55352"/>
                    </a:cubicBezTo>
                    <a:cubicBezTo>
                      <a:pt x="33001" y="54898"/>
                      <a:pt x="32748" y="54476"/>
                      <a:pt x="32537" y="54033"/>
                    </a:cubicBezTo>
                    <a:cubicBezTo>
                      <a:pt x="31925" y="52725"/>
                      <a:pt x="31145" y="51513"/>
                      <a:pt x="30333" y="50321"/>
                    </a:cubicBezTo>
                    <a:cubicBezTo>
                      <a:pt x="30101" y="49973"/>
                      <a:pt x="29837" y="49636"/>
                      <a:pt x="29563" y="49319"/>
                    </a:cubicBezTo>
                    <a:cubicBezTo>
                      <a:pt x="28487" y="48075"/>
                      <a:pt x="27685" y="46682"/>
                      <a:pt x="27179" y="45122"/>
                    </a:cubicBezTo>
                    <a:cubicBezTo>
                      <a:pt x="26958" y="44404"/>
                      <a:pt x="26684" y="43697"/>
                      <a:pt x="26441" y="42980"/>
                    </a:cubicBezTo>
                    <a:cubicBezTo>
                      <a:pt x="26399" y="42875"/>
                      <a:pt x="26377" y="42769"/>
                      <a:pt x="26335" y="42590"/>
                    </a:cubicBezTo>
                    <a:lnTo>
                      <a:pt x="26335" y="42590"/>
                    </a:lnTo>
                    <a:cubicBezTo>
                      <a:pt x="26557" y="42664"/>
                      <a:pt x="26736" y="42717"/>
                      <a:pt x="26989" y="42801"/>
                    </a:cubicBezTo>
                    <a:cubicBezTo>
                      <a:pt x="26810" y="42516"/>
                      <a:pt x="26631" y="42368"/>
                      <a:pt x="26441" y="42232"/>
                    </a:cubicBezTo>
                    <a:cubicBezTo>
                      <a:pt x="25967" y="41894"/>
                      <a:pt x="25703" y="41430"/>
                      <a:pt x="25503" y="40818"/>
                    </a:cubicBezTo>
                    <a:lnTo>
                      <a:pt x="25503" y="40818"/>
                    </a:lnTo>
                    <a:cubicBezTo>
                      <a:pt x="25639" y="40850"/>
                      <a:pt x="25724" y="40850"/>
                      <a:pt x="25787" y="40892"/>
                    </a:cubicBezTo>
                    <a:cubicBezTo>
                      <a:pt x="26051" y="41082"/>
                      <a:pt x="26314" y="41293"/>
                      <a:pt x="26578" y="41493"/>
                    </a:cubicBezTo>
                    <a:cubicBezTo>
                      <a:pt x="26768" y="41630"/>
                      <a:pt x="26968" y="41778"/>
                      <a:pt x="27200" y="41958"/>
                    </a:cubicBezTo>
                    <a:cubicBezTo>
                      <a:pt x="27085" y="41599"/>
                      <a:pt x="27085" y="41578"/>
                      <a:pt x="26853" y="41409"/>
                    </a:cubicBezTo>
                    <a:cubicBezTo>
                      <a:pt x="26483" y="41135"/>
                      <a:pt x="26093" y="40871"/>
                      <a:pt x="25713" y="40597"/>
                    </a:cubicBezTo>
                    <a:cubicBezTo>
                      <a:pt x="25555" y="40481"/>
                      <a:pt x="25386" y="40375"/>
                      <a:pt x="25228" y="40249"/>
                    </a:cubicBezTo>
                    <a:cubicBezTo>
                      <a:pt x="25144" y="40186"/>
                      <a:pt x="25070" y="40090"/>
                      <a:pt x="25006" y="40006"/>
                    </a:cubicBezTo>
                    <a:cubicBezTo>
                      <a:pt x="24954" y="39943"/>
                      <a:pt x="24933" y="39858"/>
                      <a:pt x="24891" y="39764"/>
                    </a:cubicBezTo>
                    <a:lnTo>
                      <a:pt x="24891" y="39764"/>
                    </a:lnTo>
                    <a:cubicBezTo>
                      <a:pt x="25271" y="39774"/>
                      <a:pt x="25271" y="39774"/>
                      <a:pt x="25882" y="40101"/>
                    </a:cubicBezTo>
                    <a:cubicBezTo>
                      <a:pt x="26209" y="40291"/>
                      <a:pt x="26536" y="40481"/>
                      <a:pt x="26853" y="40681"/>
                    </a:cubicBezTo>
                    <a:cubicBezTo>
                      <a:pt x="27158" y="40861"/>
                      <a:pt x="27464" y="41040"/>
                      <a:pt x="27760" y="41229"/>
                    </a:cubicBezTo>
                    <a:cubicBezTo>
                      <a:pt x="28055" y="41419"/>
                      <a:pt x="28266" y="41736"/>
                      <a:pt x="28709" y="41915"/>
                    </a:cubicBezTo>
                    <a:cubicBezTo>
                      <a:pt x="28603" y="41588"/>
                      <a:pt x="28424" y="41493"/>
                      <a:pt x="28266" y="41367"/>
                    </a:cubicBezTo>
                    <a:cubicBezTo>
                      <a:pt x="27169" y="40533"/>
                      <a:pt x="26009" y="39795"/>
                      <a:pt x="24732" y="39258"/>
                    </a:cubicBezTo>
                    <a:cubicBezTo>
                      <a:pt x="24542" y="39183"/>
                      <a:pt x="24374" y="39089"/>
                      <a:pt x="24268" y="38909"/>
                    </a:cubicBezTo>
                    <a:cubicBezTo>
                      <a:pt x="23825" y="38224"/>
                      <a:pt x="23288" y="37643"/>
                      <a:pt x="22613" y="37201"/>
                    </a:cubicBezTo>
                    <a:cubicBezTo>
                      <a:pt x="22581" y="37179"/>
                      <a:pt x="22571" y="37116"/>
                      <a:pt x="22539" y="37043"/>
                    </a:cubicBezTo>
                    <a:cubicBezTo>
                      <a:pt x="22633" y="37024"/>
                      <a:pt x="22719" y="36988"/>
                      <a:pt x="22804" y="36988"/>
                    </a:cubicBezTo>
                    <a:close/>
                    <a:moveTo>
                      <a:pt x="15240" y="54877"/>
                    </a:moveTo>
                    <a:cubicBezTo>
                      <a:pt x="15314" y="55605"/>
                      <a:pt x="15409" y="56269"/>
                      <a:pt x="15462" y="56923"/>
                    </a:cubicBezTo>
                    <a:cubicBezTo>
                      <a:pt x="15514" y="57556"/>
                      <a:pt x="15546" y="58188"/>
                      <a:pt x="15589" y="58959"/>
                    </a:cubicBezTo>
                    <a:cubicBezTo>
                      <a:pt x="15694" y="58779"/>
                      <a:pt x="15768" y="58716"/>
                      <a:pt x="15757" y="58664"/>
                    </a:cubicBezTo>
                    <a:cubicBezTo>
                      <a:pt x="15746" y="58125"/>
                      <a:pt x="15746" y="57598"/>
                      <a:pt x="15704" y="57071"/>
                    </a:cubicBezTo>
                    <a:cubicBezTo>
                      <a:pt x="15683" y="56765"/>
                      <a:pt x="15704" y="56470"/>
                      <a:pt x="15736" y="56164"/>
                    </a:cubicBezTo>
                    <a:cubicBezTo>
                      <a:pt x="15936" y="56385"/>
                      <a:pt x="16032" y="56639"/>
                      <a:pt x="16021" y="56934"/>
                    </a:cubicBezTo>
                    <a:cubicBezTo>
                      <a:pt x="16011" y="57281"/>
                      <a:pt x="16021" y="57630"/>
                      <a:pt x="16021" y="58104"/>
                    </a:cubicBezTo>
                    <a:cubicBezTo>
                      <a:pt x="16147" y="57946"/>
                      <a:pt x="16189" y="57883"/>
                      <a:pt x="16243" y="57820"/>
                    </a:cubicBezTo>
                    <a:cubicBezTo>
                      <a:pt x="16274" y="57841"/>
                      <a:pt x="16337" y="57841"/>
                      <a:pt x="16348" y="57862"/>
                    </a:cubicBezTo>
                    <a:cubicBezTo>
                      <a:pt x="16432" y="58073"/>
                      <a:pt x="16517" y="58273"/>
                      <a:pt x="16580" y="58484"/>
                    </a:cubicBezTo>
                    <a:cubicBezTo>
                      <a:pt x="16780" y="59149"/>
                      <a:pt x="17054" y="59781"/>
                      <a:pt x="17382" y="60382"/>
                    </a:cubicBezTo>
                    <a:cubicBezTo>
                      <a:pt x="17835" y="61195"/>
                      <a:pt x="18489" y="61817"/>
                      <a:pt x="19206" y="62386"/>
                    </a:cubicBezTo>
                    <a:cubicBezTo>
                      <a:pt x="19543" y="62650"/>
                      <a:pt x="19881" y="62892"/>
                      <a:pt x="20229" y="63135"/>
                    </a:cubicBezTo>
                    <a:cubicBezTo>
                      <a:pt x="20514" y="63325"/>
                      <a:pt x="20724" y="63578"/>
                      <a:pt x="20830" y="63905"/>
                    </a:cubicBezTo>
                    <a:cubicBezTo>
                      <a:pt x="20999" y="64380"/>
                      <a:pt x="21167" y="64865"/>
                      <a:pt x="21336" y="65339"/>
                    </a:cubicBezTo>
                    <a:cubicBezTo>
                      <a:pt x="21357" y="65402"/>
                      <a:pt x="21399" y="65456"/>
                      <a:pt x="21432" y="65508"/>
                    </a:cubicBezTo>
                    <a:cubicBezTo>
                      <a:pt x="21631" y="65445"/>
                      <a:pt x="21568" y="65287"/>
                      <a:pt x="21526" y="65181"/>
                    </a:cubicBezTo>
                    <a:cubicBezTo>
                      <a:pt x="21421" y="64823"/>
                      <a:pt x="21284" y="64474"/>
                      <a:pt x="21157" y="64116"/>
                    </a:cubicBezTo>
                    <a:cubicBezTo>
                      <a:pt x="21136" y="64042"/>
                      <a:pt x="21146" y="63947"/>
                      <a:pt x="21146" y="63842"/>
                    </a:cubicBezTo>
                    <a:lnTo>
                      <a:pt x="21146" y="63842"/>
                    </a:lnTo>
                    <a:cubicBezTo>
                      <a:pt x="21664" y="64000"/>
                      <a:pt x="21505" y="64570"/>
                      <a:pt x="21864" y="64970"/>
                    </a:cubicBezTo>
                    <a:lnTo>
                      <a:pt x="21864" y="64232"/>
                    </a:lnTo>
                    <a:cubicBezTo>
                      <a:pt x="22201" y="64263"/>
                      <a:pt x="22222" y="64559"/>
                      <a:pt x="22381" y="64717"/>
                    </a:cubicBezTo>
                    <a:cubicBezTo>
                      <a:pt x="22411" y="64734"/>
                      <a:pt x="22436" y="64740"/>
                      <a:pt x="22457" y="64740"/>
                    </a:cubicBezTo>
                    <a:cubicBezTo>
                      <a:pt x="22547" y="64740"/>
                      <a:pt x="22576" y="64619"/>
                      <a:pt x="22686" y="64559"/>
                    </a:cubicBezTo>
                    <a:cubicBezTo>
                      <a:pt x="23161" y="64706"/>
                      <a:pt x="23646" y="64917"/>
                      <a:pt x="24089" y="65202"/>
                    </a:cubicBezTo>
                    <a:cubicBezTo>
                      <a:pt x="24364" y="65392"/>
                      <a:pt x="24585" y="65645"/>
                      <a:pt x="24574" y="66077"/>
                    </a:cubicBezTo>
                    <a:cubicBezTo>
                      <a:pt x="24469" y="66035"/>
                      <a:pt x="24385" y="66025"/>
                      <a:pt x="24331" y="65983"/>
                    </a:cubicBezTo>
                    <a:cubicBezTo>
                      <a:pt x="24131" y="65824"/>
                      <a:pt x="24015" y="65561"/>
                      <a:pt x="23699" y="65413"/>
                    </a:cubicBezTo>
                    <a:lnTo>
                      <a:pt x="23699" y="65413"/>
                    </a:lnTo>
                    <a:cubicBezTo>
                      <a:pt x="23825" y="65962"/>
                      <a:pt x="24310" y="66162"/>
                      <a:pt x="24532" y="66626"/>
                    </a:cubicBezTo>
                    <a:cubicBezTo>
                      <a:pt x="24110" y="67312"/>
                      <a:pt x="23467" y="67659"/>
                      <a:pt x="22718" y="67828"/>
                    </a:cubicBezTo>
                    <a:cubicBezTo>
                      <a:pt x="22360" y="67638"/>
                      <a:pt x="22444" y="67206"/>
                      <a:pt x="22107" y="66921"/>
                    </a:cubicBezTo>
                    <a:lnTo>
                      <a:pt x="22107" y="66921"/>
                    </a:lnTo>
                    <a:cubicBezTo>
                      <a:pt x="22117" y="67111"/>
                      <a:pt x="22107" y="67216"/>
                      <a:pt x="22138" y="67301"/>
                    </a:cubicBezTo>
                    <a:cubicBezTo>
                      <a:pt x="22191" y="67491"/>
                      <a:pt x="22285" y="67670"/>
                      <a:pt x="22328" y="67860"/>
                    </a:cubicBezTo>
                    <a:cubicBezTo>
                      <a:pt x="22351" y="67969"/>
                      <a:pt x="22289" y="68014"/>
                      <a:pt x="22196" y="68014"/>
                    </a:cubicBezTo>
                    <a:cubicBezTo>
                      <a:pt x="22163" y="68014"/>
                      <a:pt x="22125" y="68008"/>
                      <a:pt x="22085" y="67997"/>
                    </a:cubicBezTo>
                    <a:cubicBezTo>
                      <a:pt x="22011" y="67818"/>
                      <a:pt x="21927" y="67617"/>
                      <a:pt x="21821" y="67343"/>
                    </a:cubicBezTo>
                    <a:lnTo>
                      <a:pt x="21821" y="67343"/>
                    </a:lnTo>
                    <a:cubicBezTo>
                      <a:pt x="21653" y="67628"/>
                      <a:pt x="21842" y="67870"/>
                      <a:pt x="21737" y="68081"/>
                    </a:cubicBezTo>
                    <a:cubicBezTo>
                      <a:pt x="21624" y="68232"/>
                      <a:pt x="21461" y="68240"/>
                      <a:pt x="21307" y="68240"/>
                    </a:cubicBezTo>
                    <a:cubicBezTo>
                      <a:pt x="21288" y="68240"/>
                      <a:pt x="21270" y="68240"/>
                      <a:pt x="21252" y="68240"/>
                    </a:cubicBezTo>
                    <a:cubicBezTo>
                      <a:pt x="21114" y="68244"/>
                      <a:pt x="20976" y="68252"/>
                      <a:pt x="20839" y="68252"/>
                    </a:cubicBezTo>
                    <a:cubicBezTo>
                      <a:pt x="20599" y="68252"/>
                      <a:pt x="20362" y="68227"/>
                      <a:pt x="20134" y="68113"/>
                    </a:cubicBezTo>
                    <a:cubicBezTo>
                      <a:pt x="19839" y="67280"/>
                      <a:pt x="19892" y="66352"/>
                      <a:pt x="19543" y="65529"/>
                    </a:cubicBezTo>
                    <a:cubicBezTo>
                      <a:pt x="19512" y="65477"/>
                      <a:pt x="19459" y="65435"/>
                      <a:pt x="19353" y="65329"/>
                    </a:cubicBezTo>
                    <a:lnTo>
                      <a:pt x="19353" y="65329"/>
                    </a:lnTo>
                    <a:cubicBezTo>
                      <a:pt x="19480" y="66278"/>
                      <a:pt x="19691" y="67122"/>
                      <a:pt x="19786" y="68029"/>
                    </a:cubicBezTo>
                    <a:cubicBezTo>
                      <a:pt x="19739" y="68033"/>
                      <a:pt x="19693" y="68035"/>
                      <a:pt x="19647" y="68035"/>
                    </a:cubicBezTo>
                    <a:cubicBezTo>
                      <a:pt x="19350" y="68035"/>
                      <a:pt x="19096" y="67952"/>
                      <a:pt x="18858" y="67860"/>
                    </a:cubicBezTo>
                    <a:cubicBezTo>
                      <a:pt x="17792" y="67427"/>
                      <a:pt x="16686" y="67238"/>
                      <a:pt x="15546" y="67143"/>
                    </a:cubicBezTo>
                    <a:cubicBezTo>
                      <a:pt x="15303" y="67132"/>
                      <a:pt x="15061" y="67080"/>
                      <a:pt x="14829" y="67027"/>
                    </a:cubicBezTo>
                    <a:cubicBezTo>
                      <a:pt x="14354" y="66921"/>
                      <a:pt x="13953" y="66689"/>
                      <a:pt x="13658" y="66309"/>
                    </a:cubicBezTo>
                    <a:cubicBezTo>
                      <a:pt x="13353" y="65909"/>
                      <a:pt x="13004" y="65592"/>
                      <a:pt x="12540" y="65381"/>
                    </a:cubicBezTo>
                    <a:cubicBezTo>
                      <a:pt x="12308" y="65287"/>
                      <a:pt x="12129" y="65128"/>
                      <a:pt x="12076" y="64833"/>
                    </a:cubicBezTo>
                    <a:cubicBezTo>
                      <a:pt x="12161" y="64622"/>
                      <a:pt x="12329" y="64443"/>
                      <a:pt x="12551" y="64285"/>
                    </a:cubicBezTo>
                    <a:cubicBezTo>
                      <a:pt x="12614" y="64348"/>
                      <a:pt x="12678" y="64411"/>
                      <a:pt x="12741" y="64464"/>
                    </a:cubicBezTo>
                    <a:cubicBezTo>
                      <a:pt x="12772" y="64422"/>
                      <a:pt x="12825" y="64390"/>
                      <a:pt x="12825" y="64359"/>
                    </a:cubicBezTo>
                    <a:cubicBezTo>
                      <a:pt x="12868" y="63726"/>
                      <a:pt x="13110" y="63156"/>
                      <a:pt x="13363" y="62587"/>
                    </a:cubicBezTo>
                    <a:cubicBezTo>
                      <a:pt x="13827" y="61500"/>
                      <a:pt x="14122" y="60361"/>
                      <a:pt x="14291" y="59191"/>
                    </a:cubicBezTo>
                    <a:cubicBezTo>
                      <a:pt x="14396" y="58495"/>
                      <a:pt x="14492" y="57788"/>
                      <a:pt x="14607" y="57092"/>
                    </a:cubicBezTo>
                    <a:cubicBezTo>
                      <a:pt x="14636" y="56896"/>
                      <a:pt x="14697" y="56708"/>
                      <a:pt x="14747" y="56521"/>
                    </a:cubicBezTo>
                    <a:lnTo>
                      <a:pt x="14747" y="56521"/>
                    </a:lnTo>
                    <a:cubicBezTo>
                      <a:pt x="14760" y="56936"/>
                      <a:pt x="14795" y="57351"/>
                      <a:pt x="14766" y="57767"/>
                    </a:cubicBezTo>
                    <a:cubicBezTo>
                      <a:pt x="14692" y="58758"/>
                      <a:pt x="14576" y="59749"/>
                      <a:pt x="14481" y="60741"/>
                    </a:cubicBezTo>
                    <a:cubicBezTo>
                      <a:pt x="14471" y="60888"/>
                      <a:pt x="14375" y="61047"/>
                      <a:pt x="14555" y="61216"/>
                    </a:cubicBezTo>
                    <a:cubicBezTo>
                      <a:pt x="14713" y="60973"/>
                      <a:pt x="14682" y="60699"/>
                      <a:pt x="14734" y="60456"/>
                    </a:cubicBezTo>
                    <a:cubicBezTo>
                      <a:pt x="14776" y="60192"/>
                      <a:pt x="14797" y="59929"/>
                      <a:pt x="14829" y="59665"/>
                    </a:cubicBezTo>
                    <a:cubicBezTo>
                      <a:pt x="14861" y="59402"/>
                      <a:pt x="14893" y="59138"/>
                      <a:pt x="14924" y="58863"/>
                    </a:cubicBezTo>
                    <a:cubicBezTo>
                      <a:pt x="14945" y="58600"/>
                      <a:pt x="14977" y="58336"/>
                      <a:pt x="15008" y="58073"/>
                    </a:cubicBezTo>
                    <a:cubicBezTo>
                      <a:pt x="15029" y="57809"/>
                      <a:pt x="15050" y="57546"/>
                      <a:pt x="15061" y="57281"/>
                    </a:cubicBezTo>
                    <a:cubicBezTo>
                      <a:pt x="15082" y="57018"/>
                      <a:pt x="15093" y="56744"/>
                      <a:pt x="15104" y="56480"/>
                    </a:cubicBezTo>
                    <a:cubicBezTo>
                      <a:pt x="15114" y="56217"/>
                      <a:pt x="15125" y="55953"/>
                      <a:pt x="15125" y="55689"/>
                    </a:cubicBezTo>
                    <a:cubicBezTo>
                      <a:pt x="15125" y="55436"/>
                      <a:pt x="15029" y="55183"/>
                      <a:pt x="15240" y="54877"/>
                    </a:cubicBezTo>
                    <a:close/>
                    <a:moveTo>
                      <a:pt x="41" y="1"/>
                    </a:moveTo>
                    <a:cubicBezTo>
                      <a:pt x="28" y="1"/>
                      <a:pt x="15" y="1"/>
                      <a:pt x="1" y="3"/>
                    </a:cubicBezTo>
                    <a:cubicBezTo>
                      <a:pt x="43" y="97"/>
                      <a:pt x="64" y="181"/>
                      <a:pt x="106" y="245"/>
                    </a:cubicBezTo>
                    <a:cubicBezTo>
                      <a:pt x="1087" y="1585"/>
                      <a:pt x="1962" y="3008"/>
                      <a:pt x="2837" y="4421"/>
                    </a:cubicBezTo>
                    <a:cubicBezTo>
                      <a:pt x="3038" y="4738"/>
                      <a:pt x="3207" y="5086"/>
                      <a:pt x="3439" y="5381"/>
                    </a:cubicBezTo>
                    <a:cubicBezTo>
                      <a:pt x="3744" y="5771"/>
                      <a:pt x="3934" y="6214"/>
                      <a:pt x="4124" y="6668"/>
                    </a:cubicBezTo>
                    <a:cubicBezTo>
                      <a:pt x="5221" y="9431"/>
                      <a:pt x="6223" y="12226"/>
                      <a:pt x="7140" y="15052"/>
                    </a:cubicBezTo>
                    <a:cubicBezTo>
                      <a:pt x="7773" y="17014"/>
                      <a:pt x="8396" y="18987"/>
                      <a:pt x="9334" y="20832"/>
                    </a:cubicBezTo>
                    <a:cubicBezTo>
                      <a:pt x="9418" y="20991"/>
                      <a:pt x="9472" y="21148"/>
                      <a:pt x="9408" y="21338"/>
                    </a:cubicBezTo>
                    <a:cubicBezTo>
                      <a:pt x="9366" y="21455"/>
                      <a:pt x="9397" y="21602"/>
                      <a:pt x="9429" y="21729"/>
                    </a:cubicBezTo>
                    <a:cubicBezTo>
                      <a:pt x="9566" y="22224"/>
                      <a:pt x="9777" y="22678"/>
                      <a:pt x="10041" y="23121"/>
                    </a:cubicBezTo>
                    <a:cubicBezTo>
                      <a:pt x="10093" y="23194"/>
                      <a:pt x="10189" y="23248"/>
                      <a:pt x="10347" y="23374"/>
                    </a:cubicBezTo>
                    <a:cubicBezTo>
                      <a:pt x="10283" y="22994"/>
                      <a:pt x="10072" y="22805"/>
                      <a:pt x="9999" y="22562"/>
                    </a:cubicBezTo>
                    <a:cubicBezTo>
                      <a:pt x="9915" y="22309"/>
                      <a:pt x="9704" y="22109"/>
                      <a:pt x="9735" y="21718"/>
                    </a:cubicBezTo>
                    <a:lnTo>
                      <a:pt x="9735" y="21718"/>
                    </a:lnTo>
                    <a:cubicBezTo>
                      <a:pt x="9893" y="21961"/>
                      <a:pt x="10020" y="22109"/>
                      <a:pt x="10104" y="22277"/>
                    </a:cubicBezTo>
                    <a:cubicBezTo>
                      <a:pt x="10800" y="23669"/>
                      <a:pt x="11633" y="24987"/>
                      <a:pt x="12414" y="26327"/>
                    </a:cubicBezTo>
                    <a:cubicBezTo>
                      <a:pt x="12557" y="26563"/>
                      <a:pt x="12672" y="26819"/>
                      <a:pt x="12794" y="27076"/>
                    </a:cubicBezTo>
                    <a:lnTo>
                      <a:pt x="12794" y="27076"/>
                    </a:lnTo>
                    <a:cubicBezTo>
                      <a:pt x="12658" y="27066"/>
                      <a:pt x="12597" y="26866"/>
                      <a:pt x="12420" y="26866"/>
                    </a:cubicBezTo>
                    <a:cubicBezTo>
                      <a:pt x="12399" y="26866"/>
                      <a:pt x="12376" y="26869"/>
                      <a:pt x="12350" y="26876"/>
                    </a:cubicBezTo>
                    <a:cubicBezTo>
                      <a:pt x="12709" y="27614"/>
                      <a:pt x="13257" y="28162"/>
                      <a:pt x="13690" y="28805"/>
                    </a:cubicBezTo>
                    <a:cubicBezTo>
                      <a:pt x="13806" y="28784"/>
                      <a:pt x="13911" y="28763"/>
                      <a:pt x="14017" y="28742"/>
                    </a:cubicBezTo>
                    <a:cubicBezTo>
                      <a:pt x="14070" y="28795"/>
                      <a:pt x="14133" y="28826"/>
                      <a:pt x="14164" y="28880"/>
                    </a:cubicBezTo>
                    <a:cubicBezTo>
                      <a:pt x="14354" y="29227"/>
                      <a:pt x="14661" y="29323"/>
                      <a:pt x="15019" y="29438"/>
                    </a:cubicBezTo>
                    <a:cubicBezTo>
                      <a:pt x="16095" y="29776"/>
                      <a:pt x="17139" y="30208"/>
                      <a:pt x="18057" y="30894"/>
                    </a:cubicBezTo>
                    <a:cubicBezTo>
                      <a:pt x="18478" y="31210"/>
                      <a:pt x="18763" y="31622"/>
                      <a:pt x="18943" y="32107"/>
                    </a:cubicBezTo>
                    <a:cubicBezTo>
                      <a:pt x="19048" y="32370"/>
                      <a:pt x="19100" y="32655"/>
                      <a:pt x="19217" y="32930"/>
                    </a:cubicBezTo>
                    <a:cubicBezTo>
                      <a:pt x="19301" y="33151"/>
                      <a:pt x="19407" y="33372"/>
                      <a:pt x="19554" y="33562"/>
                    </a:cubicBezTo>
                    <a:cubicBezTo>
                      <a:pt x="19666" y="33716"/>
                      <a:pt x="19801" y="33793"/>
                      <a:pt x="19941" y="33793"/>
                    </a:cubicBezTo>
                    <a:cubicBezTo>
                      <a:pt x="20078" y="33793"/>
                      <a:pt x="20219" y="33719"/>
                      <a:pt x="20345" y="33572"/>
                    </a:cubicBezTo>
                    <a:cubicBezTo>
                      <a:pt x="20514" y="33383"/>
                      <a:pt x="20651" y="33151"/>
                      <a:pt x="20788" y="32919"/>
                    </a:cubicBezTo>
                    <a:cubicBezTo>
                      <a:pt x="20989" y="32571"/>
                      <a:pt x="21242" y="32265"/>
                      <a:pt x="21547" y="32012"/>
                    </a:cubicBezTo>
                    <a:cubicBezTo>
                      <a:pt x="22391" y="31315"/>
                      <a:pt x="23298" y="30725"/>
                      <a:pt x="24268" y="30240"/>
                    </a:cubicBezTo>
                    <a:cubicBezTo>
                      <a:pt x="24393" y="30186"/>
                      <a:pt x="24506" y="30154"/>
                      <a:pt x="24633" y="30154"/>
                    </a:cubicBezTo>
                    <a:cubicBezTo>
                      <a:pt x="24678" y="30154"/>
                      <a:pt x="24725" y="30158"/>
                      <a:pt x="24774" y="30166"/>
                    </a:cubicBezTo>
                    <a:cubicBezTo>
                      <a:pt x="24908" y="30189"/>
                      <a:pt x="25044" y="30206"/>
                      <a:pt x="25176" y="30206"/>
                    </a:cubicBezTo>
                    <a:cubicBezTo>
                      <a:pt x="25285" y="30206"/>
                      <a:pt x="25392" y="30195"/>
                      <a:pt x="25492" y="30166"/>
                    </a:cubicBezTo>
                    <a:cubicBezTo>
                      <a:pt x="25798" y="30071"/>
                      <a:pt x="26061" y="29860"/>
                      <a:pt x="26304" y="29555"/>
                    </a:cubicBezTo>
                    <a:cubicBezTo>
                      <a:pt x="26167" y="29533"/>
                      <a:pt x="26093" y="29522"/>
                      <a:pt x="25988" y="29501"/>
                    </a:cubicBezTo>
                    <a:cubicBezTo>
                      <a:pt x="26114" y="29323"/>
                      <a:pt x="26230" y="29154"/>
                      <a:pt x="26431" y="28869"/>
                    </a:cubicBezTo>
                    <a:lnTo>
                      <a:pt x="26431" y="28869"/>
                    </a:lnTo>
                    <a:cubicBezTo>
                      <a:pt x="26175" y="28961"/>
                      <a:pt x="26039" y="29013"/>
                      <a:pt x="25906" y="29073"/>
                    </a:cubicBezTo>
                    <a:lnTo>
                      <a:pt x="25906" y="29073"/>
                    </a:lnTo>
                    <a:cubicBezTo>
                      <a:pt x="26034" y="28751"/>
                      <a:pt x="26327" y="28583"/>
                      <a:pt x="26578" y="28373"/>
                    </a:cubicBezTo>
                    <a:cubicBezTo>
                      <a:pt x="27010" y="28025"/>
                      <a:pt x="27274" y="27582"/>
                      <a:pt x="27401" y="27044"/>
                    </a:cubicBezTo>
                    <a:cubicBezTo>
                      <a:pt x="27622" y="26159"/>
                      <a:pt x="27886" y="25294"/>
                      <a:pt x="28065" y="24397"/>
                    </a:cubicBezTo>
                    <a:cubicBezTo>
                      <a:pt x="28276" y="23426"/>
                      <a:pt x="28740" y="22625"/>
                      <a:pt x="29489" y="21982"/>
                    </a:cubicBezTo>
                    <a:cubicBezTo>
                      <a:pt x="29658" y="21834"/>
                      <a:pt x="29827" y="21697"/>
                      <a:pt x="29984" y="21539"/>
                    </a:cubicBezTo>
                    <a:cubicBezTo>
                      <a:pt x="30249" y="21275"/>
                      <a:pt x="30523" y="21012"/>
                      <a:pt x="30755" y="20716"/>
                    </a:cubicBezTo>
                    <a:cubicBezTo>
                      <a:pt x="31071" y="20316"/>
                      <a:pt x="31345" y="19883"/>
                      <a:pt x="31641" y="19461"/>
                    </a:cubicBezTo>
                    <a:cubicBezTo>
                      <a:pt x="31841" y="19177"/>
                      <a:pt x="32063" y="18912"/>
                      <a:pt x="32442" y="18702"/>
                    </a:cubicBezTo>
                    <a:lnTo>
                      <a:pt x="32442" y="18702"/>
                    </a:lnTo>
                    <a:cubicBezTo>
                      <a:pt x="32431" y="18860"/>
                      <a:pt x="32442" y="18945"/>
                      <a:pt x="32421" y="19018"/>
                    </a:cubicBezTo>
                    <a:cubicBezTo>
                      <a:pt x="32168" y="19777"/>
                      <a:pt x="31925" y="20537"/>
                      <a:pt x="31651" y="21286"/>
                    </a:cubicBezTo>
                    <a:cubicBezTo>
                      <a:pt x="31219" y="22446"/>
                      <a:pt x="30744" y="23606"/>
                      <a:pt x="30301" y="24766"/>
                    </a:cubicBezTo>
                    <a:cubicBezTo>
                      <a:pt x="30185" y="25072"/>
                      <a:pt x="30080" y="25388"/>
                      <a:pt x="29995" y="25705"/>
                    </a:cubicBezTo>
                    <a:cubicBezTo>
                      <a:pt x="29647" y="26991"/>
                      <a:pt x="29352" y="28289"/>
                      <a:pt x="28888" y="29544"/>
                    </a:cubicBezTo>
                    <a:cubicBezTo>
                      <a:pt x="28751" y="29923"/>
                      <a:pt x="28592" y="30282"/>
                      <a:pt x="28297" y="30567"/>
                    </a:cubicBezTo>
                    <a:cubicBezTo>
                      <a:pt x="27823" y="31031"/>
                      <a:pt x="27359" y="31516"/>
                      <a:pt x="26863" y="31948"/>
                    </a:cubicBezTo>
                    <a:cubicBezTo>
                      <a:pt x="25808" y="32876"/>
                      <a:pt x="24753" y="33794"/>
                      <a:pt x="23551" y="34522"/>
                    </a:cubicBezTo>
                    <a:cubicBezTo>
                      <a:pt x="23140" y="34786"/>
                      <a:pt x="22749" y="35081"/>
                      <a:pt x="22339" y="35344"/>
                    </a:cubicBezTo>
                    <a:cubicBezTo>
                      <a:pt x="21938" y="35608"/>
                      <a:pt x="21526" y="35872"/>
                      <a:pt x="21157" y="36104"/>
                    </a:cubicBezTo>
                    <a:cubicBezTo>
                      <a:pt x="20785" y="36030"/>
                      <a:pt x="20504" y="35715"/>
                      <a:pt x="20115" y="35715"/>
                    </a:cubicBezTo>
                    <a:cubicBezTo>
                      <a:pt x="20008" y="35715"/>
                      <a:pt x="19893" y="35739"/>
                      <a:pt x="19765" y="35798"/>
                    </a:cubicBezTo>
                    <a:cubicBezTo>
                      <a:pt x="20060" y="35977"/>
                      <a:pt x="20314" y="36115"/>
                      <a:pt x="20535" y="36272"/>
                    </a:cubicBezTo>
                    <a:cubicBezTo>
                      <a:pt x="21252" y="36769"/>
                      <a:pt x="21959" y="37264"/>
                      <a:pt x="22644" y="37791"/>
                    </a:cubicBezTo>
                    <a:cubicBezTo>
                      <a:pt x="22939" y="38013"/>
                      <a:pt x="23235" y="38276"/>
                      <a:pt x="23456" y="38572"/>
                    </a:cubicBezTo>
                    <a:cubicBezTo>
                      <a:pt x="24606" y="40059"/>
                      <a:pt x="25492" y="41693"/>
                      <a:pt x="26114" y="43465"/>
                    </a:cubicBezTo>
                    <a:cubicBezTo>
                      <a:pt x="26610" y="44889"/>
                      <a:pt x="27042" y="46334"/>
                      <a:pt x="27749" y="47674"/>
                    </a:cubicBezTo>
                    <a:cubicBezTo>
                      <a:pt x="27781" y="47726"/>
                      <a:pt x="27802" y="47800"/>
                      <a:pt x="27823" y="47853"/>
                    </a:cubicBezTo>
                    <a:lnTo>
                      <a:pt x="27802" y="47843"/>
                    </a:lnTo>
                    <a:lnTo>
                      <a:pt x="27802" y="47843"/>
                    </a:lnTo>
                    <a:cubicBezTo>
                      <a:pt x="27917" y="47979"/>
                      <a:pt x="28034" y="48106"/>
                      <a:pt x="28139" y="48243"/>
                    </a:cubicBezTo>
                    <a:cubicBezTo>
                      <a:pt x="28392" y="48581"/>
                      <a:pt x="28613" y="48939"/>
                      <a:pt x="28877" y="49266"/>
                    </a:cubicBezTo>
                    <a:cubicBezTo>
                      <a:pt x="29046" y="49456"/>
                      <a:pt x="29025" y="49646"/>
                      <a:pt x="28972" y="49857"/>
                    </a:cubicBezTo>
                    <a:cubicBezTo>
                      <a:pt x="29152" y="50068"/>
                      <a:pt x="29320" y="50278"/>
                      <a:pt x="29510" y="50468"/>
                    </a:cubicBezTo>
                    <a:cubicBezTo>
                      <a:pt x="29574" y="50543"/>
                      <a:pt x="29679" y="50616"/>
                      <a:pt x="29774" y="50627"/>
                    </a:cubicBezTo>
                    <a:cubicBezTo>
                      <a:pt x="30059" y="50658"/>
                      <a:pt x="30164" y="50838"/>
                      <a:pt x="30143" y="51080"/>
                    </a:cubicBezTo>
                    <a:cubicBezTo>
                      <a:pt x="30122" y="51417"/>
                      <a:pt x="30259" y="51607"/>
                      <a:pt x="30554" y="51755"/>
                    </a:cubicBezTo>
                    <a:cubicBezTo>
                      <a:pt x="30902" y="51945"/>
                      <a:pt x="31071" y="52272"/>
                      <a:pt x="31166" y="52641"/>
                    </a:cubicBezTo>
                    <a:cubicBezTo>
                      <a:pt x="31008" y="52926"/>
                      <a:pt x="31187" y="53158"/>
                      <a:pt x="31292" y="53390"/>
                    </a:cubicBezTo>
                    <a:cubicBezTo>
                      <a:pt x="31820" y="54529"/>
                      <a:pt x="32358" y="55668"/>
                      <a:pt x="32895" y="56807"/>
                    </a:cubicBezTo>
                    <a:cubicBezTo>
                      <a:pt x="32916" y="56849"/>
                      <a:pt x="32991" y="56871"/>
                      <a:pt x="33085" y="56923"/>
                    </a:cubicBezTo>
                    <a:cubicBezTo>
                      <a:pt x="33024" y="56639"/>
                      <a:pt x="32983" y="56395"/>
                      <a:pt x="32943" y="56152"/>
                    </a:cubicBezTo>
                    <a:lnTo>
                      <a:pt x="32943" y="56152"/>
                    </a:lnTo>
                    <a:cubicBezTo>
                      <a:pt x="32974" y="56170"/>
                      <a:pt x="33013" y="56191"/>
                      <a:pt x="33022" y="56227"/>
                    </a:cubicBezTo>
                    <a:cubicBezTo>
                      <a:pt x="33233" y="56691"/>
                      <a:pt x="33434" y="57155"/>
                      <a:pt x="33634" y="57619"/>
                    </a:cubicBezTo>
                    <a:cubicBezTo>
                      <a:pt x="33666" y="57693"/>
                      <a:pt x="33645" y="57778"/>
                      <a:pt x="33655" y="57862"/>
                    </a:cubicBezTo>
                    <a:cubicBezTo>
                      <a:pt x="33630" y="57867"/>
                      <a:pt x="33607" y="57869"/>
                      <a:pt x="33585" y="57869"/>
                    </a:cubicBezTo>
                    <a:cubicBezTo>
                      <a:pt x="33409" y="57869"/>
                      <a:pt x="33348" y="57724"/>
                      <a:pt x="33254" y="57630"/>
                    </a:cubicBezTo>
                    <a:cubicBezTo>
                      <a:pt x="32864" y="57229"/>
                      <a:pt x="32484" y="56828"/>
                      <a:pt x="32105" y="56428"/>
                    </a:cubicBezTo>
                    <a:cubicBezTo>
                      <a:pt x="31820" y="56121"/>
                      <a:pt x="31514" y="55826"/>
                      <a:pt x="31250" y="55500"/>
                    </a:cubicBezTo>
                    <a:cubicBezTo>
                      <a:pt x="30048" y="54012"/>
                      <a:pt x="28688" y="52673"/>
                      <a:pt x="27338" y="51333"/>
                    </a:cubicBezTo>
                    <a:cubicBezTo>
                      <a:pt x="26399" y="50405"/>
                      <a:pt x="25386" y="49603"/>
                      <a:pt x="24163" y="49055"/>
                    </a:cubicBezTo>
                    <a:cubicBezTo>
                      <a:pt x="23403" y="48718"/>
                      <a:pt x="22697" y="48232"/>
                      <a:pt x="22011" y="47747"/>
                    </a:cubicBezTo>
                    <a:cubicBezTo>
                      <a:pt x="21210" y="47189"/>
                      <a:pt x="20450" y="46566"/>
                      <a:pt x="19681" y="45965"/>
                    </a:cubicBezTo>
                    <a:cubicBezTo>
                      <a:pt x="19006" y="45438"/>
                      <a:pt x="18489" y="44784"/>
                      <a:pt x="18141" y="43993"/>
                    </a:cubicBezTo>
                    <a:cubicBezTo>
                      <a:pt x="17771" y="43139"/>
                      <a:pt x="17466" y="42263"/>
                      <a:pt x="17213" y="41367"/>
                    </a:cubicBezTo>
                    <a:cubicBezTo>
                      <a:pt x="16981" y="40491"/>
                      <a:pt x="16759" y="39605"/>
                      <a:pt x="16538" y="38719"/>
                    </a:cubicBezTo>
                    <a:cubicBezTo>
                      <a:pt x="16475" y="38487"/>
                      <a:pt x="16411" y="38255"/>
                      <a:pt x="16147" y="38150"/>
                    </a:cubicBezTo>
                    <a:cubicBezTo>
                      <a:pt x="15821" y="38245"/>
                      <a:pt x="15631" y="38498"/>
                      <a:pt x="15357" y="38635"/>
                    </a:cubicBezTo>
                    <a:cubicBezTo>
                      <a:pt x="15125" y="39837"/>
                      <a:pt x="14755" y="40976"/>
                      <a:pt x="14354" y="42105"/>
                    </a:cubicBezTo>
                    <a:cubicBezTo>
                      <a:pt x="14112" y="42790"/>
                      <a:pt x="13796" y="43455"/>
                      <a:pt x="13426" y="44088"/>
                    </a:cubicBezTo>
                    <a:cubicBezTo>
                      <a:pt x="13025" y="44752"/>
                      <a:pt x="12657" y="45438"/>
                      <a:pt x="12245" y="46092"/>
                    </a:cubicBezTo>
                    <a:cubicBezTo>
                      <a:pt x="11992" y="46514"/>
                      <a:pt x="11739" y="46936"/>
                      <a:pt x="11422" y="47304"/>
                    </a:cubicBezTo>
                    <a:cubicBezTo>
                      <a:pt x="10663" y="48201"/>
                      <a:pt x="9830" y="49013"/>
                      <a:pt x="8954" y="49804"/>
                    </a:cubicBezTo>
                    <a:lnTo>
                      <a:pt x="7246" y="51291"/>
                    </a:lnTo>
                    <a:cubicBezTo>
                      <a:pt x="7103" y="51413"/>
                      <a:pt x="6952" y="51526"/>
                      <a:pt x="6799" y="51647"/>
                    </a:cubicBezTo>
                    <a:lnTo>
                      <a:pt x="6799" y="51647"/>
                    </a:lnTo>
                    <a:cubicBezTo>
                      <a:pt x="6800" y="51644"/>
                      <a:pt x="6802" y="51642"/>
                      <a:pt x="6803" y="51639"/>
                    </a:cubicBezTo>
                    <a:lnTo>
                      <a:pt x="6803" y="51639"/>
                    </a:lnTo>
                    <a:lnTo>
                      <a:pt x="6782" y="51660"/>
                    </a:lnTo>
                    <a:cubicBezTo>
                      <a:pt x="6787" y="51656"/>
                      <a:pt x="6793" y="51651"/>
                      <a:pt x="6799" y="51647"/>
                    </a:cubicBezTo>
                    <a:lnTo>
                      <a:pt x="6799" y="51647"/>
                    </a:lnTo>
                    <a:cubicBezTo>
                      <a:pt x="6728" y="51781"/>
                      <a:pt x="6686" y="51926"/>
                      <a:pt x="6592" y="52050"/>
                    </a:cubicBezTo>
                    <a:cubicBezTo>
                      <a:pt x="6139" y="52620"/>
                      <a:pt x="5717" y="53221"/>
                      <a:pt x="5432" y="53907"/>
                    </a:cubicBezTo>
                    <a:cubicBezTo>
                      <a:pt x="5390" y="54023"/>
                      <a:pt x="5274" y="54107"/>
                      <a:pt x="5179" y="54192"/>
                    </a:cubicBezTo>
                    <a:cubicBezTo>
                      <a:pt x="4831" y="54466"/>
                      <a:pt x="4810" y="54560"/>
                      <a:pt x="4958" y="55014"/>
                    </a:cubicBezTo>
                    <a:cubicBezTo>
                      <a:pt x="4989" y="55109"/>
                      <a:pt x="5000" y="55225"/>
                      <a:pt x="4979" y="55331"/>
                    </a:cubicBezTo>
                    <a:cubicBezTo>
                      <a:pt x="4778" y="56417"/>
                      <a:pt x="4820" y="57492"/>
                      <a:pt x="4937" y="58579"/>
                    </a:cubicBezTo>
                    <a:cubicBezTo>
                      <a:pt x="5031" y="59444"/>
                      <a:pt x="5105" y="60298"/>
                      <a:pt x="5190" y="61163"/>
                    </a:cubicBezTo>
                    <a:cubicBezTo>
                      <a:pt x="5200" y="61279"/>
                      <a:pt x="5274" y="61427"/>
                      <a:pt x="5063" y="61521"/>
                    </a:cubicBezTo>
                    <a:cubicBezTo>
                      <a:pt x="4958" y="61363"/>
                      <a:pt x="4831" y="61216"/>
                      <a:pt x="4747" y="61047"/>
                    </a:cubicBezTo>
                    <a:cubicBezTo>
                      <a:pt x="3882" y="59507"/>
                      <a:pt x="3491" y="57830"/>
                      <a:pt x="3280" y="56100"/>
                    </a:cubicBezTo>
                    <a:cubicBezTo>
                      <a:pt x="3238" y="55689"/>
                      <a:pt x="3312" y="55289"/>
                      <a:pt x="3512" y="54940"/>
                    </a:cubicBezTo>
                    <a:cubicBezTo>
                      <a:pt x="3924" y="54265"/>
                      <a:pt x="4114" y="53506"/>
                      <a:pt x="4335" y="52767"/>
                    </a:cubicBezTo>
                    <a:cubicBezTo>
                      <a:pt x="4588" y="51893"/>
                      <a:pt x="4831" y="51017"/>
                      <a:pt x="5126" y="50152"/>
                    </a:cubicBezTo>
                    <a:cubicBezTo>
                      <a:pt x="5516" y="49024"/>
                      <a:pt x="5949" y="47906"/>
                      <a:pt x="6550" y="46851"/>
                    </a:cubicBezTo>
                    <a:cubicBezTo>
                      <a:pt x="7278" y="45575"/>
                      <a:pt x="8185" y="44425"/>
                      <a:pt x="9176" y="43350"/>
                    </a:cubicBezTo>
                    <a:cubicBezTo>
                      <a:pt x="10147" y="42295"/>
                      <a:pt x="10969" y="41145"/>
                      <a:pt x="11802" y="39996"/>
                    </a:cubicBezTo>
                    <a:cubicBezTo>
                      <a:pt x="12172" y="39490"/>
                      <a:pt x="12498" y="38962"/>
                      <a:pt x="12836" y="38435"/>
                    </a:cubicBezTo>
                    <a:cubicBezTo>
                      <a:pt x="12889" y="38351"/>
                      <a:pt x="12973" y="38245"/>
                      <a:pt x="12814" y="38129"/>
                    </a:cubicBezTo>
                    <a:cubicBezTo>
                      <a:pt x="12699" y="38224"/>
                      <a:pt x="12572" y="38308"/>
                      <a:pt x="12477" y="38414"/>
                    </a:cubicBezTo>
                    <a:cubicBezTo>
                      <a:pt x="11729" y="39258"/>
                      <a:pt x="10979" y="40111"/>
                      <a:pt x="10336" y="41050"/>
                    </a:cubicBezTo>
                    <a:cubicBezTo>
                      <a:pt x="10093" y="41388"/>
                      <a:pt x="9830" y="41725"/>
                      <a:pt x="9556" y="42042"/>
                    </a:cubicBezTo>
                    <a:cubicBezTo>
                      <a:pt x="8933" y="42769"/>
                      <a:pt x="8290" y="43476"/>
                      <a:pt x="7689" y="44215"/>
                    </a:cubicBezTo>
                    <a:cubicBezTo>
                      <a:pt x="6814" y="45279"/>
                      <a:pt x="6054" y="46429"/>
                      <a:pt x="5495" y="47695"/>
                    </a:cubicBezTo>
                    <a:cubicBezTo>
                      <a:pt x="4799" y="49245"/>
                      <a:pt x="4240" y="50838"/>
                      <a:pt x="3861" y="52483"/>
                    </a:cubicBezTo>
                    <a:cubicBezTo>
                      <a:pt x="3608" y="53601"/>
                      <a:pt x="3027" y="54582"/>
                      <a:pt x="2690" y="55657"/>
                    </a:cubicBezTo>
                    <a:cubicBezTo>
                      <a:pt x="2680" y="55699"/>
                      <a:pt x="2647" y="55732"/>
                      <a:pt x="2626" y="55774"/>
                    </a:cubicBezTo>
                    <a:cubicBezTo>
                      <a:pt x="2479" y="56090"/>
                      <a:pt x="2310" y="56407"/>
                      <a:pt x="2173" y="56733"/>
                    </a:cubicBezTo>
                    <a:cubicBezTo>
                      <a:pt x="1709" y="57799"/>
                      <a:pt x="1487" y="58938"/>
                      <a:pt x="1266" y="60066"/>
                    </a:cubicBezTo>
                    <a:cubicBezTo>
                      <a:pt x="1192" y="60445"/>
                      <a:pt x="1213" y="60825"/>
                      <a:pt x="1297" y="61195"/>
                    </a:cubicBezTo>
                    <a:cubicBezTo>
                      <a:pt x="1466" y="61859"/>
                      <a:pt x="1625" y="62524"/>
                      <a:pt x="1794" y="63199"/>
                    </a:cubicBezTo>
                    <a:cubicBezTo>
                      <a:pt x="2005" y="63989"/>
                      <a:pt x="2342" y="64738"/>
                      <a:pt x="2690" y="65487"/>
                    </a:cubicBezTo>
                    <a:cubicBezTo>
                      <a:pt x="3059" y="66288"/>
                      <a:pt x="3713" y="66721"/>
                      <a:pt x="4557" y="66795"/>
                    </a:cubicBezTo>
                    <a:cubicBezTo>
                      <a:pt x="4803" y="66816"/>
                      <a:pt x="5048" y="66828"/>
                      <a:pt x="5292" y="66828"/>
                    </a:cubicBezTo>
                    <a:cubicBezTo>
                      <a:pt x="6001" y="66828"/>
                      <a:pt x="6703" y="66733"/>
                      <a:pt x="7393" y="66520"/>
                    </a:cubicBezTo>
                    <a:cubicBezTo>
                      <a:pt x="7858" y="66384"/>
                      <a:pt x="8343" y="66309"/>
                      <a:pt x="8818" y="66215"/>
                    </a:cubicBezTo>
                    <a:cubicBezTo>
                      <a:pt x="9313" y="66120"/>
                      <a:pt x="9819" y="66046"/>
                      <a:pt x="10325" y="65962"/>
                    </a:cubicBezTo>
                    <a:cubicBezTo>
                      <a:pt x="10684" y="65888"/>
                      <a:pt x="10990" y="65730"/>
                      <a:pt x="11275" y="65508"/>
                    </a:cubicBezTo>
                    <a:cubicBezTo>
                      <a:pt x="11412" y="65402"/>
                      <a:pt x="11560" y="65318"/>
                      <a:pt x="11665" y="65255"/>
                    </a:cubicBezTo>
                    <a:cubicBezTo>
                      <a:pt x="11992" y="65456"/>
                      <a:pt x="12266" y="65667"/>
                      <a:pt x="12561" y="65793"/>
                    </a:cubicBezTo>
                    <a:cubicBezTo>
                      <a:pt x="12825" y="65899"/>
                      <a:pt x="13015" y="66056"/>
                      <a:pt x="13163" y="66288"/>
                    </a:cubicBezTo>
                    <a:cubicBezTo>
                      <a:pt x="13247" y="66415"/>
                      <a:pt x="13332" y="66542"/>
                      <a:pt x="13416" y="66679"/>
                    </a:cubicBezTo>
                    <a:cubicBezTo>
                      <a:pt x="13743" y="67195"/>
                      <a:pt x="14218" y="67502"/>
                      <a:pt x="14818" y="67607"/>
                    </a:cubicBezTo>
                    <a:cubicBezTo>
                      <a:pt x="15167" y="67670"/>
                      <a:pt x="15525" y="67702"/>
                      <a:pt x="15873" y="67734"/>
                    </a:cubicBezTo>
                    <a:cubicBezTo>
                      <a:pt x="16780" y="67818"/>
                      <a:pt x="17677" y="67966"/>
                      <a:pt x="18542" y="68292"/>
                    </a:cubicBezTo>
                    <a:cubicBezTo>
                      <a:pt x="18953" y="68451"/>
                      <a:pt x="19385" y="68556"/>
                      <a:pt x="19817" y="68641"/>
                    </a:cubicBezTo>
                    <a:cubicBezTo>
                      <a:pt x="20205" y="68719"/>
                      <a:pt x="20591" y="68762"/>
                      <a:pt x="20973" y="68762"/>
                    </a:cubicBezTo>
                    <a:cubicBezTo>
                      <a:pt x="21621" y="68762"/>
                      <a:pt x="22259" y="68637"/>
                      <a:pt x="22876" y="68345"/>
                    </a:cubicBezTo>
                    <a:cubicBezTo>
                      <a:pt x="23056" y="68261"/>
                      <a:pt x="23246" y="68187"/>
                      <a:pt x="23424" y="68102"/>
                    </a:cubicBezTo>
                    <a:cubicBezTo>
                      <a:pt x="23910" y="67902"/>
                      <a:pt x="24321" y="67617"/>
                      <a:pt x="24669" y="67227"/>
                    </a:cubicBezTo>
                    <a:cubicBezTo>
                      <a:pt x="24996" y="66869"/>
                      <a:pt x="25376" y="66563"/>
                      <a:pt x="25829" y="66320"/>
                    </a:cubicBezTo>
                    <a:cubicBezTo>
                      <a:pt x="25946" y="66363"/>
                      <a:pt x="26072" y="66405"/>
                      <a:pt x="26199" y="66457"/>
                    </a:cubicBezTo>
                    <a:cubicBezTo>
                      <a:pt x="26684" y="66679"/>
                      <a:pt x="27211" y="66785"/>
                      <a:pt x="27738" y="66837"/>
                    </a:cubicBezTo>
                    <a:cubicBezTo>
                      <a:pt x="27832" y="66845"/>
                      <a:pt x="27925" y="66849"/>
                      <a:pt x="28017" y="66849"/>
                    </a:cubicBezTo>
                    <a:cubicBezTo>
                      <a:pt x="28413" y="66849"/>
                      <a:pt x="28794" y="66772"/>
                      <a:pt x="29162" y="66584"/>
                    </a:cubicBezTo>
                    <a:cubicBezTo>
                      <a:pt x="29415" y="66457"/>
                      <a:pt x="29679" y="66320"/>
                      <a:pt x="29942" y="66215"/>
                    </a:cubicBezTo>
                    <a:cubicBezTo>
                      <a:pt x="30607" y="65951"/>
                      <a:pt x="31271" y="65709"/>
                      <a:pt x="31925" y="65445"/>
                    </a:cubicBezTo>
                    <a:cubicBezTo>
                      <a:pt x="33666" y="64770"/>
                      <a:pt x="35405" y="64095"/>
                      <a:pt x="37125" y="63388"/>
                    </a:cubicBezTo>
                    <a:cubicBezTo>
                      <a:pt x="37821" y="63103"/>
                      <a:pt x="38496" y="62766"/>
                      <a:pt x="39171" y="62418"/>
                    </a:cubicBezTo>
                    <a:cubicBezTo>
                      <a:pt x="39877" y="62060"/>
                      <a:pt x="40341" y="61500"/>
                      <a:pt x="40563" y="60720"/>
                    </a:cubicBezTo>
                    <a:cubicBezTo>
                      <a:pt x="40732" y="60098"/>
                      <a:pt x="40869" y="59475"/>
                      <a:pt x="40848" y="58821"/>
                    </a:cubicBezTo>
                    <a:cubicBezTo>
                      <a:pt x="40826" y="58537"/>
                      <a:pt x="40848" y="58252"/>
                      <a:pt x="40859" y="57967"/>
                    </a:cubicBezTo>
                    <a:cubicBezTo>
                      <a:pt x="41101" y="57820"/>
                      <a:pt x="41312" y="57693"/>
                      <a:pt x="41512" y="57567"/>
                    </a:cubicBezTo>
                    <a:cubicBezTo>
                      <a:pt x="41733" y="57429"/>
                      <a:pt x="41976" y="57292"/>
                      <a:pt x="42176" y="57124"/>
                    </a:cubicBezTo>
                    <a:cubicBezTo>
                      <a:pt x="43516" y="55995"/>
                      <a:pt x="44834" y="54835"/>
                      <a:pt x="46026" y="53548"/>
                    </a:cubicBezTo>
                    <a:cubicBezTo>
                      <a:pt x="46955" y="52535"/>
                      <a:pt x="47534" y="51354"/>
                      <a:pt x="47587" y="49962"/>
                    </a:cubicBezTo>
                    <a:cubicBezTo>
                      <a:pt x="47597" y="49804"/>
                      <a:pt x="47608" y="49646"/>
                      <a:pt x="47619" y="49498"/>
                    </a:cubicBezTo>
                    <a:cubicBezTo>
                      <a:pt x="47703" y="48602"/>
                      <a:pt x="47566" y="47726"/>
                      <a:pt x="47323" y="46861"/>
                    </a:cubicBezTo>
                    <a:cubicBezTo>
                      <a:pt x="47250" y="46629"/>
                      <a:pt x="47281" y="46450"/>
                      <a:pt x="47386" y="46239"/>
                    </a:cubicBezTo>
                    <a:cubicBezTo>
                      <a:pt x="47819" y="45459"/>
                      <a:pt x="48104" y="44615"/>
                      <a:pt x="48357" y="43761"/>
                    </a:cubicBezTo>
                    <a:cubicBezTo>
                      <a:pt x="48504" y="43244"/>
                      <a:pt x="48558" y="42717"/>
                      <a:pt x="48537" y="42179"/>
                    </a:cubicBezTo>
                    <a:cubicBezTo>
                      <a:pt x="48483" y="40650"/>
                      <a:pt x="48399" y="39120"/>
                      <a:pt x="48504" y="37591"/>
                    </a:cubicBezTo>
                    <a:lnTo>
                      <a:pt x="48504" y="37454"/>
                    </a:lnTo>
                    <a:cubicBezTo>
                      <a:pt x="48452" y="37043"/>
                      <a:pt x="48431" y="36610"/>
                      <a:pt x="48326" y="36209"/>
                    </a:cubicBezTo>
                    <a:cubicBezTo>
                      <a:pt x="48146" y="35503"/>
                      <a:pt x="47735" y="34912"/>
                      <a:pt x="47102" y="34522"/>
                    </a:cubicBezTo>
                    <a:cubicBezTo>
                      <a:pt x="46247" y="33994"/>
                      <a:pt x="45351" y="33572"/>
                      <a:pt x="44349" y="33394"/>
                    </a:cubicBezTo>
                    <a:cubicBezTo>
                      <a:pt x="43864" y="33309"/>
                      <a:pt x="43390" y="33183"/>
                      <a:pt x="42915" y="33098"/>
                    </a:cubicBezTo>
                    <a:cubicBezTo>
                      <a:pt x="41070" y="32746"/>
                      <a:pt x="39226" y="32377"/>
                      <a:pt x="37335" y="32377"/>
                    </a:cubicBezTo>
                    <a:cubicBezTo>
                      <a:pt x="37128" y="32377"/>
                      <a:pt x="36921" y="32382"/>
                      <a:pt x="36713" y="32391"/>
                    </a:cubicBezTo>
                    <a:cubicBezTo>
                      <a:pt x="35269" y="32454"/>
                      <a:pt x="33834" y="32539"/>
                      <a:pt x="32410" y="32803"/>
                    </a:cubicBezTo>
                    <a:cubicBezTo>
                      <a:pt x="31672" y="32951"/>
                      <a:pt x="30934" y="33108"/>
                      <a:pt x="30195" y="33256"/>
                    </a:cubicBezTo>
                    <a:cubicBezTo>
                      <a:pt x="28951" y="33499"/>
                      <a:pt x="27706" y="33731"/>
                      <a:pt x="26462" y="33963"/>
                    </a:cubicBezTo>
                    <a:cubicBezTo>
                      <a:pt x="26256" y="34002"/>
                      <a:pt x="26047" y="34025"/>
                      <a:pt x="25822" y="34025"/>
                    </a:cubicBezTo>
                    <a:cubicBezTo>
                      <a:pt x="25677" y="34025"/>
                      <a:pt x="25526" y="34015"/>
                      <a:pt x="25365" y="33994"/>
                    </a:cubicBezTo>
                    <a:cubicBezTo>
                      <a:pt x="25460" y="33868"/>
                      <a:pt x="25513" y="33794"/>
                      <a:pt x="25566" y="33741"/>
                    </a:cubicBezTo>
                    <a:cubicBezTo>
                      <a:pt x="25787" y="33562"/>
                      <a:pt x="26019" y="33372"/>
                      <a:pt x="26241" y="33193"/>
                    </a:cubicBezTo>
                    <a:cubicBezTo>
                      <a:pt x="27074" y="32508"/>
                      <a:pt x="27886" y="31779"/>
                      <a:pt x="28634" y="30989"/>
                    </a:cubicBezTo>
                    <a:cubicBezTo>
                      <a:pt x="28920" y="30694"/>
                      <a:pt x="29183" y="30387"/>
                      <a:pt x="29288" y="29987"/>
                    </a:cubicBezTo>
                    <a:cubicBezTo>
                      <a:pt x="29531" y="29090"/>
                      <a:pt x="29921" y="28236"/>
                      <a:pt x="30122" y="27329"/>
                    </a:cubicBezTo>
                    <a:cubicBezTo>
                      <a:pt x="30301" y="26527"/>
                      <a:pt x="30533" y="25737"/>
                      <a:pt x="30786" y="24956"/>
                    </a:cubicBezTo>
                    <a:cubicBezTo>
                      <a:pt x="31071" y="24112"/>
                      <a:pt x="31440" y="23300"/>
                      <a:pt x="31735" y="22467"/>
                    </a:cubicBezTo>
                    <a:cubicBezTo>
                      <a:pt x="32168" y="21254"/>
                      <a:pt x="32579" y="20030"/>
                      <a:pt x="32991" y="18818"/>
                    </a:cubicBezTo>
                    <a:cubicBezTo>
                      <a:pt x="33033" y="18691"/>
                      <a:pt x="33064" y="18554"/>
                      <a:pt x="33085" y="18427"/>
                    </a:cubicBezTo>
                    <a:cubicBezTo>
                      <a:pt x="33117" y="18227"/>
                      <a:pt x="33127" y="18016"/>
                      <a:pt x="32916" y="17890"/>
                    </a:cubicBezTo>
                    <a:cubicBezTo>
                      <a:pt x="32869" y="17866"/>
                      <a:pt x="32825" y="17856"/>
                      <a:pt x="32782" y="17856"/>
                    </a:cubicBezTo>
                    <a:cubicBezTo>
                      <a:pt x="32654" y="17856"/>
                      <a:pt x="32545" y="17947"/>
                      <a:pt x="32442" y="18027"/>
                    </a:cubicBezTo>
                    <a:cubicBezTo>
                      <a:pt x="31925" y="18448"/>
                      <a:pt x="31430" y="18891"/>
                      <a:pt x="31071" y="19472"/>
                    </a:cubicBezTo>
                    <a:cubicBezTo>
                      <a:pt x="30607" y="20199"/>
                      <a:pt x="30069" y="20885"/>
                      <a:pt x="29373" y="21412"/>
                    </a:cubicBezTo>
                    <a:cubicBezTo>
                      <a:pt x="29267" y="21497"/>
                      <a:pt x="29173" y="21591"/>
                      <a:pt x="29077" y="21687"/>
                    </a:cubicBezTo>
                    <a:cubicBezTo>
                      <a:pt x="28297" y="22362"/>
                      <a:pt x="27791" y="23194"/>
                      <a:pt x="27559" y="24207"/>
                    </a:cubicBezTo>
                    <a:cubicBezTo>
                      <a:pt x="27348" y="25093"/>
                      <a:pt x="27095" y="25969"/>
                      <a:pt x="26874" y="26844"/>
                    </a:cubicBezTo>
                    <a:cubicBezTo>
                      <a:pt x="26757" y="27298"/>
                      <a:pt x="26557" y="27666"/>
                      <a:pt x="26188" y="27962"/>
                    </a:cubicBezTo>
                    <a:cubicBezTo>
                      <a:pt x="25808" y="28268"/>
                      <a:pt x="25439" y="28584"/>
                      <a:pt x="25081" y="28922"/>
                    </a:cubicBezTo>
                    <a:cubicBezTo>
                      <a:pt x="24659" y="29323"/>
                      <a:pt x="24195" y="29649"/>
                      <a:pt x="23667" y="29902"/>
                    </a:cubicBezTo>
                    <a:cubicBezTo>
                      <a:pt x="22803" y="30324"/>
                      <a:pt x="22022" y="30862"/>
                      <a:pt x="21273" y="31463"/>
                    </a:cubicBezTo>
                    <a:cubicBezTo>
                      <a:pt x="20872" y="31790"/>
                      <a:pt x="20525" y="32149"/>
                      <a:pt x="20271" y="32602"/>
                    </a:cubicBezTo>
                    <a:cubicBezTo>
                      <a:pt x="20197" y="32729"/>
                      <a:pt x="20092" y="32834"/>
                      <a:pt x="19965" y="33003"/>
                    </a:cubicBezTo>
                    <a:cubicBezTo>
                      <a:pt x="19871" y="32845"/>
                      <a:pt x="19796" y="32740"/>
                      <a:pt x="19754" y="32623"/>
                    </a:cubicBezTo>
                    <a:cubicBezTo>
                      <a:pt x="19649" y="32328"/>
                      <a:pt x="19564" y="32033"/>
                      <a:pt x="19470" y="31737"/>
                    </a:cubicBezTo>
                    <a:cubicBezTo>
                      <a:pt x="19343" y="31390"/>
                      <a:pt x="19132" y="31104"/>
                      <a:pt x="18837" y="30894"/>
                    </a:cubicBezTo>
                    <a:cubicBezTo>
                      <a:pt x="18436" y="30609"/>
                      <a:pt x="18057" y="30303"/>
                      <a:pt x="17624" y="30082"/>
                    </a:cubicBezTo>
                    <a:cubicBezTo>
                      <a:pt x="16728" y="29607"/>
                      <a:pt x="15842" y="29080"/>
                      <a:pt x="14766" y="29069"/>
                    </a:cubicBezTo>
                    <a:cubicBezTo>
                      <a:pt x="14133" y="28067"/>
                      <a:pt x="13489" y="27108"/>
                      <a:pt x="12899" y="26116"/>
                    </a:cubicBezTo>
                    <a:cubicBezTo>
                      <a:pt x="12034" y="24650"/>
                      <a:pt x="11190" y="23163"/>
                      <a:pt x="10347" y="21676"/>
                    </a:cubicBezTo>
                    <a:cubicBezTo>
                      <a:pt x="9482" y="20168"/>
                      <a:pt x="8818" y="18575"/>
                      <a:pt x="8290" y="16920"/>
                    </a:cubicBezTo>
                    <a:cubicBezTo>
                      <a:pt x="7447" y="14272"/>
                      <a:pt x="6550" y="11656"/>
                      <a:pt x="5579" y="9052"/>
                    </a:cubicBezTo>
                    <a:cubicBezTo>
                      <a:pt x="5094" y="7744"/>
                      <a:pt x="4515" y="6467"/>
                      <a:pt x="3797" y="5265"/>
                    </a:cubicBezTo>
                    <a:cubicBezTo>
                      <a:pt x="3259" y="4369"/>
                      <a:pt x="2680" y="3504"/>
                      <a:pt x="2089" y="2639"/>
                    </a:cubicBezTo>
                    <a:cubicBezTo>
                      <a:pt x="1540" y="1838"/>
                      <a:pt x="960" y="1057"/>
                      <a:pt x="380" y="266"/>
                    </a:cubicBezTo>
                    <a:cubicBezTo>
                      <a:pt x="301" y="157"/>
                      <a:pt x="249" y="1"/>
                      <a:pt x="4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0"/>
              <p:cNvSpPr/>
              <p:nvPr/>
            </p:nvSpPr>
            <p:spPr>
              <a:xfrm>
                <a:off x="2763875" y="3698500"/>
                <a:ext cx="416850" cy="100515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40206" extrusionOk="0">
                    <a:moveTo>
                      <a:pt x="95" y="0"/>
                    </a:moveTo>
                    <a:lnTo>
                      <a:pt x="0" y="96"/>
                    </a:lnTo>
                    <a:cubicBezTo>
                      <a:pt x="95" y="222"/>
                      <a:pt x="179" y="338"/>
                      <a:pt x="275" y="454"/>
                    </a:cubicBezTo>
                    <a:cubicBezTo>
                      <a:pt x="770" y="1087"/>
                      <a:pt x="1297" y="1688"/>
                      <a:pt x="1751" y="2342"/>
                    </a:cubicBezTo>
                    <a:cubicBezTo>
                      <a:pt x="3322" y="4610"/>
                      <a:pt x="4704" y="6982"/>
                      <a:pt x="5907" y="9461"/>
                    </a:cubicBezTo>
                    <a:cubicBezTo>
                      <a:pt x="6971" y="11665"/>
                      <a:pt x="7752" y="13975"/>
                      <a:pt x="8427" y="16327"/>
                    </a:cubicBezTo>
                    <a:cubicBezTo>
                      <a:pt x="8817" y="17688"/>
                      <a:pt x="9239" y="19048"/>
                      <a:pt x="9746" y="20366"/>
                    </a:cubicBezTo>
                    <a:cubicBezTo>
                      <a:pt x="10674" y="22813"/>
                      <a:pt x="11675" y="25228"/>
                      <a:pt x="12994" y="27506"/>
                    </a:cubicBezTo>
                    <a:cubicBezTo>
                      <a:pt x="13732" y="28762"/>
                      <a:pt x="14375" y="30091"/>
                      <a:pt x="15071" y="31377"/>
                    </a:cubicBezTo>
                    <a:cubicBezTo>
                      <a:pt x="15303" y="31799"/>
                      <a:pt x="15388" y="32231"/>
                      <a:pt x="15324" y="32716"/>
                    </a:cubicBezTo>
                    <a:cubicBezTo>
                      <a:pt x="15282" y="32969"/>
                      <a:pt x="15272" y="33265"/>
                      <a:pt x="15345" y="33508"/>
                    </a:cubicBezTo>
                    <a:cubicBezTo>
                      <a:pt x="15472" y="33876"/>
                      <a:pt x="15472" y="34235"/>
                      <a:pt x="15399" y="34615"/>
                    </a:cubicBezTo>
                    <a:cubicBezTo>
                      <a:pt x="15356" y="34858"/>
                      <a:pt x="15324" y="35100"/>
                      <a:pt x="15303" y="35343"/>
                    </a:cubicBezTo>
                    <a:cubicBezTo>
                      <a:pt x="15177" y="36376"/>
                      <a:pt x="15324" y="37378"/>
                      <a:pt x="15725" y="38338"/>
                    </a:cubicBezTo>
                    <a:cubicBezTo>
                      <a:pt x="15926" y="38833"/>
                      <a:pt x="16137" y="39318"/>
                      <a:pt x="16210" y="39857"/>
                    </a:cubicBezTo>
                    <a:cubicBezTo>
                      <a:pt x="16221" y="40015"/>
                      <a:pt x="16274" y="40173"/>
                      <a:pt x="16453" y="40204"/>
                    </a:cubicBezTo>
                    <a:cubicBezTo>
                      <a:pt x="16459" y="40205"/>
                      <a:pt x="16465" y="40206"/>
                      <a:pt x="16471" y="40206"/>
                    </a:cubicBezTo>
                    <a:cubicBezTo>
                      <a:pt x="16589" y="40206"/>
                      <a:pt x="16674" y="40013"/>
                      <a:pt x="16664" y="39772"/>
                    </a:cubicBezTo>
                    <a:cubicBezTo>
                      <a:pt x="16622" y="39234"/>
                      <a:pt x="16495" y="38728"/>
                      <a:pt x="16274" y="38233"/>
                    </a:cubicBezTo>
                    <a:cubicBezTo>
                      <a:pt x="15989" y="37568"/>
                      <a:pt x="15894" y="36872"/>
                      <a:pt x="15852" y="36154"/>
                    </a:cubicBezTo>
                    <a:cubicBezTo>
                      <a:pt x="15809" y="35690"/>
                      <a:pt x="15820" y="35226"/>
                      <a:pt x="15809" y="34762"/>
                    </a:cubicBezTo>
                    <a:cubicBezTo>
                      <a:pt x="15788" y="34256"/>
                      <a:pt x="15863" y="33740"/>
                      <a:pt x="15652" y="33255"/>
                    </a:cubicBezTo>
                    <a:cubicBezTo>
                      <a:pt x="15599" y="33128"/>
                      <a:pt x="15641" y="32938"/>
                      <a:pt x="15673" y="32790"/>
                    </a:cubicBezTo>
                    <a:cubicBezTo>
                      <a:pt x="15842" y="32179"/>
                      <a:pt x="15704" y="31609"/>
                      <a:pt x="15409" y="31061"/>
                    </a:cubicBezTo>
                    <a:cubicBezTo>
                      <a:pt x="14945" y="30206"/>
                      <a:pt x="14502" y="29331"/>
                      <a:pt x="14038" y="28476"/>
                    </a:cubicBezTo>
                    <a:cubicBezTo>
                      <a:pt x="13711" y="27876"/>
                      <a:pt x="13374" y="27274"/>
                      <a:pt x="13015" y="26683"/>
                    </a:cubicBezTo>
                    <a:cubicBezTo>
                      <a:pt x="12530" y="25914"/>
                      <a:pt x="12160" y="25080"/>
                      <a:pt x="11802" y="24248"/>
                    </a:cubicBezTo>
                    <a:cubicBezTo>
                      <a:pt x="11285" y="23045"/>
                      <a:pt x="10747" y="21853"/>
                      <a:pt x="10262" y="20641"/>
                    </a:cubicBezTo>
                    <a:cubicBezTo>
                      <a:pt x="9999" y="19997"/>
                      <a:pt x="9819" y="19333"/>
                      <a:pt x="9608" y="18679"/>
                    </a:cubicBezTo>
                    <a:cubicBezTo>
                      <a:pt x="9313" y="17782"/>
                      <a:pt x="9007" y="16875"/>
                      <a:pt x="8722" y="15968"/>
                    </a:cubicBezTo>
                    <a:cubicBezTo>
                      <a:pt x="8342" y="14756"/>
                      <a:pt x="8058" y="13532"/>
                      <a:pt x="7552" y="12361"/>
                    </a:cubicBezTo>
                    <a:cubicBezTo>
                      <a:pt x="7320" y="11834"/>
                      <a:pt x="7130" y="11285"/>
                      <a:pt x="6919" y="10758"/>
                    </a:cubicBezTo>
                    <a:cubicBezTo>
                      <a:pt x="6729" y="10284"/>
                      <a:pt x="6539" y="9809"/>
                      <a:pt x="6317" y="9345"/>
                    </a:cubicBezTo>
                    <a:cubicBezTo>
                      <a:pt x="5537" y="7678"/>
                      <a:pt x="4641" y="6065"/>
                      <a:pt x="3681" y="4493"/>
                    </a:cubicBezTo>
                    <a:cubicBezTo>
                      <a:pt x="2764" y="2996"/>
                      <a:pt x="1740" y="1572"/>
                      <a:pt x="486" y="338"/>
                    </a:cubicBezTo>
                    <a:cubicBezTo>
                      <a:pt x="359" y="211"/>
                      <a:pt x="221" y="106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0"/>
              <p:cNvSpPr/>
              <p:nvPr/>
            </p:nvSpPr>
            <p:spPr>
              <a:xfrm>
                <a:off x="3297250" y="4676975"/>
                <a:ext cx="121600" cy="1685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6741" extrusionOk="0">
                    <a:moveTo>
                      <a:pt x="43" y="1"/>
                    </a:moveTo>
                    <a:cubicBezTo>
                      <a:pt x="22" y="74"/>
                      <a:pt x="1" y="127"/>
                      <a:pt x="12" y="158"/>
                    </a:cubicBezTo>
                    <a:cubicBezTo>
                      <a:pt x="54" y="264"/>
                      <a:pt x="85" y="369"/>
                      <a:pt x="149" y="465"/>
                    </a:cubicBezTo>
                    <a:cubicBezTo>
                      <a:pt x="328" y="718"/>
                      <a:pt x="507" y="971"/>
                      <a:pt x="697" y="1213"/>
                    </a:cubicBezTo>
                    <a:cubicBezTo>
                      <a:pt x="2068" y="2964"/>
                      <a:pt x="3460" y="4683"/>
                      <a:pt x="4610" y="6592"/>
                    </a:cubicBezTo>
                    <a:cubicBezTo>
                      <a:pt x="4651" y="6650"/>
                      <a:pt x="4686" y="6741"/>
                      <a:pt x="4776" y="6741"/>
                    </a:cubicBezTo>
                    <a:cubicBezTo>
                      <a:pt x="4801" y="6741"/>
                      <a:pt x="4829" y="6734"/>
                      <a:pt x="4863" y="6718"/>
                    </a:cubicBezTo>
                    <a:cubicBezTo>
                      <a:pt x="4831" y="6444"/>
                      <a:pt x="4663" y="6233"/>
                      <a:pt x="4526" y="6012"/>
                    </a:cubicBezTo>
                    <a:cubicBezTo>
                      <a:pt x="3376" y="4029"/>
                      <a:pt x="1984" y="2215"/>
                      <a:pt x="592" y="401"/>
                    </a:cubicBezTo>
                    <a:cubicBezTo>
                      <a:pt x="497" y="285"/>
                      <a:pt x="392" y="169"/>
                      <a:pt x="275" y="64"/>
                    </a:cubicBezTo>
                    <a:cubicBezTo>
                      <a:pt x="212" y="22"/>
                      <a:pt x="117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0"/>
              <p:cNvSpPr/>
              <p:nvPr/>
            </p:nvSpPr>
            <p:spPr>
              <a:xfrm>
                <a:off x="2993800" y="4822525"/>
                <a:ext cx="119975" cy="1724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6898" extrusionOk="0">
                    <a:moveTo>
                      <a:pt x="4693" y="0"/>
                    </a:moveTo>
                    <a:lnTo>
                      <a:pt x="4693" y="0"/>
                    </a:lnTo>
                    <a:cubicBezTo>
                      <a:pt x="4472" y="43"/>
                      <a:pt x="4388" y="232"/>
                      <a:pt x="4271" y="380"/>
                    </a:cubicBezTo>
                    <a:lnTo>
                      <a:pt x="2056" y="3196"/>
                    </a:lnTo>
                    <a:cubicBezTo>
                      <a:pt x="1339" y="4124"/>
                      <a:pt x="717" y="5115"/>
                      <a:pt x="221" y="6191"/>
                    </a:cubicBezTo>
                    <a:cubicBezTo>
                      <a:pt x="127" y="6402"/>
                      <a:pt x="21" y="6613"/>
                      <a:pt x="0" y="6856"/>
                    </a:cubicBezTo>
                    <a:cubicBezTo>
                      <a:pt x="42" y="6866"/>
                      <a:pt x="95" y="6887"/>
                      <a:pt x="137" y="6898"/>
                    </a:cubicBezTo>
                    <a:cubicBezTo>
                      <a:pt x="295" y="6571"/>
                      <a:pt x="453" y="6233"/>
                      <a:pt x="633" y="5907"/>
                    </a:cubicBezTo>
                    <a:cubicBezTo>
                      <a:pt x="1381" y="4567"/>
                      <a:pt x="2299" y="3354"/>
                      <a:pt x="3216" y="2131"/>
                    </a:cubicBezTo>
                    <a:cubicBezTo>
                      <a:pt x="3659" y="1529"/>
                      <a:pt x="4134" y="950"/>
                      <a:pt x="4598" y="348"/>
                    </a:cubicBezTo>
                    <a:cubicBezTo>
                      <a:pt x="4662" y="254"/>
                      <a:pt x="4798" y="169"/>
                      <a:pt x="469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0"/>
              <p:cNvSpPr/>
              <p:nvPr/>
            </p:nvSpPr>
            <p:spPr>
              <a:xfrm>
                <a:off x="3165175" y="4501700"/>
                <a:ext cx="47725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857" extrusionOk="0">
                    <a:moveTo>
                      <a:pt x="686" y="1"/>
                    </a:moveTo>
                    <a:cubicBezTo>
                      <a:pt x="630" y="1"/>
                      <a:pt x="578" y="19"/>
                      <a:pt x="549" y="61"/>
                    </a:cubicBezTo>
                    <a:cubicBezTo>
                      <a:pt x="380" y="262"/>
                      <a:pt x="211" y="473"/>
                      <a:pt x="106" y="705"/>
                    </a:cubicBezTo>
                    <a:cubicBezTo>
                      <a:pt x="0" y="926"/>
                      <a:pt x="43" y="1179"/>
                      <a:pt x="243" y="1411"/>
                    </a:cubicBezTo>
                    <a:cubicBezTo>
                      <a:pt x="401" y="1221"/>
                      <a:pt x="243" y="1010"/>
                      <a:pt x="454" y="841"/>
                    </a:cubicBezTo>
                    <a:cubicBezTo>
                      <a:pt x="580" y="1295"/>
                      <a:pt x="686" y="1696"/>
                      <a:pt x="812" y="2086"/>
                    </a:cubicBezTo>
                    <a:cubicBezTo>
                      <a:pt x="833" y="2170"/>
                      <a:pt x="918" y="2234"/>
                      <a:pt x="1002" y="2350"/>
                    </a:cubicBezTo>
                    <a:cubicBezTo>
                      <a:pt x="1129" y="1823"/>
                      <a:pt x="643" y="1432"/>
                      <a:pt x="844" y="862"/>
                    </a:cubicBezTo>
                    <a:lnTo>
                      <a:pt x="844" y="862"/>
                    </a:lnTo>
                    <a:cubicBezTo>
                      <a:pt x="1023" y="1274"/>
                      <a:pt x="1150" y="1591"/>
                      <a:pt x="1297" y="1896"/>
                    </a:cubicBezTo>
                    <a:cubicBezTo>
                      <a:pt x="1456" y="2234"/>
                      <a:pt x="1540" y="2603"/>
                      <a:pt x="1867" y="2856"/>
                    </a:cubicBezTo>
                    <a:cubicBezTo>
                      <a:pt x="1888" y="2803"/>
                      <a:pt x="1909" y="2782"/>
                      <a:pt x="1899" y="2761"/>
                    </a:cubicBezTo>
                    <a:cubicBezTo>
                      <a:pt x="1561" y="1875"/>
                      <a:pt x="1224" y="989"/>
                      <a:pt x="886" y="114"/>
                    </a:cubicBezTo>
                    <a:cubicBezTo>
                      <a:pt x="861" y="44"/>
                      <a:pt x="770" y="1"/>
                      <a:pt x="68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0"/>
              <p:cNvSpPr/>
              <p:nvPr/>
            </p:nvSpPr>
            <p:spPr>
              <a:xfrm>
                <a:off x="2946050" y="3967700"/>
                <a:ext cx="604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0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3" y="2068"/>
                      <a:pt x="1393" y="4072"/>
                      <a:pt x="2342" y="6076"/>
                    </a:cubicBezTo>
                    <a:cubicBezTo>
                      <a:pt x="2374" y="5928"/>
                      <a:pt x="2416" y="5865"/>
                      <a:pt x="2395" y="5812"/>
                    </a:cubicBezTo>
                    <a:cubicBezTo>
                      <a:pt x="2279" y="5464"/>
                      <a:pt x="2173" y="5106"/>
                      <a:pt x="2005" y="4768"/>
                    </a:cubicBezTo>
                    <a:cubicBezTo>
                      <a:pt x="1562" y="3829"/>
                      <a:pt x="1172" y="2870"/>
                      <a:pt x="834" y="1888"/>
                    </a:cubicBezTo>
                    <a:cubicBezTo>
                      <a:pt x="655" y="1340"/>
                      <a:pt x="434" y="813"/>
                      <a:pt x="212" y="285"/>
                    </a:cubicBezTo>
                    <a:cubicBezTo>
                      <a:pt x="169" y="180"/>
                      <a:pt x="75" y="95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0"/>
              <p:cNvSpPr/>
              <p:nvPr/>
            </p:nvSpPr>
            <p:spPr>
              <a:xfrm>
                <a:off x="3563025" y="4295450"/>
                <a:ext cx="46725" cy="131850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274" extrusionOk="0">
                    <a:moveTo>
                      <a:pt x="1721" y="0"/>
                    </a:moveTo>
                    <a:cubicBezTo>
                      <a:pt x="1435" y="464"/>
                      <a:pt x="413" y="3333"/>
                      <a:pt x="149" y="4420"/>
                    </a:cubicBezTo>
                    <a:cubicBezTo>
                      <a:pt x="96" y="4641"/>
                      <a:pt x="1" y="4873"/>
                      <a:pt x="64" y="5273"/>
                    </a:cubicBezTo>
                    <a:cubicBezTo>
                      <a:pt x="181" y="5041"/>
                      <a:pt x="223" y="4957"/>
                      <a:pt x="254" y="4863"/>
                    </a:cubicBezTo>
                    <a:cubicBezTo>
                      <a:pt x="392" y="4420"/>
                      <a:pt x="507" y="3977"/>
                      <a:pt x="655" y="3534"/>
                    </a:cubicBezTo>
                    <a:lnTo>
                      <a:pt x="1763" y="274"/>
                    </a:lnTo>
                    <a:cubicBezTo>
                      <a:pt x="1784" y="180"/>
                      <a:pt x="1868" y="74"/>
                      <a:pt x="172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0"/>
              <p:cNvSpPr/>
              <p:nvPr/>
            </p:nvSpPr>
            <p:spPr>
              <a:xfrm>
                <a:off x="3391125" y="4715350"/>
                <a:ext cx="73600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087" extrusionOk="0">
                    <a:moveTo>
                      <a:pt x="84" y="1"/>
                    </a:moveTo>
                    <a:cubicBezTo>
                      <a:pt x="54" y="1"/>
                      <a:pt x="26" y="16"/>
                      <a:pt x="1" y="58"/>
                    </a:cubicBezTo>
                    <a:cubicBezTo>
                      <a:pt x="528" y="680"/>
                      <a:pt x="1097" y="1281"/>
                      <a:pt x="1561" y="1935"/>
                    </a:cubicBezTo>
                    <a:cubicBezTo>
                      <a:pt x="2036" y="2621"/>
                      <a:pt x="2416" y="3369"/>
                      <a:pt x="2848" y="4087"/>
                    </a:cubicBezTo>
                    <a:lnTo>
                      <a:pt x="2943" y="4055"/>
                    </a:lnTo>
                    <a:cubicBezTo>
                      <a:pt x="2933" y="3992"/>
                      <a:pt x="2943" y="3918"/>
                      <a:pt x="2922" y="3866"/>
                    </a:cubicBezTo>
                    <a:cubicBezTo>
                      <a:pt x="2363" y="2568"/>
                      <a:pt x="1540" y="1461"/>
                      <a:pt x="612" y="406"/>
                    </a:cubicBezTo>
                    <a:cubicBezTo>
                      <a:pt x="497" y="280"/>
                      <a:pt x="359" y="174"/>
                      <a:pt x="222" y="69"/>
                    </a:cubicBezTo>
                    <a:cubicBezTo>
                      <a:pt x="178" y="37"/>
                      <a:pt x="129" y="1"/>
                      <a:pt x="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0"/>
              <p:cNvSpPr/>
              <p:nvPr/>
            </p:nvSpPr>
            <p:spPr>
              <a:xfrm>
                <a:off x="3530625" y="5032650"/>
                <a:ext cx="7462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2991" extrusionOk="0">
                    <a:moveTo>
                      <a:pt x="85" y="1"/>
                    </a:moveTo>
                    <a:cubicBezTo>
                      <a:pt x="52" y="43"/>
                      <a:pt x="31" y="85"/>
                      <a:pt x="0" y="127"/>
                    </a:cubicBezTo>
                    <a:cubicBezTo>
                      <a:pt x="949" y="1076"/>
                      <a:pt x="1909" y="2026"/>
                      <a:pt x="2858" y="2975"/>
                    </a:cubicBezTo>
                    <a:cubicBezTo>
                      <a:pt x="2873" y="2983"/>
                      <a:pt x="2893" y="2990"/>
                      <a:pt x="2908" y="2990"/>
                    </a:cubicBezTo>
                    <a:cubicBezTo>
                      <a:pt x="2913" y="2990"/>
                      <a:pt x="2918" y="2989"/>
                      <a:pt x="2921" y="2986"/>
                    </a:cubicBezTo>
                    <a:cubicBezTo>
                      <a:pt x="2942" y="2986"/>
                      <a:pt x="2953" y="2954"/>
                      <a:pt x="2984" y="2901"/>
                    </a:cubicBezTo>
                    <a:cubicBezTo>
                      <a:pt x="2774" y="2511"/>
                      <a:pt x="2415" y="2205"/>
                      <a:pt x="2099" y="1889"/>
                    </a:cubicBezTo>
                    <a:cubicBezTo>
                      <a:pt x="1445" y="1235"/>
                      <a:pt x="833" y="539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0"/>
              <p:cNvSpPr/>
              <p:nvPr/>
            </p:nvSpPr>
            <p:spPr>
              <a:xfrm>
                <a:off x="3355025" y="4544725"/>
                <a:ext cx="73575" cy="660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643" extrusionOk="0">
                    <a:moveTo>
                      <a:pt x="2850" y="0"/>
                    </a:moveTo>
                    <a:cubicBezTo>
                      <a:pt x="2586" y="0"/>
                      <a:pt x="2407" y="160"/>
                      <a:pt x="2236" y="302"/>
                    </a:cubicBezTo>
                    <a:cubicBezTo>
                      <a:pt x="1413" y="966"/>
                      <a:pt x="548" y="1599"/>
                      <a:pt x="10" y="2537"/>
                    </a:cubicBezTo>
                    <a:cubicBezTo>
                      <a:pt x="0" y="2559"/>
                      <a:pt x="42" y="2612"/>
                      <a:pt x="52" y="2643"/>
                    </a:cubicBezTo>
                    <a:cubicBezTo>
                      <a:pt x="516" y="2179"/>
                      <a:pt x="959" y="1694"/>
                      <a:pt x="1445" y="1262"/>
                    </a:cubicBezTo>
                    <a:cubicBezTo>
                      <a:pt x="1930" y="819"/>
                      <a:pt x="2447" y="418"/>
                      <a:pt x="2942" y="6"/>
                    </a:cubicBezTo>
                    <a:cubicBezTo>
                      <a:pt x="2910" y="2"/>
                      <a:pt x="2880" y="0"/>
                      <a:pt x="28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0"/>
              <p:cNvSpPr/>
              <p:nvPr/>
            </p:nvSpPr>
            <p:spPr>
              <a:xfrm>
                <a:off x="3172025" y="4595650"/>
                <a:ext cx="213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980" extrusionOk="0">
                    <a:moveTo>
                      <a:pt x="76" y="1"/>
                    </a:moveTo>
                    <a:cubicBezTo>
                      <a:pt x="62" y="1"/>
                      <a:pt x="47" y="2"/>
                      <a:pt x="32" y="5"/>
                    </a:cubicBezTo>
                    <a:cubicBezTo>
                      <a:pt x="1" y="891"/>
                      <a:pt x="390" y="2378"/>
                      <a:pt x="855" y="2979"/>
                    </a:cubicBezTo>
                    <a:cubicBezTo>
                      <a:pt x="844" y="2853"/>
                      <a:pt x="855" y="2768"/>
                      <a:pt x="833" y="2694"/>
                    </a:cubicBezTo>
                    <a:cubicBezTo>
                      <a:pt x="622" y="2093"/>
                      <a:pt x="444" y="1482"/>
                      <a:pt x="338" y="849"/>
                    </a:cubicBezTo>
                    <a:cubicBezTo>
                      <a:pt x="296" y="617"/>
                      <a:pt x="254" y="374"/>
                      <a:pt x="212" y="142"/>
                    </a:cubicBezTo>
                    <a:cubicBezTo>
                      <a:pt x="202" y="52"/>
                      <a:pt x="155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0"/>
              <p:cNvSpPr/>
              <p:nvPr/>
            </p:nvSpPr>
            <p:spPr>
              <a:xfrm>
                <a:off x="3154100" y="4750275"/>
                <a:ext cx="403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722" extrusionOk="0">
                    <a:moveTo>
                      <a:pt x="1435" y="1"/>
                    </a:moveTo>
                    <a:cubicBezTo>
                      <a:pt x="1382" y="106"/>
                      <a:pt x="1329" y="190"/>
                      <a:pt x="1276" y="285"/>
                    </a:cubicBezTo>
                    <a:cubicBezTo>
                      <a:pt x="1086" y="676"/>
                      <a:pt x="908" y="1086"/>
                      <a:pt x="697" y="1477"/>
                    </a:cubicBezTo>
                    <a:cubicBezTo>
                      <a:pt x="517" y="1804"/>
                      <a:pt x="306" y="2120"/>
                      <a:pt x="127" y="2447"/>
                    </a:cubicBezTo>
                    <a:cubicBezTo>
                      <a:pt x="74" y="2532"/>
                      <a:pt x="0" y="2637"/>
                      <a:pt x="137" y="2722"/>
                    </a:cubicBezTo>
                    <a:cubicBezTo>
                      <a:pt x="591" y="2237"/>
                      <a:pt x="1276" y="1076"/>
                      <a:pt x="1466" y="454"/>
                    </a:cubicBezTo>
                    <a:cubicBezTo>
                      <a:pt x="1508" y="317"/>
                      <a:pt x="1614" y="169"/>
                      <a:pt x="143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0"/>
              <p:cNvSpPr/>
              <p:nvPr/>
            </p:nvSpPr>
            <p:spPr>
              <a:xfrm>
                <a:off x="3156725" y="4720475"/>
                <a:ext cx="30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574" extrusionOk="0">
                    <a:moveTo>
                      <a:pt x="1140" y="0"/>
                    </a:moveTo>
                    <a:cubicBezTo>
                      <a:pt x="1087" y="54"/>
                      <a:pt x="1035" y="85"/>
                      <a:pt x="1013" y="138"/>
                    </a:cubicBezTo>
                    <a:cubicBezTo>
                      <a:pt x="676" y="907"/>
                      <a:pt x="338" y="1678"/>
                      <a:pt x="11" y="2447"/>
                    </a:cubicBezTo>
                    <a:cubicBezTo>
                      <a:pt x="1" y="2479"/>
                      <a:pt x="22" y="2532"/>
                      <a:pt x="32" y="2574"/>
                    </a:cubicBezTo>
                    <a:cubicBezTo>
                      <a:pt x="212" y="2574"/>
                      <a:pt x="243" y="2416"/>
                      <a:pt x="296" y="2321"/>
                    </a:cubicBezTo>
                    <a:cubicBezTo>
                      <a:pt x="676" y="1614"/>
                      <a:pt x="992" y="886"/>
                      <a:pt x="1203" y="117"/>
                    </a:cubicBezTo>
                    <a:cubicBezTo>
                      <a:pt x="1203" y="96"/>
                      <a:pt x="1161" y="54"/>
                      <a:pt x="114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0"/>
              <p:cNvSpPr/>
              <p:nvPr/>
            </p:nvSpPr>
            <p:spPr>
              <a:xfrm>
                <a:off x="3421175" y="4562150"/>
                <a:ext cx="556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883" extrusionOk="0">
                    <a:moveTo>
                      <a:pt x="2129" y="1"/>
                    </a:moveTo>
                    <a:cubicBezTo>
                      <a:pt x="2120" y="1"/>
                      <a:pt x="2114" y="2"/>
                      <a:pt x="2110" y="5"/>
                    </a:cubicBezTo>
                    <a:cubicBezTo>
                      <a:pt x="1752" y="269"/>
                      <a:pt x="1393" y="523"/>
                      <a:pt x="1056" y="797"/>
                    </a:cubicBezTo>
                    <a:cubicBezTo>
                      <a:pt x="739" y="1060"/>
                      <a:pt x="434" y="1355"/>
                      <a:pt x="138" y="1651"/>
                    </a:cubicBezTo>
                    <a:cubicBezTo>
                      <a:pt x="85" y="1693"/>
                      <a:pt x="1" y="1767"/>
                      <a:pt x="117" y="1883"/>
                    </a:cubicBezTo>
                    <a:cubicBezTo>
                      <a:pt x="666" y="1430"/>
                      <a:pt x="1224" y="976"/>
                      <a:pt x="1784" y="523"/>
                    </a:cubicBezTo>
                    <a:cubicBezTo>
                      <a:pt x="1920" y="406"/>
                      <a:pt x="2047" y="291"/>
                      <a:pt x="2173" y="164"/>
                    </a:cubicBezTo>
                    <a:cubicBezTo>
                      <a:pt x="2195" y="143"/>
                      <a:pt x="2195" y="90"/>
                      <a:pt x="2227" y="5"/>
                    </a:cubicBezTo>
                    <a:cubicBezTo>
                      <a:pt x="2177" y="5"/>
                      <a:pt x="2147" y="1"/>
                      <a:pt x="2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0"/>
              <p:cNvSpPr/>
              <p:nvPr/>
            </p:nvSpPr>
            <p:spPr>
              <a:xfrm>
                <a:off x="3247450" y="4583900"/>
                <a:ext cx="419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395" extrusionOk="0">
                    <a:moveTo>
                      <a:pt x="31" y="0"/>
                    </a:moveTo>
                    <a:cubicBezTo>
                      <a:pt x="21" y="21"/>
                      <a:pt x="0" y="53"/>
                      <a:pt x="10" y="63"/>
                    </a:cubicBezTo>
                    <a:cubicBezTo>
                      <a:pt x="516" y="823"/>
                      <a:pt x="1023" y="1582"/>
                      <a:pt x="1571" y="2395"/>
                    </a:cubicBezTo>
                    <a:cubicBezTo>
                      <a:pt x="1677" y="2142"/>
                      <a:pt x="1550" y="1994"/>
                      <a:pt x="1477" y="1846"/>
                    </a:cubicBezTo>
                    <a:cubicBezTo>
                      <a:pt x="1055" y="1097"/>
                      <a:pt x="432" y="306"/>
                      <a:pt x="3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0"/>
              <p:cNvSpPr/>
              <p:nvPr/>
            </p:nvSpPr>
            <p:spPr>
              <a:xfrm>
                <a:off x="3083175" y="4912425"/>
                <a:ext cx="4510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08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656" y="159"/>
                      <a:pt x="1509" y="317"/>
                      <a:pt x="1371" y="486"/>
                    </a:cubicBezTo>
                    <a:cubicBezTo>
                      <a:pt x="1223" y="665"/>
                      <a:pt x="1118" y="855"/>
                      <a:pt x="970" y="1024"/>
                    </a:cubicBezTo>
                    <a:cubicBezTo>
                      <a:pt x="802" y="1203"/>
                      <a:pt x="612" y="1340"/>
                      <a:pt x="433" y="1519"/>
                    </a:cubicBezTo>
                    <a:cubicBezTo>
                      <a:pt x="285" y="1657"/>
                      <a:pt x="74" y="1751"/>
                      <a:pt x="0" y="2089"/>
                    </a:cubicBezTo>
                    <a:cubicBezTo>
                      <a:pt x="855" y="1530"/>
                      <a:pt x="1498" y="907"/>
                      <a:pt x="180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10"/>
              <p:cNvSpPr/>
              <p:nvPr/>
            </p:nvSpPr>
            <p:spPr>
              <a:xfrm>
                <a:off x="3527975" y="4454700"/>
                <a:ext cx="290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216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29" y="11"/>
                      <a:pt x="1076" y="11"/>
                      <a:pt x="1055" y="42"/>
                    </a:cubicBezTo>
                    <a:cubicBezTo>
                      <a:pt x="707" y="771"/>
                      <a:pt x="348" y="1488"/>
                      <a:pt x="1" y="2215"/>
                    </a:cubicBezTo>
                    <a:cubicBezTo>
                      <a:pt x="623" y="1593"/>
                      <a:pt x="1087" y="654"/>
                      <a:pt x="116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10"/>
              <p:cNvSpPr/>
              <p:nvPr/>
            </p:nvSpPr>
            <p:spPr>
              <a:xfrm>
                <a:off x="3360025" y="4908200"/>
                <a:ext cx="4670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383" extrusionOk="0">
                    <a:moveTo>
                      <a:pt x="0" y="1"/>
                    </a:moveTo>
                    <a:cubicBezTo>
                      <a:pt x="422" y="718"/>
                      <a:pt x="1076" y="1140"/>
                      <a:pt x="1867" y="1383"/>
                    </a:cubicBezTo>
                    <a:cubicBezTo>
                      <a:pt x="1716" y="1231"/>
                      <a:pt x="1555" y="1080"/>
                      <a:pt x="1403" y="929"/>
                    </a:cubicBezTo>
                    <a:lnTo>
                      <a:pt x="1403" y="929"/>
                    </a:lnTo>
                    <a:cubicBezTo>
                      <a:pt x="1403" y="929"/>
                      <a:pt x="1403" y="929"/>
                      <a:pt x="1403" y="929"/>
                    </a:cubicBezTo>
                    <a:lnTo>
                      <a:pt x="1382" y="908"/>
                    </a:lnTo>
                    <a:lnTo>
                      <a:pt x="1382" y="908"/>
                    </a:lnTo>
                    <a:cubicBezTo>
                      <a:pt x="1389" y="915"/>
                      <a:pt x="1396" y="922"/>
                      <a:pt x="1403" y="929"/>
                    </a:cubicBezTo>
                    <a:lnTo>
                      <a:pt x="1403" y="929"/>
                    </a:lnTo>
                    <a:cubicBezTo>
                      <a:pt x="855" y="729"/>
                      <a:pt x="475" y="296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6" name="Google Shape;1496;p10"/>
              <p:cNvSpPr/>
              <p:nvPr/>
            </p:nvSpPr>
            <p:spPr>
              <a:xfrm>
                <a:off x="3222900" y="4511400"/>
                <a:ext cx="583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1067" extrusionOk="0">
                    <a:moveTo>
                      <a:pt x="170" y="0"/>
                    </a:moveTo>
                    <a:cubicBezTo>
                      <a:pt x="112" y="0"/>
                      <a:pt x="55" y="4"/>
                      <a:pt x="1" y="10"/>
                    </a:cubicBezTo>
                    <a:cubicBezTo>
                      <a:pt x="12" y="31"/>
                      <a:pt x="12" y="64"/>
                      <a:pt x="22" y="74"/>
                    </a:cubicBezTo>
                    <a:cubicBezTo>
                      <a:pt x="75" y="95"/>
                      <a:pt x="138" y="137"/>
                      <a:pt x="202" y="148"/>
                    </a:cubicBezTo>
                    <a:cubicBezTo>
                      <a:pt x="908" y="327"/>
                      <a:pt x="1583" y="591"/>
                      <a:pt x="2163" y="1055"/>
                    </a:cubicBezTo>
                    <a:cubicBezTo>
                      <a:pt x="2171" y="1063"/>
                      <a:pt x="2183" y="1066"/>
                      <a:pt x="2196" y="1066"/>
                    </a:cubicBezTo>
                    <a:cubicBezTo>
                      <a:pt x="2233" y="1066"/>
                      <a:pt x="2285" y="1041"/>
                      <a:pt x="2332" y="1034"/>
                    </a:cubicBezTo>
                    <a:cubicBezTo>
                      <a:pt x="1759" y="433"/>
                      <a:pt x="839" y="0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7" name="Google Shape;1497;p10"/>
              <p:cNvSpPr/>
              <p:nvPr/>
            </p:nvSpPr>
            <p:spPr>
              <a:xfrm>
                <a:off x="3323375" y="4659575"/>
                <a:ext cx="4247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24" extrusionOk="0">
                    <a:moveTo>
                      <a:pt x="0" y="1"/>
                    </a:moveTo>
                    <a:cubicBezTo>
                      <a:pt x="369" y="528"/>
                      <a:pt x="1287" y="1276"/>
                      <a:pt x="1698" y="1424"/>
                    </a:cubicBezTo>
                    <a:cubicBezTo>
                      <a:pt x="1382" y="939"/>
                      <a:pt x="664" y="317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10"/>
              <p:cNvSpPr/>
              <p:nvPr/>
            </p:nvSpPr>
            <p:spPr>
              <a:xfrm>
                <a:off x="3365825" y="4573875"/>
                <a:ext cx="46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531" extrusionOk="0">
                    <a:moveTo>
                      <a:pt x="1825" y="0"/>
                    </a:moveTo>
                    <a:cubicBezTo>
                      <a:pt x="1720" y="54"/>
                      <a:pt x="1614" y="75"/>
                      <a:pt x="1530" y="138"/>
                    </a:cubicBezTo>
                    <a:cubicBezTo>
                      <a:pt x="1097" y="486"/>
                      <a:pt x="675" y="834"/>
                      <a:pt x="253" y="1182"/>
                    </a:cubicBezTo>
                    <a:cubicBezTo>
                      <a:pt x="159" y="1266"/>
                      <a:pt x="84" y="1371"/>
                      <a:pt x="0" y="1467"/>
                    </a:cubicBezTo>
                    <a:cubicBezTo>
                      <a:pt x="53" y="1509"/>
                      <a:pt x="84" y="1530"/>
                      <a:pt x="84" y="1530"/>
                    </a:cubicBezTo>
                    <a:cubicBezTo>
                      <a:pt x="665" y="1076"/>
                      <a:pt x="1256" y="612"/>
                      <a:pt x="1835" y="148"/>
                    </a:cubicBezTo>
                    <a:cubicBezTo>
                      <a:pt x="1856" y="138"/>
                      <a:pt x="1835" y="85"/>
                      <a:pt x="18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10"/>
              <p:cNvSpPr/>
              <p:nvPr/>
            </p:nvSpPr>
            <p:spPr>
              <a:xfrm>
                <a:off x="2897300" y="3863300"/>
                <a:ext cx="276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0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0" y="696"/>
                      <a:pt x="516" y="1287"/>
                      <a:pt x="886" y="1867"/>
                    </a:cubicBezTo>
                    <a:cubicBezTo>
                      <a:pt x="917" y="1930"/>
                      <a:pt x="1002" y="1972"/>
                      <a:pt x="1076" y="2035"/>
                    </a:cubicBezTo>
                    <a:cubicBezTo>
                      <a:pt x="1086" y="1951"/>
                      <a:pt x="1107" y="1899"/>
                      <a:pt x="1097" y="1867"/>
                    </a:cubicBezTo>
                    <a:cubicBezTo>
                      <a:pt x="770" y="1287"/>
                      <a:pt x="453" y="707"/>
                      <a:pt x="127" y="127"/>
                    </a:cubicBezTo>
                    <a:cubicBezTo>
                      <a:pt x="95" y="74"/>
                      <a:pt x="42" y="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10"/>
              <p:cNvSpPr/>
              <p:nvPr/>
            </p:nvSpPr>
            <p:spPr>
              <a:xfrm>
                <a:off x="3368450" y="4808800"/>
                <a:ext cx="353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879" extrusionOk="0">
                    <a:moveTo>
                      <a:pt x="33" y="1"/>
                    </a:moveTo>
                    <a:cubicBezTo>
                      <a:pt x="22" y="43"/>
                      <a:pt x="1" y="95"/>
                      <a:pt x="11" y="117"/>
                    </a:cubicBezTo>
                    <a:lnTo>
                      <a:pt x="1214" y="1857"/>
                    </a:lnTo>
                    <a:cubicBezTo>
                      <a:pt x="1235" y="1878"/>
                      <a:pt x="1298" y="1867"/>
                      <a:pt x="1329" y="1878"/>
                    </a:cubicBezTo>
                    <a:cubicBezTo>
                      <a:pt x="1414" y="1762"/>
                      <a:pt x="1329" y="1677"/>
                      <a:pt x="1277" y="1583"/>
                    </a:cubicBezTo>
                    <a:cubicBezTo>
                      <a:pt x="612" y="528"/>
                      <a:pt x="443" y="306"/>
                      <a:pt x="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1" name="Google Shape;1501;p10"/>
              <p:cNvSpPr/>
              <p:nvPr/>
            </p:nvSpPr>
            <p:spPr>
              <a:xfrm>
                <a:off x="3440700" y="4961675"/>
                <a:ext cx="4722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311" extrusionOk="0">
                    <a:moveTo>
                      <a:pt x="128" y="1"/>
                    </a:moveTo>
                    <a:cubicBezTo>
                      <a:pt x="104" y="1"/>
                      <a:pt x="64" y="27"/>
                      <a:pt x="0" y="45"/>
                    </a:cubicBezTo>
                    <a:cubicBezTo>
                      <a:pt x="53" y="119"/>
                      <a:pt x="85" y="203"/>
                      <a:pt x="148" y="256"/>
                    </a:cubicBezTo>
                    <a:cubicBezTo>
                      <a:pt x="665" y="657"/>
                      <a:pt x="1266" y="941"/>
                      <a:pt x="1804" y="1311"/>
                    </a:cubicBezTo>
                    <a:cubicBezTo>
                      <a:pt x="1835" y="1269"/>
                      <a:pt x="1868" y="1226"/>
                      <a:pt x="1889" y="1184"/>
                    </a:cubicBezTo>
                    <a:lnTo>
                      <a:pt x="750" y="393"/>
                    </a:lnTo>
                    <a:cubicBezTo>
                      <a:pt x="549" y="256"/>
                      <a:pt x="349" y="130"/>
                      <a:pt x="138" y="3"/>
                    </a:cubicBezTo>
                    <a:cubicBezTo>
                      <a:pt x="135" y="2"/>
                      <a:pt x="132" y="1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2" name="Google Shape;1502;p10"/>
              <p:cNvSpPr/>
              <p:nvPr/>
            </p:nvSpPr>
            <p:spPr>
              <a:xfrm>
                <a:off x="3282500" y="4683650"/>
                <a:ext cx="26375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645" extrusionOk="0">
                    <a:moveTo>
                      <a:pt x="623" y="1379"/>
                    </a:moveTo>
                    <a:lnTo>
                      <a:pt x="633" y="1389"/>
                    </a:lnTo>
                    <a:cubicBezTo>
                      <a:pt x="632" y="1387"/>
                      <a:pt x="631" y="1385"/>
                      <a:pt x="630" y="1383"/>
                    </a:cubicBezTo>
                    <a:lnTo>
                      <a:pt x="630" y="1383"/>
                    </a:lnTo>
                    <a:cubicBezTo>
                      <a:pt x="628" y="1382"/>
                      <a:pt x="625" y="1380"/>
                      <a:pt x="623" y="1379"/>
                    </a:cubicBezTo>
                    <a:close/>
                    <a:moveTo>
                      <a:pt x="118" y="1"/>
                    </a:moveTo>
                    <a:cubicBezTo>
                      <a:pt x="85" y="1"/>
                      <a:pt x="43" y="8"/>
                      <a:pt x="0" y="8"/>
                    </a:cubicBezTo>
                    <a:cubicBezTo>
                      <a:pt x="221" y="491"/>
                      <a:pt x="420" y="942"/>
                      <a:pt x="630" y="1383"/>
                    </a:cubicBezTo>
                    <a:lnTo>
                      <a:pt x="630" y="1383"/>
                    </a:lnTo>
                    <a:cubicBezTo>
                      <a:pt x="739" y="1449"/>
                      <a:pt x="768" y="1645"/>
                      <a:pt x="939" y="1645"/>
                    </a:cubicBezTo>
                    <a:cubicBezTo>
                      <a:pt x="972" y="1645"/>
                      <a:pt x="1010" y="1638"/>
                      <a:pt x="1055" y="1621"/>
                    </a:cubicBezTo>
                    <a:cubicBezTo>
                      <a:pt x="823" y="1041"/>
                      <a:pt x="560" y="503"/>
                      <a:pt x="169" y="18"/>
                    </a:cubicBezTo>
                    <a:cubicBezTo>
                      <a:pt x="160" y="5"/>
                      <a:pt x="142" y="1"/>
                      <a:pt x="11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10"/>
              <p:cNvSpPr/>
              <p:nvPr/>
            </p:nvSpPr>
            <p:spPr>
              <a:xfrm>
                <a:off x="3554600" y="5040850"/>
                <a:ext cx="374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398" extrusionOk="0">
                    <a:moveTo>
                      <a:pt x="0" y="0"/>
                    </a:moveTo>
                    <a:cubicBezTo>
                      <a:pt x="201" y="380"/>
                      <a:pt x="855" y="1023"/>
                      <a:pt x="1361" y="1392"/>
                    </a:cubicBezTo>
                    <a:cubicBezTo>
                      <a:pt x="1365" y="1396"/>
                      <a:pt x="1370" y="1398"/>
                      <a:pt x="1376" y="1398"/>
                    </a:cubicBezTo>
                    <a:cubicBezTo>
                      <a:pt x="1400" y="1398"/>
                      <a:pt x="1439" y="1367"/>
                      <a:pt x="1498" y="1350"/>
                    </a:cubicBezTo>
                    <a:cubicBezTo>
                      <a:pt x="1066" y="812"/>
                      <a:pt x="539" y="3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10"/>
              <p:cNvSpPr/>
              <p:nvPr/>
            </p:nvSpPr>
            <p:spPr>
              <a:xfrm>
                <a:off x="3144850" y="4440975"/>
                <a:ext cx="274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5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581"/>
                      <a:pt x="613" y="1056"/>
                      <a:pt x="1077" y="1552"/>
                    </a:cubicBezTo>
                    <a:cubicBezTo>
                      <a:pt x="1077" y="1414"/>
                      <a:pt x="1098" y="1341"/>
                      <a:pt x="1077" y="1299"/>
                    </a:cubicBezTo>
                    <a:cubicBezTo>
                      <a:pt x="866" y="908"/>
                      <a:pt x="307" y="202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10"/>
              <p:cNvSpPr/>
              <p:nvPr/>
            </p:nvSpPr>
            <p:spPr>
              <a:xfrm>
                <a:off x="3288050" y="4811175"/>
                <a:ext cx="22175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784" extrusionOk="0">
                    <a:moveTo>
                      <a:pt x="127" y="0"/>
                    </a:moveTo>
                    <a:cubicBezTo>
                      <a:pt x="63" y="22"/>
                      <a:pt x="0" y="43"/>
                      <a:pt x="0" y="54"/>
                    </a:cubicBezTo>
                    <a:cubicBezTo>
                      <a:pt x="95" y="612"/>
                      <a:pt x="443" y="1329"/>
                      <a:pt x="844" y="1783"/>
                    </a:cubicBezTo>
                    <a:cubicBezTo>
                      <a:pt x="854" y="1772"/>
                      <a:pt x="886" y="1751"/>
                      <a:pt x="875" y="1741"/>
                    </a:cubicBezTo>
                    <a:cubicBezTo>
                      <a:pt x="633" y="1161"/>
                      <a:pt x="380" y="5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10"/>
              <p:cNvSpPr/>
              <p:nvPr/>
            </p:nvSpPr>
            <p:spPr>
              <a:xfrm>
                <a:off x="3563300" y="4327075"/>
                <a:ext cx="185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805" extrusionOk="0">
                    <a:moveTo>
                      <a:pt x="697" y="1"/>
                    </a:moveTo>
                    <a:cubicBezTo>
                      <a:pt x="391" y="296"/>
                      <a:pt x="74" y="1003"/>
                      <a:pt x="1" y="1805"/>
                    </a:cubicBezTo>
                    <a:cubicBezTo>
                      <a:pt x="32" y="1751"/>
                      <a:pt x="85" y="1709"/>
                      <a:pt x="117" y="1646"/>
                    </a:cubicBezTo>
                    <a:cubicBezTo>
                      <a:pt x="327" y="1119"/>
                      <a:pt x="528" y="581"/>
                      <a:pt x="728" y="43"/>
                    </a:cubicBezTo>
                    <a:cubicBezTo>
                      <a:pt x="739" y="33"/>
                      <a:pt x="707" y="12"/>
                      <a:pt x="69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10"/>
              <p:cNvSpPr/>
              <p:nvPr/>
            </p:nvSpPr>
            <p:spPr>
              <a:xfrm>
                <a:off x="3003525" y="5007350"/>
                <a:ext cx="343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657" extrusionOk="0">
                    <a:moveTo>
                      <a:pt x="1193" y="0"/>
                    </a:moveTo>
                    <a:cubicBezTo>
                      <a:pt x="771" y="496"/>
                      <a:pt x="275" y="928"/>
                      <a:pt x="1" y="1561"/>
                    </a:cubicBezTo>
                    <a:cubicBezTo>
                      <a:pt x="82" y="1592"/>
                      <a:pt x="144" y="1613"/>
                      <a:pt x="205" y="1633"/>
                    </a:cubicBezTo>
                    <a:lnTo>
                      <a:pt x="205" y="1633"/>
                    </a:lnTo>
                    <a:cubicBezTo>
                      <a:pt x="272" y="1523"/>
                      <a:pt x="322" y="1407"/>
                      <a:pt x="392" y="1319"/>
                    </a:cubicBezTo>
                    <a:cubicBezTo>
                      <a:pt x="666" y="960"/>
                      <a:pt x="950" y="623"/>
                      <a:pt x="1224" y="274"/>
                    </a:cubicBezTo>
                    <a:cubicBezTo>
                      <a:pt x="1277" y="201"/>
                      <a:pt x="1372" y="106"/>
                      <a:pt x="1193" y="0"/>
                    </a:cubicBezTo>
                    <a:close/>
                    <a:moveTo>
                      <a:pt x="205" y="1633"/>
                    </a:moveTo>
                    <a:lnTo>
                      <a:pt x="205" y="1633"/>
                    </a:lnTo>
                    <a:cubicBezTo>
                      <a:pt x="201" y="1641"/>
                      <a:pt x="196" y="1649"/>
                      <a:pt x="191" y="1656"/>
                    </a:cubicBezTo>
                    <a:lnTo>
                      <a:pt x="212" y="1635"/>
                    </a:lnTo>
                    <a:cubicBezTo>
                      <a:pt x="210" y="1635"/>
                      <a:pt x="207" y="1634"/>
                      <a:pt x="205" y="163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8" name="Google Shape;1508;p10"/>
              <p:cNvSpPr/>
              <p:nvPr/>
            </p:nvSpPr>
            <p:spPr>
              <a:xfrm>
                <a:off x="3050475" y="4896075"/>
                <a:ext cx="2690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657" extrusionOk="0">
                    <a:moveTo>
                      <a:pt x="1024" y="1"/>
                    </a:moveTo>
                    <a:cubicBezTo>
                      <a:pt x="549" y="317"/>
                      <a:pt x="96" y="1024"/>
                      <a:pt x="0" y="1657"/>
                    </a:cubicBezTo>
                    <a:cubicBezTo>
                      <a:pt x="359" y="1140"/>
                      <a:pt x="717" y="623"/>
                      <a:pt x="1066" y="106"/>
                    </a:cubicBezTo>
                    <a:cubicBezTo>
                      <a:pt x="1076" y="85"/>
                      <a:pt x="1045" y="33"/>
                      <a:pt x="10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9" name="Google Shape;1509;p10"/>
              <p:cNvSpPr/>
              <p:nvPr/>
            </p:nvSpPr>
            <p:spPr>
              <a:xfrm>
                <a:off x="3362925" y="4822000"/>
                <a:ext cx="2480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33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0"/>
                      <a:pt x="327" y="802"/>
                      <a:pt x="749" y="1245"/>
                    </a:cubicBezTo>
                    <a:cubicBezTo>
                      <a:pt x="781" y="1283"/>
                      <a:pt x="821" y="1329"/>
                      <a:pt x="872" y="1329"/>
                    </a:cubicBezTo>
                    <a:cubicBezTo>
                      <a:pt x="906" y="1329"/>
                      <a:pt x="946" y="1309"/>
                      <a:pt x="992" y="1255"/>
                    </a:cubicBezTo>
                    <a:cubicBezTo>
                      <a:pt x="697" y="844"/>
                      <a:pt x="411" y="4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10"/>
              <p:cNvSpPr/>
              <p:nvPr/>
            </p:nvSpPr>
            <p:spPr>
              <a:xfrm>
                <a:off x="3012500" y="4145950"/>
                <a:ext cx="13200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309" extrusionOk="0">
                    <a:moveTo>
                      <a:pt x="0" y="0"/>
                    </a:moveTo>
                    <a:cubicBezTo>
                      <a:pt x="75" y="454"/>
                      <a:pt x="233" y="875"/>
                      <a:pt x="359" y="1308"/>
                    </a:cubicBezTo>
                    <a:cubicBezTo>
                      <a:pt x="412" y="1297"/>
                      <a:pt x="454" y="1287"/>
                      <a:pt x="497" y="1287"/>
                    </a:cubicBezTo>
                    <a:cubicBezTo>
                      <a:pt x="497" y="1182"/>
                      <a:pt x="528" y="1076"/>
                      <a:pt x="507" y="992"/>
                    </a:cubicBezTo>
                    <a:cubicBezTo>
                      <a:pt x="401" y="654"/>
                      <a:pt x="275" y="338"/>
                      <a:pt x="148" y="11"/>
                    </a:cubicBezTo>
                    <a:cubicBezTo>
                      <a:pt x="148" y="6"/>
                      <a:pt x="130" y="6"/>
                      <a:pt x="102" y="6"/>
                    </a:cubicBezTo>
                    <a:cubicBezTo>
                      <a:pt x="75" y="6"/>
                      <a:pt x="38" y="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10"/>
              <p:cNvSpPr/>
              <p:nvPr/>
            </p:nvSpPr>
            <p:spPr>
              <a:xfrm>
                <a:off x="3278550" y="4694625"/>
                <a:ext cx="203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4" y="370"/>
                      <a:pt x="148" y="560"/>
                      <a:pt x="486" y="1003"/>
                    </a:cubicBezTo>
                    <a:cubicBezTo>
                      <a:pt x="548" y="1083"/>
                      <a:pt x="595" y="1194"/>
                      <a:pt x="711" y="1194"/>
                    </a:cubicBezTo>
                    <a:cubicBezTo>
                      <a:pt x="732" y="1194"/>
                      <a:pt x="755" y="1190"/>
                      <a:pt x="781" y="1182"/>
                    </a:cubicBezTo>
                    <a:cubicBezTo>
                      <a:pt x="791" y="1140"/>
                      <a:pt x="812" y="1109"/>
                      <a:pt x="812" y="1066"/>
                    </a:cubicBezTo>
                    <a:cubicBezTo>
                      <a:pt x="812" y="1025"/>
                      <a:pt x="792" y="985"/>
                      <a:pt x="782" y="944"/>
                    </a:cubicBezTo>
                    <a:lnTo>
                      <a:pt x="782" y="944"/>
                    </a:lnTo>
                    <a:cubicBezTo>
                      <a:pt x="785" y="946"/>
                      <a:pt x="788" y="948"/>
                      <a:pt x="791" y="950"/>
                    </a:cubicBezTo>
                    <a:lnTo>
                      <a:pt x="781" y="940"/>
                    </a:lnTo>
                    <a:lnTo>
                      <a:pt x="781" y="940"/>
                    </a:lnTo>
                    <a:cubicBezTo>
                      <a:pt x="781" y="941"/>
                      <a:pt x="782" y="942"/>
                      <a:pt x="782" y="944"/>
                    </a:cubicBezTo>
                    <a:lnTo>
                      <a:pt x="782" y="944"/>
                    </a:lnTo>
                    <a:cubicBezTo>
                      <a:pt x="453" y="709"/>
                      <a:pt x="398" y="231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2" name="Google Shape;1512;p10"/>
              <p:cNvSpPr/>
              <p:nvPr/>
            </p:nvSpPr>
            <p:spPr>
              <a:xfrm>
                <a:off x="3191550" y="4624250"/>
                <a:ext cx="9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340" extrusionOk="0">
                    <a:moveTo>
                      <a:pt x="0" y="0"/>
                    </a:moveTo>
                    <a:cubicBezTo>
                      <a:pt x="0" y="549"/>
                      <a:pt x="21" y="633"/>
                      <a:pt x="369" y="1339"/>
                    </a:cubicBezTo>
                    <a:cubicBezTo>
                      <a:pt x="232" y="190"/>
                      <a:pt x="232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3" name="Google Shape;1513;p10"/>
              <p:cNvSpPr/>
              <p:nvPr/>
            </p:nvSpPr>
            <p:spPr>
              <a:xfrm>
                <a:off x="3305700" y="4577300"/>
                <a:ext cx="14250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330" extrusionOk="0">
                    <a:moveTo>
                      <a:pt x="85" y="1"/>
                    </a:moveTo>
                    <a:cubicBezTo>
                      <a:pt x="54" y="32"/>
                      <a:pt x="0" y="64"/>
                      <a:pt x="0" y="85"/>
                    </a:cubicBezTo>
                    <a:cubicBezTo>
                      <a:pt x="96" y="528"/>
                      <a:pt x="254" y="950"/>
                      <a:pt x="528" y="1330"/>
                    </a:cubicBezTo>
                    <a:cubicBezTo>
                      <a:pt x="570" y="992"/>
                      <a:pt x="380" y="4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4" name="Google Shape;1514;p10"/>
              <p:cNvSpPr/>
              <p:nvPr/>
            </p:nvSpPr>
            <p:spPr>
              <a:xfrm>
                <a:off x="3379525" y="4620025"/>
                <a:ext cx="300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697" extrusionOk="0">
                    <a:moveTo>
                      <a:pt x="1203" y="1"/>
                    </a:moveTo>
                    <a:cubicBezTo>
                      <a:pt x="665" y="116"/>
                      <a:pt x="138" y="422"/>
                      <a:pt x="0" y="697"/>
                    </a:cubicBezTo>
                    <a:cubicBezTo>
                      <a:pt x="591" y="496"/>
                      <a:pt x="876" y="338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5" name="Google Shape;1515;p10"/>
              <p:cNvSpPr/>
              <p:nvPr/>
            </p:nvSpPr>
            <p:spPr>
              <a:xfrm>
                <a:off x="3264575" y="4718375"/>
                <a:ext cx="92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26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91"/>
                      <a:pt x="138" y="770"/>
                      <a:pt x="211" y="1160"/>
                    </a:cubicBezTo>
                    <a:cubicBezTo>
                      <a:pt x="211" y="1181"/>
                      <a:pt x="264" y="1202"/>
                      <a:pt x="359" y="1266"/>
                    </a:cubicBezTo>
                    <a:cubicBezTo>
                      <a:pt x="370" y="591"/>
                      <a:pt x="317" y="4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6" name="Google Shape;1516;p10"/>
              <p:cNvSpPr/>
              <p:nvPr/>
            </p:nvSpPr>
            <p:spPr>
              <a:xfrm>
                <a:off x="2946575" y="5165825"/>
                <a:ext cx="795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87" extrusionOk="0">
                    <a:moveTo>
                      <a:pt x="181" y="0"/>
                    </a:moveTo>
                    <a:cubicBezTo>
                      <a:pt x="1" y="675"/>
                      <a:pt x="1" y="917"/>
                      <a:pt x="159" y="1487"/>
                    </a:cubicBezTo>
                    <a:cubicBezTo>
                      <a:pt x="317" y="1002"/>
                      <a:pt x="233" y="570"/>
                      <a:pt x="286" y="148"/>
                    </a:cubicBezTo>
                    <a:cubicBezTo>
                      <a:pt x="286" y="106"/>
                      <a:pt x="223" y="64"/>
                      <a:pt x="1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10"/>
              <p:cNvSpPr/>
              <p:nvPr/>
            </p:nvSpPr>
            <p:spPr>
              <a:xfrm>
                <a:off x="3196275" y="4701525"/>
                <a:ext cx="102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150" extrusionOk="0">
                    <a:moveTo>
                      <a:pt x="284" y="1"/>
                    </a:moveTo>
                    <a:cubicBezTo>
                      <a:pt x="263" y="1"/>
                      <a:pt x="239" y="4"/>
                      <a:pt x="212" y="10"/>
                    </a:cubicBezTo>
                    <a:cubicBezTo>
                      <a:pt x="128" y="369"/>
                      <a:pt x="1" y="737"/>
                      <a:pt x="22" y="1149"/>
                    </a:cubicBezTo>
                    <a:cubicBezTo>
                      <a:pt x="264" y="854"/>
                      <a:pt x="349" y="495"/>
                      <a:pt x="402" y="137"/>
                    </a:cubicBezTo>
                    <a:cubicBezTo>
                      <a:pt x="410" y="52"/>
                      <a:pt x="371" y="1"/>
                      <a:pt x="28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10"/>
              <p:cNvSpPr/>
              <p:nvPr/>
            </p:nvSpPr>
            <p:spPr>
              <a:xfrm>
                <a:off x="3138275" y="4875250"/>
                <a:ext cx="148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39" extrusionOk="0">
                    <a:moveTo>
                      <a:pt x="580" y="1"/>
                    </a:moveTo>
                    <a:lnTo>
                      <a:pt x="580" y="1"/>
                    </a:lnTo>
                    <a:cubicBezTo>
                      <a:pt x="296" y="264"/>
                      <a:pt x="243" y="634"/>
                      <a:pt x="1" y="939"/>
                    </a:cubicBezTo>
                    <a:cubicBezTo>
                      <a:pt x="454" y="770"/>
                      <a:pt x="591" y="528"/>
                      <a:pt x="58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10"/>
              <p:cNvSpPr/>
              <p:nvPr/>
            </p:nvSpPr>
            <p:spPr>
              <a:xfrm>
                <a:off x="3522700" y="4943275"/>
                <a:ext cx="148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93" extrusionOk="0">
                    <a:moveTo>
                      <a:pt x="1" y="1"/>
                    </a:moveTo>
                    <a:cubicBezTo>
                      <a:pt x="170" y="623"/>
                      <a:pt x="222" y="718"/>
                      <a:pt x="591" y="992"/>
                    </a:cubicBezTo>
                    <a:cubicBezTo>
                      <a:pt x="538" y="770"/>
                      <a:pt x="496" y="580"/>
                      <a:pt x="444" y="402"/>
                    </a:cubicBezTo>
                    <a:lnTo>
                      <a:pt x="444" y="402"/>
                    </a:lnTo>
                    <a:lnTo>
                      <a:pt x="465" y="412"/>
                    </a:lnTo>
                    <a:cubicBezTo>
                      <a:pt x="327" y="296"/>
                      <a:pt x="191" y="170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10"/>
              <p:cNvSpPr/>
              <p:nvPr/>
            </p:nvSpPr>
            <p:spPr>
              <a:xfrm>
                <a:off x="3378475" y="4912175"/>
                <a:ext cx="200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127"/>
                      <a:pt x="180" y="232"/>
                      <a:pt x="264" y="327"/>
                    </a:cubicBezTo>
                    <a:cubicBezTo>
                      <a:pt x="394" y="467"/>
                      <a:pt x="515" y="607"/>
                      <a:pt x="645" y="748"/>
                    </a:cubicBezTo>
                    <a:lnTo>
                      <a:pt x="645" y="748"/>
                    </a:lnTo>
                    <a:cubicBezTo>
                      <a:pt x="697" y="685"/>
                      <a:pt x="750" y="633"/>
                      <a:pt x="802" y="570"/>
                    </a:cubicBezTo>
                    <a:cubicBezTo>
                      <a:pt x="328" y="53"/>
                      <a:pt x="328" y="53"/>
                      <a:pt x="0" y="0"/>
                    </a:cubicBezTo>
                    <a:close/>
                    <a:moveTo>
                      <a:pt x="645" y="748"/>
                    </a:moveTo>
                    <a:cubicBezTo>
                      <a:pt x="645" y="748"/>
                      <a:pt x="644" y="748"/>
                      <a:pt x="644" y="749"/>
                    </a:cubicBezTo>
                    <a:lnTo>
                      <a:pt x="665" y="770"/>
                    </a:lnTo>
                    <a:cubicBezTo>
                      <a:pt x="658" y="762"/>
                      <a:pt x="652" y="755"/>
                      <a:pt x="645" y="74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10"/>
              <p:cNvSpPr/>
              <p:nvPr/>
            </p:nvSpPr>
            <p:spPr>
              <a:xfrm>
                <a:off x="3245575" y="4643475"/>
                <a:ext cx="90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423"/>
                      <a:pt x="43" y="444"/>
                      <a:pt x="359" y="697"/>
                    </a:cubicBezTo>
                    <a:cubicBezTo>
                      <a:pt x="254" y="296"/>
                      <a:pt x="254" y="296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2" name="Google Shape;1522;p10"/>
              <p:cNvSpPr/>
              <p:nvPr/>
            </p:nvSpPr>
            <p:spPr>
              <a:xfrm>
                <a:off x="3546150" y="4349750"/>
                <a:ext cx="9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98" extrusionOk="0">
                    <a:moveTo>
                      <a:pt x="317" y="1"/>
                    </a:moveTo>
                    <a:lnTo>
                      <a:pt x="317" y="1"/>
                    </a:lnTo>
                    <a:cubicBezTo>
                      <a:pt x="12" y="476"/>
                      <a:pt x="1" y="518"/>
                      <a:pt x="64" y="898"/>
                    </a:cubicBezTo>
                    <a:cubicBezTo>
                      <a:pt x="392" y="296"/>
                      <a:pt x="392" y="296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3" name="Google Shape;1523;p10"/>
              <p:cNvSpPr/>
              <p:nvPr/>
            </p:nvSpPr>
            <p:spPr>
              <a:xfrm>
                <a:off x="3249275" y="4613700"/>
                <a:ext cx="16375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0" y="359"/>
                      <a:pt x="370" y="622"/>
                      <a:pt x="654" y="896"/>
                    </a:cubicBezTo>
                    <a:cubicBezTo>
                      <a:pt x="570" y="411"/>
                      <a:pt x="443" y="243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10"/>
              <p:cNvSpPr/>
              <p:nvPr/>
            </p:nvSpPr>
            <p:spPr>
              <a:xfrm>
                <a:off x="3494225" y="4895025"/>
                <a:ext cx="90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5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4" y="370"/>
                      <a:pt x="74" y="370"/>
                      <a:pt x="359" y="581"/>
                    </a:cubicBezTo>
                    <a:cubicBezTo>
                      <a:pt x="306" y="359"/>
                      <a:pt x="264" y="117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10"/>
              <p:cNvSpPr/>
              <p:nvPr/>
            </p:nvSpPr>
            <p:spPr>
              <a:xfrm>
                <a:off x="3057850" y="4973075"/>
                <a:ext cx="145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3" extrusionOk="0">
                    <a:moveTo>
                      <a:pt x="581" y="0"/>
                    </a:moveTo>
                    <a:lnTo>
                      <a:pt x="581" y="0"/>
                    </a:lnTo>
                    <a:cubicBezTo>
                      <a:pt x="96" y="222"/>
                      <a:pt x="75" y="253"/>
                      <a:pt x="1" y="623"/>
                    </a:cubicBezTo>
                    <a:cubicBezTo>
                      <a:pt x="275" y="496"/>
                      <a:pt x="422" y="285"/>
                      <a:pt x="58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10"/>
              <p:cNvSpPr/>
              <p:nvPr/>
            </p:nvSpPr>
            <p:spPr>
              <a:xfrm>
                <a:off x="3476825" y="4849675"/>
                <a:ext cx="767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570" extrusionOk="0">
                    <a:moveTo>
                      <a:pt x="74" y="0"/>
                    </a:moveTo>
                    <a:lnTo>
                      <a:pt x="74" y="0"/>
                    </a:lnTo>
                    <a:cubicBezTo>
                      <a:pt x="1" y="232"/>
                      <a:pt x="32" y="401"/>
                      <a:pt x="243" y="570"/>
                    </a:cubicBezTo>
                    <a:cubicBezTo>
                      <a:pt x="275" y="328"/>
                      <a:pt x="306" y="148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7" name="Google Shape;1527;p10"/>
              <p:cNvSpPr/>
              <p:nvPr/>
            </p:nvSpPr>
            <p:spPr>
              <a:xfrm>
                <a:off x="3339975" y="5064300"/>
                <a:ext cx="75175" cy="14047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5619" extrusionOk="0">
                    <a:moveTo>
                      <a:pt x="117" y="0"/>
                    </a:moveTo>
                    <a:cubicBezTo>
                      <a:pt x="75" y="11"/>
                      <a:pt x="33" y="21"/>
                      <a:pt x="0" y="32"/>
                    </a:cubicBezTo>
                    <a:cubicBezTo>
                      <a:pt x="22" y="127"/>
                      <a:pt x="43" y="222"/>
                      <a:pt x="85" y="317"/>
                    </a:cubicBezTo>
                    <a:cubicBezTo>
                      <a:pt x="370" y="918"/>
                      <a:pt x="654" y="1519"/>
                      <a:pt x="961" y="2110"/>
                    </a:cubicBezTo>
                    <a:cubicBezTo>
                      <a:pt x="1561" y="3249"/>
                      <a:pt x="2173" y="4378"/>
                      <a:pt x="2775" y="5506"/>
                    </a:cubicBezTo>
                    <a:cubicBezTo>
                      <a:pt x="2803" y="5562"/>
                      <a:pt x="2831" y="5618"/>
                      <a:pt x="2890" y="5618"/>
                    </a:cubicBezTo>
                    <a:cubicBezTo>
                      <a:pt x="2920" y="5618"/>
                      <a:pt x="2957" y="5604"/>
                      <a:pt x="3007" y="5569"/>
                    </a:cubicBezTo>
                    <a:cubicBezTo>
                      <a:pt x="2047" y="3713"/>
                      <a:pt x="1087" y="1857"/>
                      <a:pt x="1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8" name="Google Shape;1528;p10"/>
              <p:cNvSpPr/>
              <p:nvPr/>
            </p:nvSpPr>
            <p:spPr>
              <a:xfrm>
                <a:off x="3566475" y="4907450"/>
                <a:ext cx="10417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7" extrusionOk="0">
                    <a:moveTo>
                      <a:pt x="130" y="0"/>
                    </a:moveTo>
                    <a:cubicBezTo>
                      <a:pt x="100" y="0"/>
                      <a:pt x="68" y="6"/>
                      <a:pt x="32" y="21"/>
                    </a:cubicBezTo>
                    <a:cubicBezTo>
                      <a:pt x="1" y="157"/>
                      <a:pt x="95" y="221"/>
                      <a:pt x="179" y="284"/>
                    </a:cubicBezTo>
                    <a:lnTo>
                      <a:pt x="3154" y="2625"/>
                    </a:lnTo>
                    <a:cubicBezTo>
                      <a:pt x="3397" y="2815"/>
                      <a:pt x="3660" y="2984"/>
                      <a:pt x="3913" y="3152"/>
                    </a:cubicBezTo>
                    <a:cubicBezTo>
                      <a:pt x="3926" y="3163"/>
                      <a:pt x="3943" y="3166"/>
                      <a:pt x="3964" y="3166"/>
                    </a:cubicBezTo>
                    <a:cubicBezTo>
                      <a:pt x="4009" y="3166"/>
                      <a:pt x="4073" y="3149"/>
                      <a:pt x="4166" y="3142"/>
                    </a:cubicBezTo>
                    <a:cubicBezTo>
                      <a:pt x="4039" y="3016"/>
                      <a:pt x="3976" y="2931"/>
                      <a:pt x="3892" y="2868"/>
                    </a:cubicBezTo>
                    <a:cubicBezTo>
                      <a:pt x="2679" y="2056"/>
                      <a:pt x="1583" y="1085"/>
                      <a:pt x="433" y="189"/>
                    </a:cubicBezTo>
                    <a:cubicBezTo>
                      <a:pt x="339" y="112"/>
                      <a:pt x="258" y="0"/>
                      <a:pt x="13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10"/>
              <p:cNvSpPr/>
              <p:nvPr/>
            </p:nvSpPr>
            <p:spPr>
              <a:xfrm>
                <a:off x="3483400" y="5295400"/>
                <a:ext cx="688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204" extrusionOk="0">
                    <a:moveTo>
                      <a:pt x="76" y="0"/>
                    </a:moveTo>
                    <a:cubicBezTo>
                      <a:pt x="55" y="0"/>
                      <a:pt x="31" y="8"/>
                      <a:pt x="1" y="27"/>
                    </a:cubicBezTo>
                    <a:cubicBezTo>
                      <a:pt x="223" y="639"/>
                      <a:pt x="1077" y="2062"/>
                      <a:pt x="2363" y="3909"/>
                    </a:cubicBezTo>
                    <a:cubicBezTo>
                      <a:pt x="2438" y="4024"/>
                      <a:pt x="2469" y="4204"/>
                      <a:pt x="2670" y="4204"/>
                    </a:cubicBezTo>
                    <a:cubicBezTo>
                      <a:pt x="2754" y="4087"/>
                      <a:pt x="2670" y="3993"/>
                      <a:pt x="2606" y="3909"/>
                    </a:cubicBezTo>
                    <a:cubicBezTo>
                      <a:pt x="1805" y="2643"/>
                      <a:pt x="1003" y="1377"/>
                      <a:pt x="191" y="112"/>
                    </a:cubicBezTo>
                    <a:cubicBezTo>
                      <a:pt x="159" y="65"/>
                      <a:pt x="134" y="0"/>
                      <a:pt x="7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10"/>
              <p:cNvSpPr/>
              <p:nvPr/>
            </p:nvSpPr>
            <p:spPr>
              <a:xfrm>
                <a:off x="3530625" y="4748700"/>
                <a:ext cx="9307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8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9" y="264"/>
                      <a:pt x="802" y="401"/>
                      <a:pt x="1202" y="612"/>
                    </a:cubicBezTo>
                    <a:cubicBezTo>
                      <a:pt x="1613" y="823"/>
                      <a:pt x="2014" y="1044"/>
                      <a:pt x="2436" y="1245"/>
                    </a:cubicBezTo>
                    <a:cubicBezTo>
                      <a:pt x="2837" y="1424"/>
                      <a:pt x="3195" y="1709"/>
                      <a:pt x="3723" y="1835"/>
                    </a:cubicBezTo>
                    <a:cubicBezTo>
                      <a:pt x="3006" y="1192"/>
                      <a:pt x="981" y="16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10"/>
              <p:cNvSpPr/>
              <p:nvPr/>
            </p:nvSpPr>
            <p:spPr>
              <a:xfrm>
                <a:off x="3338675" y="5116250"/>
                <a:ext cx="47200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491" extrusionOk="0">
                    <a:moveTo>
                      <a:pt x="85" y="0"/>
                    </a:moveTo>
                    <a:cubicBezTo>
                      <a:pt x="21" y="148"/>
                      <a:pt x="0" y="169"/>
                      <a:pt x="0" y="179"/>
                    </a:cubicBezTo>
                    <a:cubicBezTo>
                      <a:pt x="549" y="1266"/>
                      <a:pt x="1097" y="2342"/>
                      <a:pt x="1656" y="3418"/>
                    </a:cubicBezTo>
                    <a:cubicBezTo>
                      <a:pt x="1677" y="3449"/>
                      <a:pt x="1761" y="3449"/>
                      <a:pt x="1888" y="3491"/>
                    </a:cubicBezTo>
                    <a:cubicBezTo>
                      <a:pt x="1561" y="2743"/>
                      <a:pt x="1202" y="2099"/>
                      <a:pt x="865" y="1435"/>
                    </a:cubicBezTo>
                    <a:cubicBezTo>
                      <a:pt x="633" y="971"/>
                      <a:pt x="380" y="517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2" name="Google Shape;1532;p10"/>
              <p:cNvSpPr/>
              <p:nvPr/>
            </p:nvSpPr>
            <p:spPr>
              <a:xfrm>
                <a:off x="3249800" y="4929300"/>
                <a:ext cx="443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3429" extrusionOk="0">
                    <a:moveTo>
                      <a:pt x="64" y="0"/>
                    </a:moveTo>
                    <a:cubicBezTo>
                      <a:pt x="43" y="32"/>
                      <a:pt x="1" y="75"/>
                      <a:pt x="11" y="96"/>
                    </a:cubicBezTo>
                    <a:cubicBezTo>
                      <a:pt x="549" y="1203"/>
                      <a:pt x="1087" y="2311"/>
                      <a:pt x="1636" y="3418"/>
                    </a:cubicBezTo>
                    <a:cubicBezTo>
                      <a:pt x="1646" y="3429"/>
                      <a:pt x="1699" y="3429"/>
                      <a:pt x="1751" y="3429"/>
                    </a:cubicBezTo>
                    <a:cubicBezTo>
                      <a:pt x="1751" y="3365"/>
                      <a:pt x="1772" y="3291"/>
                      <a:pt x="1741" y="3239"/>
                    </a:cubicBezTo>
                    <a:cubicBezTo>
                      <a:pt x="1224" y="2173"/>
                      <a:pt x="697" y="1097"/>
                      <a:pt x="180" y="32"/>
                    </a:cubicBezTo>
                    <a:cubicBezTo>
                      <a:pt x="159" y="11"/>
                      <a:pt x="106" y="11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3" name="Google Shape;1533;p10"/>
              <p:cNvSpPr/>
              <p:nvPr/>
            </p:nvSpPr>
            <p:spPr>
              <a:xfrm>
                <a:off x="3516375" y="5083025"/>
                <a:ext cx="601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81" extrusionOk="0">
                    <a:moveTo>
                      <a:pt x="32" y="1"/>
                    </a:moveTo>
                    <a:cubicBezTo>
                      <a:pt x="32" y="22"/>
                      <a:pt x="1" y="43"/>
                      <a:pt x="11" y="53"/>
                    </a:cubicBezTo>
                    <a:cubicBezTo>
                      <a:pt x="591" y="1044"/>
                      <a:pt x="1382" y="1888"/>
                      <a:pt x="2047" y="2806"/>
                    </a:cubicBezTo>
                    <a:cubicBezTo>
                      <a:pt x="2120" y="2911"/>
                      <a:pt x="2226" y="2996"/>
                      <a:pt x="2310" y="3080"/>
                    </a:cubicBezTo>
                    <a:lnTo>
                      <a:pt x="2405" y="3017"/>
                    </a:lnTo>
                    <a:cubicBezTo>
                      <a:pt x="2384" y="2964"/>
                      <a:pt x="2373" y="2890"/>
                      <a:pt x="2342" y="2848"/>
                    </a:cubicBezTo>
                    <a:lnTo>
                      <a:pt x="158" y="32"/>
                    </a:lnTo>
                    <a:cubicBezTo>
                      <a:pt x="137" y="1"/>
                      <a:pt x="74" y="11"/>
                      <a:pt x="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4" name="Google Shape;1534;p10"/>
              <p:cNvSpPr/>
              <p:nvPr/>
            </p:nvSpPr>
            <p:spPr>
              <a:xfrm>
                <a:off x="3416450" y="5109925"/>
                <a:ext cx="490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65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348"/>
                      <a:pt x="169" y="601"/>
                      <a:pt x="316" y="854"/>
                    </a:cubicBezTo>
                    <a:cubicBezTo>
                      <a:pt x="813" y="1730"/>
                      <a:pt x="1614" y="2879"/>
                      <a:pt x="1920" y="3164"/>
                    </a:cubicBezTo>
                    <a:cubicBezTo>
                      <a:pt x="1941" y="3153"/>
                      <a:pt x="1962" y="3132"/>
                      <a:pt x="1962" y="3122"/>
                    </a:cubicBezTo>
                    <a:cubicBezTo>
                      <a:pt x="1466" y="2110"/>
                      <a:pt x="738" y="1245"/>
                      <a:pt x="211" y="253"/>
                    </a:cubicBezTo>
                    <a:cubicBezTo>
                      <a:pt x="169" y="169"/>
                      <a:pt x="95" y="85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5" name="Google Shape;1535;p10"/>
              <p:cNvSpPr/>
              <p:nvPr/>
            </p:nvSpPr>
            <p:spPr>
              <a:xfrm>
                <a:off x="3214225" y="5039500"/>
                <a:ext cx="416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240" extrusionOk="0">
                    <a:moveTo>
                      <a:pt x="42" y="1"/>
                    </a:moveTo>
                    <a:cubicBezTo>
                      <a:pt x="21" y="85"/>
                      <a:pt x="0" y="106"/>
                      <a:pt x="10" y="127"/>
                    </a:cubicBezTo>
                    <a:cubicBezTo>
                      <a:pt x="31" y="191"/>
                      <a:pt x="52" y="254"/>
                      <a:pt x="85" y="307"/>
                    </a:cubicBezTo>
                    <a:cubicBezTo>
                      <a:pt x="538" y="961"/>
                      <a:pt x="907" y="1657"/>
                      <a:pt x="1160" y="2417"/>
                    </a:cubicBezTo>
                    <a:cubicBezTo>
                      <a:pt x="1245" y="2659"/>
                      <a:pt x="1381" y="2891"/>
                      <a:pt x="1508" y="3123"/>
                    </a:cubicBezTo>
                    <a:cubicBezTo>
                      <a:pt x="1529" y="3165"/>
                      <a:pt x="1592" y="3197"/>
                      <a:pt x="1667" y="3239"/>
                    </a:cubicBezTo>
                    <a:cubicBezTo>
                      <a:pt x="1498" y="2279"/>
                      <a:pt x="633" y="549"/>
                      <a:pt x="4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6" name="Google Shape;1536;p10"/>
              <p:cNvSpPr/>
              <p:nvPr/>
            </p:nvSpPr>
            <p:spPr>
              <a:xfrm>
                <a:off x="3705700" y="5243875"/>
                <a:ext cx="437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23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1" y="538"/>
                      <a:pt x="654" y="1181"/>
                      <a:pt x="1508" y="2194"/>
                    </a:cubicBezTo>
                    <a:cubicBezTo>
                      <a:pt x="1561" y="2246"/>
                      <a:pt x="1634" y="2278"/>
                      <a:pt x="1751" y="2352"/>
                    </a:cubicBezTo>
                    <a:cubicBezTo>
                      <a:pt x="1571" y="1888"/>
                      <a:pt x="685" y="696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7" name="Google Shape;1537;p10"/>
              <p:cNvSpPr/>
              <p:nvPr/>
            </p:nvSpPr>
            <p:spPr>
              <a:xfrm>
                <a:off x="3598650" y="4911325"/>
                <a:ext cx="45625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26" extrusionOk="0">
                    <a:moveTo>
                      <a:pt x="81" y="1"/>
                    </a:moveTo>
                    <a:cubicBezTo>
                      <a:pt x="66" y="1"/>
                      <a:pt x="29" y="46"/>
                      <a:pt x="0" y="66"/>
                    </a:cubicBezTo>
                    <a:cubicBezTo>
                      <a:pt x="474" y="593"/>
                      <a:pt x="1255" y="1089"/>
                      <a:pt x="1824" y="1226"/>
                    </a:cubicBezTo>
                    <a:cubicBezTo>
                      <a:pt x="1456" y="857"/>
                      <a:pt x="474" y="161"/>
                      <a:pt x="85" y="2"/>
                    </a:cubicBezTo>
                    <a:cubicBezTo>
                      <a:pt x="84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8" name="Google Shape;1538;p10"/>
              <p:cNvSpPr/>
              <p:nvPr/>
            </p:nvSpPr>
            <p:spPr>
              <a:xfrm>
                <a:off x="3190200" y="4931400"/>
                <a:ext cx="1057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565" extrusionOk="0">
                    <a:moveTo>
                      <a:pt x="128" y="1"/>
                    </a:moveTo>
                    <a:cubicBezTo>
                      <a:pt x="64" y="117"/>
                      <a:pt x="1" y="170"/>
                      <a:pt x="1" y="223"/>
                    </a:cubicBezTo>
                    <a:cubicBezTo>
                      <a:pt x="22" y="1425"/>
                      <a:pt x="106" y="2131"/>
                      <a:pt x="307" y="2564"/>
                    </a:cubicBezTo>
                    <a:cubicBezTo>
                      <a:pt x="423" y="1773"/>
                      <a:pt x="191" y="1066"/>
                      <a:pt x="233" y="349"/>
                    </a:cubicBezTo>
                    <a:cubicBezTo>
                      <a:pt x="233" y="254"/>
                      <a:pt x="181" y="159"/>
                      <a:pt x="1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0"/>
              <p:cNvSpPr/>
              <p:nvPr/>
            </p:nvSpPr>
            <p:spPr>
              <a:xfrm>
                <a:off x="3221600" y="4825675"/>
                <a:ext cx="635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32" extrusionOk="0">
                    <a:moveTo>
                      <a:pt x="169" y="1"/>
                    </a:moveTo>
                    <a:cubicBezTo>
                      <a:pt x="74" y="106"/>
                      <a:pt x="0" y="149"/>
                      <a:pt x="0" y="191"/>
                    </a:cubicBezTo>
                    <a:cubicBezTo>
                      <a:pt x="0" y="855"/>
                      <a:pt x="0" y="1509"/>
                      <a:pt x="11" y="2163"/>
                    </a:cubicBezTo>
                    <a:cubicBezTo>
                      <a:pt x="11" y="2205"/>
                      <a:pt x="74" y="2237"/>
                      <a:pt x="169" y="2331"/>
                    </a:cubicBezTo>
                    <a:cubicBezTo>
                      <a:pt x="243" y="1530"/>
                      <a:pt x="254" y="792"/>
                      <a:pt x="1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0"/>
              <p:cNvSpPr/>
              <p:nvPr/>
            </p:nvSpPr>
            <p:spPr>
              <a:xfrm>
                <a:off x="3518500" y="5111750"/>
                <a:ext cx="32175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93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5" y="781"/>
                      <a:pt x="917" y="1667"/>
                      <a:pt x="1287" y="1931"/>
                    </a:cubicBezTo>
                    <a:cubicBezTo>
                      <a:pt x="1160" y="1552"/>
                      <a:pt x="516" y="560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0"/>
              <p:cNvSpPr/>
              <p:nvPr/>
            </p:nvSpPr>
            <p:spPr>
              <a:xfrm>
                <a:off x="3651375" y="4817200"/>
                <a:ext cx="406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437" extrusionOk="0">
                    <a:moveTo>
                      <a:pt x="108" y="1"/>
                    </a:moveTo>
                    <a:cubicBezTo>
                      <a:pt x="84" y="1"/>
                      <a:pt x="39" y="36"/>
                      <a:pt x="11" y="55"/>
                    </a:cubicBezTo>
                    <a:cubicBezTo>
                      <a:pt x="11" y="76"/>
                      <a:pt x="1" y="97"/>
                      <a:pt x="11" y="108"/>
                    </a:cubicBezTo>
                    <a:lnTo>
                      <a:pt x="1529" y="1437"/>
                    </a:lnTo>
                    <a:cubicBezTo>
                      <a:pt x="1561" y="1416"/>
                      <a:pt x="1593" y="1405"/>
                      <a:pt x="1625" y="1395"/>
                    </a:cubicBezTo>
                    <a:cubicBezTo>
                      <a:pt x="1583" y="1299"/>
                      <a:pt x="1540" y="1205"/>
                      <a:pt x="1477" y="1131"/>
                    </a:cubicBezTo>
                    <a:cubicBezTo>
                      <a:pt x="1086" y="688"/>
                      <a:pt x="580" y="371"/>
                      <a:pt x="116" y="2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0"/>
              <p:cNvSpPr/>
              <p:nvPr/>
            </p:nvSpPr>
            <p:spPr>
              <a:xfrm>
                <a:off x="3266675" y="5156575"/>
                <a:ext cx="187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48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338"/>
                      <a:pt x="201" y="1119"/>
                      <a:pt x="486" y="1730"/>
                    </a:cubicBezTo>
                    <a:cubicBezTo>
                      <a:pt x="537" y="1844"/>
                      <a:pt x="528" y="2047"/>
                      <a:pt x="733" y="2047"/>
                    </a:cubicBezTo>
                    <a:cubicBezTo>
                      <a:pt x="739" y="2047"/>
                      <a:pt x="744" y="2047"/>
                      <a:pt x="750" y="2047"/>
                    </a:cubicBezTo>
                    <a:cubicBezTo>
                      <a:pt x="644" y="1467"/>
                      <a:pt x="233" y="317"/>
                      <a:pt x="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0"/>
              <p:cNvSpPr/>
              <p:nvPr/>
            </p:nvSpPr>
            <p:spPr>
              <a:xfrm>
                <a:off x="3692500" y="5253600"/>
                <a:ext cx="274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8" extrusionOk="0">
                    <a:moveTo>
                      <a:pt x="85" y="1"/>
                    </a:moveTo>
                    <a:cubicBezTo>
                      <a:pt x="11" y="138"/>
                      <a:pt x="1" y="202"/>
                      <a:pt x="32" y="254"/>
                    </a:cubicBezTo>
                    <a:cubicBezTo>
                      <a:pt x="306" y="697"/>
                      <a:pt x="602" y="1140"/>
                      <a:pt x="887" y="1573"/>
                    </a:cubicBezTo>
                    <a:cubicBezTo>
                      <a:pt x="918" y="1625"/>
                      <a:pt x="992" y="1636"/>
                      <a:pt x="1055" y="1667"/>
                    </a:cubicBezTo>
                    <a:cubicBezTo>
                      <a:pt x="1066" y="1615"/>
                      <a:pt x="1098" y="1562"/>
                      <a:pt x="1077" y="1531"/>
                    </a:cubicBezTo>
                    <a:cubicBezTo>
                      <a:pt x="781" y="1077"/>
                      <a:pt x="486" y="613"/>
                      <a:pt x="191" y="160"/>
                    </a:cubicBezTo>
                    <a:cubicBezTo>
                      <a:pt x="148" y="106"/>
                      <a:pt x="116" y="54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10"/>
              <p:cNvSpPr/>
              <p:nvPr/>
            </p:nvSpPr>
            <p:spPr>
              <a:xfrm>
                <a:off x="3416175" y="5136550"/>
                <a:ext cx="248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50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63"/>
                      <a:pt x="11" y="138"/>
                      <a:pt x="43" y="180"/>
                    </a:cubicBezTo>
                    <a:cubicBezTo>
                      <a:pt x="306" y="612"/>
                      <a:pt x="570" y="1034"/>
                      <a:pt x="845" y="1467"/>
                    </a:cubicBezTo>
                    <a:cubicBezTo>
                      <a:pt x="866" y="1488"/>
                      <a:pt x="918" y="1498"/>
                      <a:pt x="960" y="1509"/>
                    </a:cubicBezTo>
                    <a:cubicBezTo>
                      <a:pt x="971" y="1467"/>
                      <a:pt x="992" y="1413"/>
                      <a:pt x="981" y="1382"/>
                    </a:cubicBezTo>
                    <a:cubicBezTo>
                      <a:pt x="707" y="928"/>
                      <a:pt x="433" y="485"/>
                      <a:pt x="149" y="42"/>
                    </a:cubicBezTo>
                    <a:cubicBezTo>
                      <a:pt x="138" y="11"/>
                      <a:pt x="74" y="11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10"/>
              <p:cNvSpPr/>
              <p:nvPr/>
            </p:nvSpPr>
            <p:spPr>
              <a:xfrm>
                <a:off x="3590975" y="5328775"/>
                <a:ext cx="26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0" y="749"/>
                      <a:pt x="729" y="1213"/>
                      <a:pt x="1056" y="1360"/>
                    </a:cubicBezTo>
                    <a:cubicBezTo>
                      <a:pt x="877" y="928"/>
                      <a:pt x="549" y="495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6" name="Google Shape;1546;p10"/>
              <p:cNvSpPr/>
              <p:nvPr/>
            </p:nvSpPr>
            <p:spPr>
              <a:xfrm>
                <a:off x="3407225" y="5148175"/>
                <a:ext cx="174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13" extrusionOk="0">
                    <a:moveTo>
                      <a:pt x="93" y="1"/>
                    </a:moveTo>
                    <a:cubicBezTo>
                      <a:pt x="70" y="1"/>
                      <a:pt x="35" y="10"/>
                      <a:pt x="0" y="10"/>
                    </a:cubicBezTo>
                    <a:cubicBezTo>
                      <a:pt x="10" y="84"/>
                      <a:pt x="10" y="147"/>
                      <a:pt x="32" y="200"/>
                    </a:cubicBezTo>
                    <a:cubicBezTo>
                      <a:pt x="242" y="611"/>
                      <a:pt x="464" y="1012"/>
                      <a:pt x="675" y="1412"/>
                    </a:cubicBezTo>
                    <a:cubicBezTo>
                      <a:pt x="696" y="980"/>
                      <a:pt x="507" y="559"/>
                      <a:pt x="116" y="10"/>
                    </a:cubicBezTo>
                    <a:cubicBezTo>
                      <a:pt x="113" y="3"/>
                      <a:pt x="104" y="1"/>
                      <a:pt x="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7" name="Google Shape;1547;p10"/>
              <p:cNvSpPr/>
              <p:nvPr/>
            </p:nvSpPr>
            <p:spPr>
              <a:xfrm>
                <a:off x="3290675" y="5233050"/>
                <a:ext cx="187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362" extrusionOk="0">
                    <a:moveTo>
                      <a:pt x="1" y="0"/>
                    </a:moveTo>
                    <a:cubicBezTo>
                      <a:pt x="158" y="644"/>
                      <a:pt x="348" y="992"/>
                      <a:pt x="749" y="1361"/>
                    </a:cubicBezTo>
                    <a:cubicBezTo>
                      <a:pt x="633" y="855"/>
                      <a:pt x="359" y="485"/>
                      <a:pt x="158" y="85"/>
                    </a:cubicBezTo>
                    <a:cubicBezTo>
                      <a:pt x="137" y="42"/>
                      <a:pt x="74" y="32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8" name="Google Shape;1548;p10"/>
              <p:cNvSpPr/>
              <p:nvPr/>
            </p:nvSpPr>
            <p:spPr>
              <a:xfrm>
                <a:off x="3581500" y="5340100"/>
                <a:ext cx="203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0" extrusionOk="0">
                    <a:moveTo>
                      <a:pt x="42" y="0"/>
                    </a:moveTo>
                    <a:cubicBezTo>
                      <a:pt x="0" y="169"/>
                      <a:pt x="106" y="296"/>
                      <a:pt x="180" y="422"/>
                    </a:cubicBezTo>
                    <a:cubicBezTo>
                      <a:pt x="328" y="654"/>
                      <a:pt x="506" y="876"/>
                      <a:pt x="675" y="1097"/>
                    </a:cubicBezTo>
                    <a:cubicBezTo>
                      <a:pt x="696" y="1129"/>
                      <a:pt x="749" y="1118"/>
                      <a:pt x="813" y="1129"/>
                    </a:cubicBezTo>
                    <a:cubicBezTo>
                      <a:pt x="802" y="1055"/>
                      <a:pt x="802" y="992"/>
                      <a:pt x="771" y="939"/>
                    </a:cubicBezTo>
                    <a:cubicBezTo>
                      <a:pt x="570" y="633"/>
                      <a:pt x="370" y="328"/>
                      <a:pt x="159" y="21"/>
                    </a:cubicBezTo>
                    <a:cubicBezTo>
                      <a:pt x="148" y="0"/>
                      <a:pt x="85" y="11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9" name="Google Shape;1549;p10"/>
              <p:cNvSpPr/>
              <p:nvPr/>
            </p:nvSpPr>
            <p:spPr>
              <a:xfrm>
                <a:off x="3192600" y="4888975"/>
                <a:ext cx="8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129" extrusionOk="0">
                    <a:moveTo>
                      <a:pt x="317" y="0"/>
                    </a:moveTo>
                    <a:lnTo>
                      <a:pt x="317" y="0"/>
                    </a:lnTo>
                    <a:cubicBezTo>
                      <a:pt x="42" y="401"/>
                      <a:pt x="0" y="591"/>
                      <a:pt x="85" y="1128"/>
                    </a:cubicBezTo>
                    <a:cubicBezTo>
                      <a:pt x="232" y="791"/>
                      <a:pt x="327" y="443"/>
                      <a:pt x="31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0" name="Google Shape;1550;p10"/>
              <p:cNvSpPr/>
              <p:nvPr/>
            </p:nvSpPr>
            <p:spPr>
              <a:xfrm>
                <a:off x="3232150" y="4845975"/>
                <a:ext cx="89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126" extrusionOk="0">
                    <a:moveTo>
                      <a:pt x="95" y="1"/>
                    </a:moveTo>
                    <a:cubicBezTo>
                      <a:pt x="0" y="391"/>
                      <a:pt x="74" y="687"/>
                      <a:pt x="64" y="992"/>
                    </a:cubicBezTo>
                    <a:cubicBezTo>
                      <a:pt x="64" y="1035"/>
                      <a:pt x="77" y="1126"/>
                      <a:pt x="172" y="1126"/>
                    </a:cubicBezTo>
                    <a:cubicBezTo>
                      <a:pt x="194" y="1126"/>
                      <a:pt x="221" y="1121"/>
                      <a:pt x="253" y="1108"/>
                    </a:cubicBezTo>
                    <a:cubicBezTo>
                      <a:pt x="179" y="781"/>
                      <a:pt x="359" y="423"/>
                      <a:pt x="9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1" name="Google Shape;1551;p10"/>
              <p:cNvSpPr/>
              <p:nvPr/>
            </p:nvSpPr>
            <p:spPr>
              <a:xfrm>
                <a:off x="3727300" y="4891600"/>
                <a:ext cx="124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8" y="412"/>
                      <a:pt x="138" y="412"/>
                      <a:pt x="496" y="591"/>
                    </a:cubicBezTo>
                    <a:cubicBezTo>
                      <a:pt x="391" y="369"/>
                      <a:pt x="317" y="12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2" name="Google Shape;1552;p10"/>
              <p:cNvSpPr/>
              <p:nvPr/>
            </p:nvSpPr>
            <p:spPr>
              <a:xfrm>
                <a:off x="3234500" y="4960400"/>
                <a:ext cx="5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149"/>
                      <a:pt x="54" y="296"/>
                      <a:pt x="85" y="444"/>
                    </a:cubicBezTo>
                    <a:cubicBezTo>
                      <a:pt x="117" y="570"/>
                      <a:pt x="159" y="687"/>
                      <a:pt x="191" y="813"/>
                    </a:cubicBezTo>
                    <a:cubicBezTo>
                      <a:pt x="223" y="518"/>
                      <a:pt x="191" y="244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3" name="Google Shape;1553;p10"/>
              <p:cNvSpPr/>
              <p:nvPr/>
            </p:nvSpPr>
            <p:spPr>
              <a:xfrm>
                <a:off x="3808525" y="5251500"/>
                <a:ext cx="10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43" y="1"/>
                    </a:moveTo>
                    <a:cubicBezTo>
                      <a:pt x="32" y="11"/>
                      <a:pt x="10" y="11"/>
                      <a:pt x="0" y="22"/>
                    </a:cubicBezTo>
                    <a:cubicBezTo>
                      <a:pt x="10" y="33"/>
                      <a:pt x="10" y="54"/>
                      <a:pt x="21" y="64"/>
                    </a:cubicBezTo>
                    <a:cubicBezTo>
                      <a:pt x="32" y="43"/>
                      <a:pt x="32" y="22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4" name="Google Shape;1554;p10"/>
              <p:cNvSpPr/>
              <p:nvPr/>
            </p:nvSpPr>
            <p:spPr>
              <a:xfrm>
                <a:off x="3651100" y="4638075"/>
                <a:ext cx="2352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0" extrusionOk="0">
                    <a:moveTo>
                      <a:pt x="2745" y="0"/>
                    </a:moveTo>
                    <a:cubicBezTo>
                      <a:pt x="1868" y="0"/>
                      <a:pt x="1000" y="100"/>
                      <a:pt x="148" y="322"/>
                    </a:cubicBezTo>
                    <a:cubicBezTo>
                      <a:pt x="64" y="343"/>
                      <a:pt x="1" y="407"/>
                      <a:pt x="96" y="523"/>
                    </a:cubicBezTo>
                    <a:cubicBezTo>
                      <a:pt x="718" y="312"/>
                      <a:pt x="1372" y="270"/>
                      <a:pt x="2037" y="270"/>
                    </a:cubicBezTo>
                    <a:cubicBezTo>
                      <a:pt x="2205" y="267"/>
                      <a:pt x="2373" y="266"/>
                      <a:pt x="2541" y="266"/>
                    </a:cubicBezTo>
                    <a:cubicBezTo>
                      <a:pt x="3079" y="266"/>
                      <a:pt x="3618" y="280"/>
                      <a:pt x="4156" y="312"/>
                    </a:cubicBezTo>
                    <a:cubicBezTo>
                      <a:pt x="5865" y="407"/>
                      <a:pt x="7573" y="481"/>
                      <a:pt x="9250" y="807"/>
                    </a:cubicBezTo>
                    <a:cubicBezTo>
                      <a:pt x="9254" y="809"/>
                      <a:pt x="9257" y="809"/>
                      <a:pt x="9261" y="809"/>
                    </a:cubicBezTo>
                    <a:cubicBezTo>
                      <a:pt x="9291" y="809"/>
                      <a:pt x="9333" y="773"/>
                      <a:pt x="9408" y="744"/>
                    </a:cubicBezTo>
                    <a:cubicBezTo>
                      <a:pt x="9324" y="681"/>
                      <a:pt x="9261" y="618"/>
                      <a:pt x="9187" y="607"/>
                    </a:cubicBezTo>
                    <a:cubicBezTo>
                      <a:pt x="8807" y="523"/>
                      <a:pt x="8417" y="428"/>
                      <a:pt x="8016" y="375"/>
                    </a:cubicBezTo>
                    <a:cubicBezTo>
                      <a:pt x="6392" y="164"/>
                      <a:pt x="4758" y="48"/>
                      <a:pt x="3112" y="6"/>
                    </a:cubicBezTo>
                    <a:cubicBezTo>
                      <a:pt x="2990" y="2"/>
                      <a:pt x="2867" y="0"/>
                      <a:pt x="2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5" name="Google Shape;1555;p10"/>
              <p:cNvSpPr/>
              <p:nvPr/>
            </p:nvSpPr>
            <p:spPr>
              <a:xfrm>
                <a:off x="3793475" y="4847825"/>
                <a:ext cx="1972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518" extrusionOk="0">
                    <a:moveTo>
                      <a:pt x="233" y="1"/>
                    </a:moveTo>
                    <a:cubicBezTo>
                      <a:pt x="138" y="1"/>
                      <a:pt x="1" y="11"/>
                      <a:pt x="75" y="201"/>
                    </a:cubicBezTo>
                    <a:cubicBezTo>
                      <a:pt x="2670" y="296"/>
                      <a:pt x="5274" y="486"/>
                      <a:pt x="7890" y="517"/>
                    </a:cubicBezTo>
                    <a:cubicBezTo>
                      <a:pt x="7732" y="338"/>
                      <a:pt x="7531" y="349"/>
                      <a:pt x="7341" y="338"/>
                    </a:cubicBezTo>
                    <a:cubicBezTo>
                      <a:pt x="5506" y="243"/>
                      <a:pt x="3661" y="138"/>
                      <a:pt x="1826" y="43"/>
                    </a:cubicBezTo>
                    <a:cubicBezTo>
                      <a:pt x="1298" y="22"/>
                      <a:pt x="771" y="11"/>
                      <a:pt x="23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6" name="Google Shape;1556;p10"/>
              <p:cNvSpPr/>
              <p:nvPr/>
            </p:nvSpPr>
            <p:spPr>
              <a:xfrm>
                <a:off x="3761850" y="4778225"/>
                <a:ext cx="899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92" extrusionOk="0">
                    <a:moveTo>
                      <a:pt x="591" y="1"/>
                    </a:moveTo>
                    <a:cubicBezTo>
                      <a:pt x="401" y="1"/>
                      <a:pt x="201" y="43"/>
                      <a:pt x="11" y="64"/>
                    </a:cubicBezTo>
                    <a:cubicBezTo>
                      <a:pt x="11" y="85"/>
                      <a:pt x="11" y="116"/>
                      <a:pt x="0" y="137"/>
                    </a:cubicBezTo>
                    <a:cubicBezTo>
                      <a:pt x="97" y="167"/>
                      <a:pt x="195" y="223"/>
                      <a:pt x="284" y="223"/>
                    </a:cubicBezTo>
                    <a:cubicBezTo>
                      <a:pt x="291" y="223"/>
                      <a:pt x="299" y="222"/>
                      <a:pt x="306" y="222"/>
                    </a:cubicBezTo>
                    <a:cubicBezTo>
                      <a:pt x="444" y="215"/>
                      <a:pt x="581" y="212"/>
                      <a:pt x="718" y="212"/>
                    </a:cubicBezTo>
                    <a:cubicBezTo>
                      <a:pt x="1451" y="212"/>
                      <a:pt x="2184" y="291"/>
                      <a:pt x="2917" y="291"/>
                    </a:cubicBezTo>
                    <a:cubicBezTo>
                      <a:pt x="3144" y="291"/>
                      <a:pt x="3370" y="283"/>
                      <a:pt x="3597" y="264"/>
                    </a:cubicBezTo>
                    <a:cubicBezTo>
                      <a:pt x="3597" y="264"/>
                      <a:pt x="3586" y="233"/>
                      <a:pt x="3586" y="169"/>
                    </a:cubicBezTo>
                    <a:cubicBezTo>
                      <a:pt x="2595" y="11"/>
                      <a:pt x="1593" y="32"/>
                      <a:pt x="5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7" name="Google Shape;1557;p10"/>
              <p:cNvSpPr/>
              <p:nvPr/>
            </p:nvSpPr>
            <p:spPr>
              <a:xfrm>
                <a:off x="3814050" y="4865175"/>
                <a:ext cx="9125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373" extrusionOk="0">
                    <a:moveTo>
                      <a:pt x="239" y="1"/>
                    </a:moveTo>
                    <a:cubicBezTo>
                      <a:pt x="166" y="1"/>
                      <a:pt x="91" y="27"/>
                      <a:pt x="0" y="45"/>
                    </a:cubicBezTo>
                    <a:cubicBezTo>
                      <a:pt x="201" y="245"/>
                      <a:pt x="443" y="203"/>
                      <a:pt x="654" y="224"/>
                    </a:cubicBezTo>
                    <a:cubicBezTo>
                      <a:pt x="1676" y="323"/>
                      <a:pt x="2422" y="373"/>
                      <a:pt x="2943" y="373"/>
                    </a:cubicBezTo>
                    <a:cubicBezTo>
                      <a:pt x="3256" y="373"/>
                      <a:pt x="3488" y="355"/>
                      <a:pt x="3650" y="319"/>
                    </a:cubicBezTo>
                    <a:cubicBezTo>
                      <a:pt x="3628" y="287"/>
                      <a:pt x="3597" y="235"/>
                      <a:pt x="3565" y="235"/>
                    </a:cubicBezTo>
                    <a:cubicBezTo>
                      <a:pt x="2468" y="151"/>
                      <a:pt x="1371" y="76"/>
                      <a:pt x="275" y="3"/>
                    </a:cubicBezTo>
                    <a:cubicBezTo>
                      <a:pt x="263" y="1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10"/>
              <p:cNvSpPr/>
              <p:nvPr/>
            </p:nvSpPr>
            <p:spPr>
              <a:xfrm>
                <a:off x="3720700" y="4592375"/>
                <a:ext cx="8627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42" extrusionOk="0">
                    <a:moveTo>
                      <a:pt x="1601" y="0"/>
                    </a:moveTo>
                    <a:cubicBezTo>
                      <a:pt x="978" y="0"/>
                      <a:pt x="362" y="39"/>
                      <a:pt x="1" y="125"/>
                    </a:cubicBezTo>
                    <a:cubicBezTo>
                      <a:pt x="1130" y="242"/>
                      <a:pt x="2258" y="242"/>
                      <a:pt x="3397" y="242"/>
                    </a:cubicBezTo>
                    <a:cubicBezTo>
                      <a:pt x="3408" y="242"/>
                      <a:pt x="3429" y="221"/>
                      <a:pt x="3439" y="199"/>
                    </a:cubicBezTo>
                    <a:cubicBezTo>
                      <a:pt x="3450" y="189"/>
                      <a:pt x="3439" y="167"/>
                      <a:pt x="3439" y="146"/>
                    </a:cubicBezTo>
                    <a:cubicBezTo>
                      <a:pt x="3095" y="55"/>
                      <a:pt x="2343" y="0"/>
                      <a:pt x="16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10"/>
              <p:cNvSpPr/>
              <p:nvPr/>
            </p:nvSpPr>
            <p:spPr>
              <a:xfrm>
                <a:off x="3719125" y="4661675"/>
                <a:ext cx="7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97" extrusionOk="0">
                    <a:moveTo>
                      <a:pt x="117" y="1"/>
                    </a:moveTo>
                    <a:cubicBezTo>
                      <a:pt x="96" y="1"/>
                      <a:pt x="64" y="53"/>
                      <a:pt x="1" y="127"/>
                    </a:cubicBezTo>
                    <a:cubicBezTo>
                      <a:pt x="940" y="296"/>
                      <a:pt x="1857" y="191"/>
                      <a:pt x="2764" y="264"/>
                    </a:cubicBezTo>
                    <a:cubicBezTo>
                      <a:pt x="2776" y="265"/>
                      <a:pt x="2787" y="266"/>
                      <a:pt x="2799" y="266"/>
                    </a:cubicBezTo>
                    <a:cubicBezTo>
                      <a:pt x="2893" y="266"/>
                      <a:pt x="2985" y="231"/>
                      <a:pt x="3070" y="212"/>
                    </a:cubicBezTo>
                    <a:cubicBezTo>
                      <a:pt x="3070" y="170"/>
                      <a:pt x="3059" y="116"/>
                      <a:pt x="3049" y="64"/>
                    </a:cubicBezTo>
                    <a:cubicBezTo>
                      <a:pt x="2079" y="11"/>
                      <a:pt x="1097" y="1"/>
                      <a:pt x="1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10"/>
              <p:cNvSpPr/>
              <p:nvPr/>
            </p:nvSpPr>
            <p:spPr>
              <a:xfrm>
                <a:off x="3621575" y="4601825"/>
                <a:ext cx="656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500" extrusionOk="0">
                    <a:moveTo>
                      <a:pt x="2447" y="0"/>
                    </a:moveTo>
                    <a:cubicBezTo>
                      <a:pt x="1878" y="64"/>
                      <a:pt x="1308" y="117"/>
                      <a:pt x="739" y="180"/>
                    </a:cubicBezTo>
                    <a:cubicBezTo>
                      <a:pt x="560" y="201"/>
                      <a:pt x="391" y="243"/>
                      <a:pt x="222" y="286"/>
                    </a:cubicBezTo>
                    <a:cubicBezTo>
                      <a:pt x="169" y="296"/>
                      <a:pt x="138" y="359"/>
                      <a:pt x="0" y="475"/>
                    </a:cubicBezTo>
                    <a:cubicBezTo>
                      <a:pt x="155" y="484"/>
                      <a:pt x="226" y="499"/>
                      <a:pt x="281" y="499"/>
                    </a:cubicBezTo>
                    <a:cubicBezTo>
                      <a:pt x="293" y="499"/>
                      <a:pt x="305" y="498"/>
                      <a:pt x="317" y="496"/>
                    </a:cubicBezTo>
                    <a:cubicBezTo>
                      <a:pt x="866" y="423"/>
                      <a:pt x="1399" y="262"/>
                      <a:pt x="1957" y="262"/>
                    </a:cubicBezTo>
                    <a:cubicBezTo>
                      <a:pt x="2043" y="262"/>
                      <a:pt x="2129" y="266"/>
                      <a:pt x="2215" y="275"/>
                    </a:cubicBezTo>
                    <a:cubicBezTo>
                      <a:pt x="2300" y="275"/>
                      <a:pt x="2384" y="243"/>
                      <a:pt x="2479" y="222"/>
                    </a:cubicBezTo>
                    <a:cubicBezTo>
                      <a:pt x="2574" y="201"/>
                      <a:pt x="2627" y="148"/>
                      <a:pt x="2574" y="43"/>
                    </a:cubicBezTo>
                    <a:cubicBezTo>
                      <a:pt x="2532" y="32"/>
                      <a:pt x="2489" y="0"/>
                      <a:pt x="244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10"/>
              <p:cNvSpPr/>
              <p:nvPr/>
            </p:nvSpPr>
            <p:spPr>
              <a:xfrm>
                <a:off x="3944825" y="4689325"/>
                <a:ext cx="606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541" extrusionOk="0">
                    <a:moveTo>
                      <a:pt x="176" y="1"/>
                    </a:moveTo>
                    <a:cubicBezTo>
                      <a:pt x="111" y="1"/>
                      <a:pt x="48" y="25"/>
                      <a:pt x="1" y="139"/>
                    </a:cubicBezTo>
                    <a:cubicBezTo>
                      <a:pt x="813" y="276"/>
                      <a:pt x="1625" y="403"/>
                      <a:pt x="2426" y="540"/>
                    </a:cubicBezTo>
                    <a:cubicBezTo>
                      <a:pt x="1962" y="224"/>
                      <a:pt x="1214" y="65"/>
                      <a:pt x="286" y="13"/>
                    </a:cubicBezTo>
                    <a:cubicBezTo>
                      <a:pt x="251" y="9"/>
                      <a:pt x="213" y="1"/>
                      <a:pt x="1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10"/>
              <p:cNvSpPr/>
              <p:nvPr/>
            </p:nvSpPr>
            <p:spPr>
              <a:xfrm>
                <a:off x="3771600" y="4795175"/>
                <a:ext cx="591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43" extrusionOk="0">
                    <a:moveTo>
                      <a:pt x="870" y="1"/>
                    </a:moveTo>
                    <a:cubicBezTo>
                      <a:pt x="461" y="1"/>
                      <a:pt x="325" y="50"/>
                      <a:pt x="1" y="166"/>
                    </a:cubicBezTo>
                    <a:cubicBezTo>
                      <a:pt x="509" y="219"/>
                      <a:pt x="988" y="243"/>
                      <a:pt x="1457" y="243"/>
                    </a:cubicBezTo>
                    <a:cubicBezTo>
                      <a:pt x="1737" y="243"/>
                      <a:pt x="2013" y="234"/>
                      <a:pt x="2289" y="219"/>
                    </a:cubicBezTo>
                    <a:cubicBezTo>
                      <a:pt x="2310" y="219"/>
                      <a:pt x="2321" y="155"/>
                      <a:pt x="2363" y="71"/>
                    </a:cubicBezTo>
                    <a:cubicBezTo>
                      <a:pt x="1605" y="27"/>
                      <a:pt x="1166" y="1"/>
                      <a:pt x="8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3" name="Google Shape;1563;p10"/>
              <p:cNvSpPr/>
              <p:nvPr/>
            </p:nvSpPr>
            <p:spPr>
              <a:xfrm>
                <a:off x="3835950" y="4884175"/>
                <a:ext cx="464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268" extrusionOk="0">
                    <a:moveTo>
                      <a:pt x="323" y="1"/>
                    </a:moveTo>
                    <a:cubicBezTo>
                      <a:pt x="222" y="1"/>
                      <a:pt x="114" y="26"/>
                      <a:pt x="0" y="129"/>
                    </a:cubicBezTo>
                    <a:cubicBezTo>
                      <a:pt x="529" y="231"/>
                      <a:pt x="1009" y="268"/>
                      <a:pt x="1490" y="268"/>
                    </a:cubicBezTo>
                    <a:cubicBezTo>
                      <a:pt x="1556" y="268"/>
                      <a:pt x="1622" y="267"/>
                      <a:pt x="1688" y="266"/>
                    </a:cubicBezTo>
                    <a:cubicBezTo>
                      <a:pt x="1730" y="266"/>
                      <a:pt x="1772" y="202"/>
                      <a:pt x="1856" y="139"/>
                    </a:cubicBezTo>
                    <a:cubicBezTo>
                      <a:pt x="1635" y="23"/>
                      <a:pt x="1435" y="66"/>
                      <a:pt x="1245" y="45"/>
                    </a:cubicBezTo>
                    <a:cubicBezTo>
                      <a:pt x="1034" y="23"/>
                      <a:pt x="812" y="23"/>
                      <a:pt x="591" y="23"/>
                    </a:cubicBezTo>
                    <a:cubicBezTo>
                      <a:pt x="509" y="23"/>
                      <a:pt x="419" y="1"/>
                      <a:pt x="32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4" name="Google Shape;1564;p10"/>
              <p:cNvSpPr/>
              <p:nvPr/>
            </p:nvSpPr>
            <p:spPr>
              <a:xfrm>
                <a:off x="3931125" y="4703475"/>
                <a:ext cx="406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86" extrusionOk="0">
                    <a:moveTo>
                      <a:pt x="525" y="0"/>
                    </a:moveTo>
                    <a:cubicBezTo>
                      <a:pt x="342" y="0"/>
                      <a:pt x="166" y="19"/>
                      <a:pt x="0" y="59"/>
                    </a:cubicBezTo>
                    <a:cubicBezTo>
                      <a:pt x="295" y="216"/>
                      <a:pt x="581" y="206"/>
                      <a:pt x="865" y="237"/>
                    </a:cubicBezTo>
                    <a:cubicBezTo>
                      <a:pt x="1090" y="269"/>
                      <a:pt x="1218" y="285"/>
                      <a:pt x="1310" y="285"/>
                    </a:cubicBezTo>
                    <a:cubicBezTo>
                      <a:pt x="1434" y="285"/>
                      <a:pt x="1491" y="256"/>
                      <a:pt x="1624" y="195"/>
                    </a:cubicBezTo>
                    <a:cubicBezTo>
                      <a:pt x="1256" y="70"/>
                      <a:pt x="879" y="0"/>
                      <a:pt x="5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10"/>
              <p:cNvSpPr/>
              <p:nvPr/>
            </p:nvSpPr>
            <p:spPr>
              <a:xfrm>
                <a:off x="3802450" y="4922425"/>
                <a:ext cx="345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9" extrusionOk="0">
                    <a:moveTo>
                      <a:pt x="691" y="0"/>
                    </a:moveTo>
                    <a:cubicBezTo>
                      <a:pt x="484" y="0"/>
                      <a:pt x="274" y="23"/>
                      <a:pt x="62" y="23"/>
                    </a:cubicBezTo>
                    <a:cubicBezTo>
                      <a:pt x="42" y="23"/>
                      <a:pt x="21" y="23"/>
                      <a:pt x="0" y="22"/>
                    </a:cubicBezTo>
                    <a:lnTo>
                      <a:pt x="0" y="22"/>
                    </a:lnTo>
                    <a:cubicBezTo>
                      <a:pt x="259" y="164"/>
                      <a:pt x="525" y="209"/>
                      <a:pt x="796" y="209"/>
                    </a:cubicBezTo>
                    <a:cubicBezTo>
                      <a:pt x="989" y="209"/>
                      <a:pt x="1185" y="186"/>
                      <a:pt x="1382" y="160"/>
                    </a:cubicBezTo>
                    <a:cubicBezTo>
                      <a:pt x="1161" y="30"/>
                      <a:pt x="929" y="0"/>
                      <a:pt x="69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10"/>
              <p:cNvSpPr/>
              <p:nvPr/>
            </p:nvSpPr>
            <p:spPr>
              <a:xfrm>
                <a:off x="3786375" y="4809750"/>
                <a:ext cx="3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08" extrusionOk="0">
                    <a:moveTo>
                      <a:pt x="738" y="0"/>
                    </a:moveTo>
                    <a:cubicBezTo>
                      <a:pt x="492" y="0"/>
                      <a:pt x="246" y="5"/>
                      <a:pt x="0" y="5"/>
                    </a:cubicBezTo>
                    <a:cubicBezTo>
                      <a:pt x="285" y="145"/>
                      <a:pt x="514" y="207"/>
                      <a:pt x="714" y="207"/>
                    </a:cubicBezTo>
                    <a:cubicBezTo>
                      <a:pt x="892" y="207"/>
                      <a:pt x="1049" y="158"/>
                      <a:pt x="1203" y="68"/>
                    </a:cubicBezTo>
                    <a:cubicBezTo>
                      <a:pt x="1171" y="47"/>
                      <a:pt x="1139" y="5"/>
                      <a:pt x="1107" y="5"/>
                    </a:cubicBezTo>
                    <a:cubicBezTo>
                      <a:pt x="985" y="2"/>
                      <a:pt x="862" y="0"/>
                      <a:pt x="73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10"/>
              <p:cNvSpPr/>
              <p:nvPr/>
            </p:nvSpPr>
            <p:spPr>
              <a:xfrm>
                <a:off x="3965675" y="4622650"/>
                <a:ext cx="27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45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0" y="357"/>
                      <a:pt x="653" y="456"/>
                      <a:pt x="909" y="456"/>
                    </a:cubicBezTo>
                    <a:cubicBezTo>
                      <a:pt x="963" y="456"/>
                      <a:pt x="1021" y="451"/>
                      <a:pt x="1086" y="444"/>
                    </a:cubicBezTo>
                    <a:cubicBezTo>
                      <a:pt x="760" y="170"/>
                      <a:pt x="380" y="74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8" name="Google Shape;1568;p10"/>
              <p:cNvSpPr/>
              <p:nvPr/>
            </p:nvSpPr>
            <p:spPr>
              <a:xfrm>
                <a:off x="3144075" y="5240175"/>
                <a:ext cx="2665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165" extrusionOk="0">
                    <a:moveTo>
                      <a:pt x="939" y="0"/>
                    </a:moveTo>
                    <a:cubicBezTo>
                      <a:pt x="791" y="591"/>
                      <a:pt x="686" y="1107"/>
                      <a:pt x="538" y="1614"/>
                    </a:cubicBezTo>
                    <a:cubicBezTo>
                      <a:pt x="380" y="2120"/>
                      <a:pt x="180" y="2605"/>
                      <a:pt x="1" y="3101"/>
                    </a:cubicBezTo>
                    <a:cubicBezTo>
                      <a:pt x="32" y="3122"/>
                      <a:pt x="64" y="3143"/>
                      <a:pt x="85" y="3164"/>
                    </a:cubicBezTo>
                    <a:cubicBezTo>
                      <a:pt x="148" y="3090"/>
                      <a:pt x="233" y="3017"/>
                      <a:pt x="275" y="2921"/>
                    </a:cubicBezTo>
                    <a:cubicBezTo>
                      <a:pt x="718" y="2068"/>
                      <a:pt x="960" y="1150"/>
                      <a:pt x="1066" y="200"/>
                    </a:cubicBezTo>
                    <a:cubicBezTo>
                      <a:pt x="1066" y="158"/>
                      <a:pt x="1013" y="116"/>
                      <a:pt x="93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9" name="Google Shape;1569;p10"/>
              <p:cNvSpPr/>
              <p:nvPr/>
            </p:nvSpPr>
            <p:spPr>
              <a:xfrm>
                <a:off x="3032000" y="5310550"/>
                <a:ext cx="137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3134" extrusionOk="0">
                    <a:moveTo>
                      <a:pt x="434" y="1"/>
                    </a:moveTo>
                    <a:cubicBezTo>
                      <a:pt x="191" y="645"/>
                      <a:pt x="1" y="2216"/>
                      <a:pt x="64" y="2923"/>
                    </a:cubicBezTo>
                    <a:cubicBezTo>
                      <a:pt x="64" y="2996"/>
                      <a:pt x="128" y="3070"/>
                      <a:pt x="160" y="3134"/>
                    </a:cubicBezTo>
                    <a:cubicBezTo>
                      <a:pt x="191" y="3134"/>
                      <a:pt x="233" y="3123"/>
                      <a:pt x="265" y="3113"/>
                    </a:cubicBezTo>
                    <a:cubicBezTo>
                      <a:pt x="275" y="2849"/>
                      <a:pt x="275" y="2585"/>
                      <a:pt x="286" y="2321"/>
                    </a:cubicBezTo>
                    <a:cubicBezTo>
                      <a:pt x="307" y="2079"/>
                      <a:pt x="317" y="1826"/>
                      <a:pt x="338" y="1583"/>
                    </a:cubicBezTo>
                    <a:cubicBezTo>
                      <a:pt x="360" y="1320"/>
                      <a:pt x="413" y="1056"/>
                      <a:pt x="444" y="792"/>
                    </a:cubicBezTo>
                    <a:cubicBezTo>
                      <a:pt x="465" y="549"/>
                      <a:pt x="549" y="296"/>
                      <a:pt x="4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10"/>
              <p:cNvSpPr/>
              <p:nvPr/>
            </p:nvSpPr>
            <p:spPr>
              <a:xfrm>
                <a:off x="3017775" y="5149200"/>
                <a:ext cx="2005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33" extrusionOk="0">
                    <a:moveTo>
                      <a:pt x="750" y="0"/>
                    </a:moveTo>
                    <a:cubicBezTo>
                      <a:pt x="697" y="75"/>
                      <a:pt x="633" y="117"/>
                      <a:pt x="623" y="169"/>
                    </a:cubicBezTo>
                    <a:cubicBezTo>
                      <a:pt x="412" y="1055"/>
                      <a:pt x="211" y="1941"/>
                      <a:pt x="0" y="2827"/>
                    </a:cubicBezTo>
                    <a:cubicBezTo>
                      <a:pt x="0" y="2859"/>
                      <a:pt x="43" y="2901"/>
                      <a:pt x="54" y="2932"/>
                    </a:cubicBezTo>
                    <a:cubicBezTo>
                      <a:pt x="96" y="2911"/>
                      <a:pt x="148" y="2901"/>
                      <a:pt x="159" y="2869"/>
                    </a:cubicBezTo>
                    <a:cubicBezTo>
                      <a:pt x="370" y="1994"/>
                      <a:pt x="581" y="1108"/>
                      <a:pt x="792" y="222"/>
                    </a:cubicBezTo>
                    <a:cubicBezTo>
                      <a:pt x="802" y="169"/>
                      <a:pt x="771" y="106"/>
                      <a:pt x="75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10"/>
              <p:cNvSpPr/>
              <p:nvPr/>
            </p:nvSpPr>
            <p:spPr>
              <a:xfrm>
                <a:off x="3143550" y="5133125"/>
                <a:ext cx="163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144" extrusionOk="0">
                    <a:moveTo>
                      <a:pt x="559" y="0"/>
                    </a:moveTo>
                    <a:cubicBezTo>
                      <a:pt x="538" y="0"/>
                      <a:pt x="507" y="0"/>
                      <a:pt x="496" y="11"/>
                    </a:cubicBezTo>
                    <a:cubicBezTo>
                      <a:pt x="243" y="939"/>
                      <a:pt x="254" y="1909"/>
                      <a:pt x="22" y="2848"/>
                    </a:cubicBezTo>
                    <a:cubicBezTo>
                      <a:pt x="1" y="2921"/>
                      <a:pt x="22" y="3006"/>
                      <a:pt x="22" y="3143"/>
                    </a:cubicBezTo>
                    <a:cubicBezTo>
                      <a:pt x="338" y="2647"/>
                      <a:pt x="655" y="697"/>
                      <a:pt x="55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10"/>
              <p:cNvSpPr/>
              <p:nvPr/>
            </p:nvSpPr>
            <p:spPr>
              <a:xfrm>
                <a:off x="3106375" y="5309250"/>
                <a:ext cx="142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722" extrusionOk="0">
                    <a:moveTo>
                      <a:pt x="496" y="1"/>
                    </a:moveTo>
                    <a:cubicBezTo>
                      <a:pt x="306" y="401"/>
                      <a:pt x="169" y="1044"/>
                      <a:pt x="21" y="2310"/>
                    </a:cubicBezTo>
                    <a:cubicBezTo>
                      <a:pt x="0" y="2437"/>
                      <a:pt x="21" y="2553"/>
                      <a:pt x="21" y="2722"/>
                    </a:cubicBezTo>
                    <a:cubicBezTo>
                      <a:pt x="106" y="2647"/>
                      <a:pt x="159" y="2626"/>
                      <a:pt x="159" y="2595"/>
                    </a:cubicBezTo>
                    <a:cubicBezTo>
                      <a:pt x="295" y="1762"/>
                      <a:pt x="433" y="929"/>
                      <a:pt x="560" y="106"/>
                    </a:cubicBezTo>
                    <a:cubicBezTo>
                      <a:pt x="570" y="74"/>
                      <a:pt x="517" y="32"/>
                      <a:pt x="49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10"/>
              <p:cNvSpPr/>
              <p:nvPr/>
            </p:nvSpPr>
            <p:spPr>
              <a:xfrm>
                <a:off x="2905450" y="5261000"/>
                <a:ext cx="11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878" extrusionOk="0">
                    <a:moveTo>
                      <a:pt x="401" y="0"/>
                    </a:moveTo>
                    <a:cubicBezTo>
                      <a:pt x="159" y="412"/>
                      <a:pt x="1" y="1287"/>
                      <a:pt x="54" y="1878"/>
                    </a:cubicBezTo>
                    <a:cubicBezTo>
                      <a:pt x="64" y="1878"/>
                      <a:pt x="96" y="1878"/>
                      <a:pt x="106" y="1867"/>
                    </a:cubicBezTo>
                    <a:cubicBezTo>
                      <a:pt x="138" y="1835"/>
                      <a:pt x="169" y="1804"/>
                      <a:pt x="180" y="1772"/>
                    </a:cubicBezTo>
                    <a:cubicBezTo>
                      <a:pt x="265" y="1245"/>
                      <a:pt x="349" y="717"/>
                      <a:pt x="433" y="201"/>
                    </a:cubicBezTo>
                    <a:cubicBezTo>
                      <a:pt x="444" y="138"/>
                      <a:pt x="412" y="74"/>
                      <a:pt x="4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4" name="Google Shape;1574;p10"/>
              <p:cNvSpPr/>
              <p:nvPr/>
            </p:nvSpPr>
            <p:spPr>
              <a:xfrm>
                <a:off x="3092925" y="5319525"/>
                <a:ext cx="87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773" extrusionOk="0">
                    <a:moveTo>
                      <a:pt x="338" y="1"/>
                    </a:moveTo>
                    <a:lnTo>
                      <a:pt x="338" y="1"/>
                    </a:lnTo>
                    <a:cubicBezTo>
                      <a:pt x="85" y="528"/>
                      <a:pt x="22" y="1087"/>
                      <a:pt x="1" y="1657"/>
                    </a:cubicBezTo>
                    <a:cubicBezTo>
                      <a:pt x="1" y="1678"/>
                      <a:pt x="53" y="1709"/>
                      <a:pt x="148" y="1772"/>
                    </a:cubicBezTo>
                    <a:cubicBezTo>
                      <a:pt x="243" y="1172"/>
                      <a:pt x="348" y="602"/>
                      <a:pt x="3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10"/>
              <p:cNvSpPr/>
              <p:nvPr/>
            </p:nvSpPr>
            <p:spPr>
              <a:xfrm>
                <a:off x="3008025" y="5153150"/>
                <a:ext cx="116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699" extrusionOk="0">
                    <a:moveTo>
                      <a:pt x="422" y="1"/>
                    </a:moveTo>
                    <a:cubicBezTo>
                      <a:pt x="179" y="349"/>
                      <a:pt x="85" y="665"/>
                      <a:pt x="11" y="1351"/>
                    </a:cubicBezTo>
                    <a:cubicBezTo>
                      <a:pt x="1" y="1467"/>
                      <a:pt x="43" y="1583"/>
                      <a:pt x="64" y="1699"/>
                    </a:cubicBezTo>
                    <a:lnTo>
                      <a:pt x="148" y="1699"/>
                    </a:lnTo>
                    <a:cubicBezTo>
                      <a:pt x="254" y="1150"/>
                      <a:pt x="359" y="592"/>
                      <a:pt x="465" y="43"/>
                    </a:cubicBezTo>
                    <a:cubicBezTo>
                      <a:pt x="465" y="32"/>
                      <a:pt x="433" y="11"/>
                      <a:pt x="42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10"/>
              <p:cNvSpPr/>
              <p:nvPr/>
            </p:nvSpPr>
            <p:spPr>
              <a:xfrm>
                <a:off x="3130625" y="5145500"/>
                <a:ext cx="980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89" extrusionOk="0">
                    <a:moveTo>
                      <a:pt x="391" y="1"/>
                    </a:moveTo>
                    <a:lnTo>
                      <a:pt x="391" y="1"/>
                    </a:lnTo>
                    <a:cubicBezTo>
                      <a:pt x="96" y="623"/>
                      <a:pt x="0" y="1214"/>
                      <a:pt x="64" y="1688"/>
                    </a:cubicBezTo>
                    <a:cubicBezTo>
                      <a:pt x="243" y="1414"/>
                      <a:pt x="349" y="887"/>
                      <a:pt x="3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10"/>
              <p:cNvSpPr/>
              <p:nvPr/>
            </p:nvSpPr>
            <p:spPr>
              <a:xfrm>
                <a:off x="2942375" y="5319000"/>
                <a:ext cx="97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688" extrusionOk="0">
                    <a:moveTo>
                      <a:pt x="201" y="0"/>
                    </a:moveTo>
                    <a:cubicBezTo>
                      <a:pt x="0" y="528"/>
                      <a:pt x="201" y="1034"/>
                      <a:pt x="169" y="1530"/>
                    </a:cubicBezTo>
                    <a:cubicBezTo>
                      <a:pt x="169" y="1572"/>
                      <a:pt x="232" y="1625"/>
                      <a:pt x="274" y="1688"/>
                    </a:cubicBezTo>
                    <a:cubicBezTo>
                      <a:pt x="391" y="1277"/>
                      <a:pt x="349" y="518"/>
                      <a:pt x="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10"/>
              <p:cNvSpPr/>
              <p:nvPr/>
            </p:nvSpPr>
            <p:spPr>
              <a:xfrm>
                <a:off x="3174400" y="5156575"/>
                <a:ext cx="11100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541" extrusionOk="0">
                    <a:moveTo>
                      <a:pt x="370" y="1"/>
                    </a:moveTo>
                    <a:lnTo>
                      <a:pt x="370" y="1"/>
                    </a:lnTo>
                    <a:cubicBezTo>
                      <a:pt x="42" y="792"/>
                      <a:pt x="0" y="1151"/>
                      <a:pt x="211" y="1541"/>
                    </a:cubicBezTo>
                    <a:cubicBezTo>
                      <a:pt x="274" y="971"/>
                      <a:pt x="443" y="507"/>
                      <a:pt x="3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10"/>
              <p:cNvSpPr/>
              <p:nvPr/>
            </p:nvSpPr>
            <p:spPr>
              <a:xfrm>
                <a:off x="2997475" y="5370950"/>
                <a:ext cx="74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03" extrusionOk="0">
                    <a:moveTo>
                      <a:pt x="296" y="1"/>
                    </a:moveTo>
                    <a:cubicBezTo>
                      <a:pt x="95" y="64"/>
                      <a:pt x="85" y="222"/>
                      <a:pt x="85" y="327"/>
                    </a:cubicBezTo>
                    <a:cubicBezTo>
                      <a:pt x="106" y="601"/>
                      <a:pt x="1" y="897"/>
                      <a:pt x="148" y="1161"/>
                    </a:cubicBezTo>
                    <a:cubicBezTo>
                      <a:pt x="159" y="1182"/>
                      <a:pt x="222" y="1182"/>
                      <a:pt x="296" y="1203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0" name="Google Shape;1580;p10"/>
              <p:cNvSpPr/>
              <p:nvPr/>
            </p:nvSpPr>
            <p:spPr>
              <a:xfrm>
                <a:off x="3017525" y="5339575"/>
                <a:ext cx="84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0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21" y="517"/>
                      <a:pt x="0" y="813"/>
                      <a:pt x="169" y="1129"/>
                    </a:cubicBezTo>
                    <a:cubicBezTo>
                      <a:pt x="327" y="612"/>
                      <a:pt x="338" y="391"/>
                      <a:pt x="23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1" name="Google Shape;1581;p10"/>
              <p:cNvSpPr/>
              <p:nvPr/>
            </p:nvSpPr>
            <p:spPr>
              <a:xfrm>
                <a:off x="2922600" y="5315300"/>
                <a:ext cx="925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82" extrusionOk="0">
                    <a:moveTo>
                      <a:pt x="200" y="1"/>
                    </a:moveTo>
                    <a:cubicBezTo>
                      <a:pt x="0" y="434"/>
                      <a:pt x="0" y="434"/>
                      <a:pt x="254" y="781"/>
                    </a:cubicBezTo>
                    <a:cubicBezTo>
                      <a:pt x="369" y="507"/>
                      <a:pt x="254" y="254"/>
                      <a:pt x="20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10"/>
              <p:cNvSpPr/>
              <p:nvPr/>
            </p:nvSpPr>
            <p:spPr>
              <a:xfrm>
                <a:off x="2984825" y="5365450"/>
                <a:ext cx="7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716" extrusionOk="0">
                    <a:moveTo>
                      <a:pt x="184" y="0"/>
                    </a:moveTo>
                    <a:cubicBezTo>
                      <a:pt x="160" y="0"/>
                      <a:pt x="131" y="6"/>
                      <a:pt x="95" y="20"/>
                    </a:cubicBezTo>
                    <a:cubicBezTo>
                      <a:pt x="106" y="252"/>
                      <a:pt x="1" y="495"/>
                      <a:pt x="243" y="716"/>
                    </a:cubicBezTo>
                    <a:cubicBezTo>
                      <a:pt x="264" y="526"/>
                      <a:pt x="285" y="336"/>
                      <a:pt x="285" y="146"/>
                    </a:cubicBezTo>
                    <a:cubicBezTo>
                      <a:pt x="285" y="80"/>
                      <a:pt x="272" y="0"/>
                      <a:pt x="18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10"/>
              <p:cNvSpPr/>
              <p:nvPr/>
            </p:nvSpPr>
            <p:spPr>
              <a:xfrm>
                <a:off x="3182575" y="5135475"/>
                <a:ext cx="3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33" extrusionOk="0">
                    <a:moveTo>
                      <a:pt x="116" y="1"/>
                    </a:moveTo>
                    <a:cubicBezTo>
                      <a:pt x="64" y="33"/>
                      <a:pt x="1" y="64"/>
                      <a:pt x="1" y="75"/>
                    </a:cubicBezTo>
                    <a:cubicBezTo>
                      <a:pt x="11" y="128"/>
                      <a:pt x="43" y="181"/>
                      <a:pt x="64" y="233"/>
                    </a:cubicBezTo>
                    <a:cubicBezTo>
                      <a:pt x="95" y="212"/>
                      <a:pt x="158" y="191"/>
                      <a:pt x="158" y="170"/>
                    </a:cubicBezTo>
                    <a:cubicBezTo>
                      <a:pt x="158" y="117"/>
                      <a:pt x="137" y="64"/>
                      <a:pt x="11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4" name="Google Shape;1584;p10"/>
              <p:cNvSpPr/>
              <p:nvPr/>
            </p:nvSpPr>
            <p:spPr>
              <a:xfrm>
                <a:off x="3305175" y="5412775"/>
                <a:ext cx="205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502" extrusionOk="0">
                    <a:moveTo>
                      <a:pt x="109" y="1"/>
                    </a:moveTo>
                    <a:cubicBezTo>
                      <a:pt x="74" y="1"/>
                      <a:pt x="38" y="5"/>
                      <a:pt x="0" y="15"/>
                    </a:cubicBezTo>
                    <a:cubicBezTo>
                      <a:pt x="43" y="416"/>
                      <a:pt x="64" y="785"/>
                      <a:pt x="222" y="1112"/>
                    </a:cubicBezTo>
                    <a:cubicBezTo>
                      <a:pt x="549" y="1175"/>
                      <a:pt x="549" y="1175"/>
                      <a:pt x="823" y="1502"/>
                    </a:cubicBezTo>
                    <a:cubicBezTo>
                      <a:pt x="665" y="1017"/>
                      <a:pt x="707" y="542"/>
                      <a:pt x="528" y="142"/>
                    </a:cubicBezTo>
                    <a:cubicBezTo>
                      <a:pt x="383" y="81"/>
                      <a:pt x="258" y="1"/>
                      <a:pt x="10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5" name="Google Shape;1585;p10"/>
              <p:cNvSpPr/>
              <p:nvPr/>
            </p:nvSpPr>
            <p:spPr>
              <a:xfrm>
                <a:off x="3245325" y="5273400"/>
                <a:ext cx="872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2184" extrusionOk="0">
                    <a:moveTo>
                      <a:pt x="74" y="0"/>
                    </a:moveTo>
                    <a:cubicBezTo>
                      <a:pt x="43" y="42"/>
                      <a:pt x="1" y="74"/>
                      <a:pt x="1" y="106"/>
                    </a:cubicBezTo>
                    <a:cubicBezTo>
                      <a:pt x="53" y="802"/>
                      <a:pt x="116" y="1487"/>
                      <a:pt x="180" y="2183"/>
                    </a:cubicBezTo>
                    <a:cubicBezTo>
                      <a:pt x="348" y="1550"/>
                      <a:pt x="317" y="928"/>
                      <a:pt x="233" y="306"/>
                    </a:cubicBezTo>
                    <a:cubicBezTo>
                      <a:pt x="222" y="200"/>
                      <a:pt x="243" y="42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6" name="Google Shape;1586;p10"/>
              <p:cNvSpPr/>
              <p:nvPr/>
            </p:nvSpPr>
            <p:spPr>
              <a:xfrm>
                <a:off x="3276700" y="5295800"/>
                <a:ext cx="192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2068" extrusionOk="0">
                    <a:moveTo>
                      <a:pt x="127" y="0"/>
                    </a:moveTo>
                    <a:cubicBezTo>
                      <a:pt x="53" y="190"/>
                      <a:pt x="0" y="253"/>
                      <a:pt x="11" y="296"/>
                    </a:cubicBezTo>
                    <a:cubicBezTo>
                      <a:pt x="232" y="897"/>
                      <a:pt x="359" y="1540"/>
                      <a:pt x="771" y="2068"/>
                    </a:cubicBezTo>
                    <a:cubicBezTo>
                      <a:pt x="696" y="1382"/>
                      <a:pt x="370" y="781"/>
                      <a:pt x="1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7" name="Google Shape;1587;p10"/>
              <p:cNvSpPr/>
              <p:nvPr/>
            </p:nvSpPr>
            <p:spPr>
              <a:xfrm>
                <a:off x="3180725" y="5326125"/>
                <a:ext cx="79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195" extrusionOk="0">
                    <a:moveTo>
                      <a:pt x="211" y="1"/>
                    </a:moveTo>
                    <a:cubicBezTo>
                      <a:pt x="42" y="412"/>
                      <a:pt x="53" y="781"/>
                      <a:pt x="42" y="1150"/>
                    </a:cubicBezTo>
                    <a:cubicBezTo>
                      <a:pt x="0" y="1846"/>
                      <a:pt x="21" y="1909"/>
                      <a:pt x="243" y="2194"/>
                    </a:cubicBezTo>
                    <a:cubicBezTo>
                      <a:pt x="274" y="1530"/>
                      <a:pt x="296" y="855"/>
                      <a:pt x="317" y="180"/>
                    </a:cubicBezTo>
                    <a:cubicBezTo>
                      <a:pt x="317" y="158"/>
                      <a:pt x="317" y="137"/>
                      <a:pt x="307" y="116"/>
                    </a:cubicBezTo>
                    <a:cubicBezTo>
                      <a:pt x="296" y="95"/>
                      <a:pt x="274" y="85"/>
                      <a:pt x="21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8" name="Google Shape;1588;p10"/>
              <p:cNvSpPr/>
              <p:nvPr/>
            </p:nvSpPr>
            <p:spPr>
              <a:xfrm>
                <a:off x="3233450" y="5280500"/>
                <a:ext cx="87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900" extrusionOk="0">
                    <a:moveTo>
                      <a:pt x="85" y="1"/>
                    </a:moveTo>
                    <a:cubicBezTo>
                      <a:pt x="33" y="43"/>
                      <a:pt x="1" y="54"/>
                      <a:pt x="1" y="64"/>
                    </a:cubicBezTo>
                    <a:cubicBezTo>
                      <a:pt x="43" y="623"/>
                      <a:pt x="85" y="1193"/>
                      <a:pt x="138" y="1751"/>
                    </a:cubicBezTo>
                    <a:cubicBezTo>
                      <a:pt x="148" y="1794"/>
                      <a:pt x="223" y="1836"/>
                      <a:pt x="296" y="1899"/>
                    </a:cubicBezTo>
                    <a:cubicBezTo>
                      <a:pt x="317" y="1805"/>
                      <a:pt x="349" y="1741"/>
                      <a:pt x="338" y="1688"/>
                    </a:cubicBezTo>
                    <a:cubicBezTo>
                      <a:pt x="254" y="1203"/>
                      <a:pt x="127" y="708"/>
                      <a:pt x="190" y="201"/>
                    </a:cubicBezTo>
                    <a:cubicBezTo>
                      <a:pt x="190" y="138"/>
                      <a:pt x="127" y="75"/>
                      <a:pt x="8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10"/>
              <p:cNvSpPr/>
              <p:nvPr/>
            </p:nvSpPr>
            <p:spPr>
              <a:xfrm>
                <a:off x="3196550" y="5353800"/>
                <a:ext cx="820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489" extrusionOk="0">
                    <a:moveTo>
                      <a:pt x="253" y="1"/>
                    </a:moveTo>
                    <a:cubicBezTo>
                      <a:pt x="42" y="401"/>
                      <a:pt x="0" y="876"/>
                      <a:pt x="127" y="1488"/>
                    </a:cubicBezTo>
                    <a:cubicBezTo>
                      <a:pt x="180" y="1362"/>
                      <a:pt x="232" y="1287"/>
                      <a:pt x="243" y="1214"/>
                    </a:cubicBezTo>
                    <a:cubicBezTo>
                      <a:pt x="264" y="834"/>
                      <a:pt x="327" y="444"/>
                      <a:pt x="25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10"/>
              <p:cNvSpPr/>
              <p:nvPr/>
            </p:nvSpPr>
            <p:spPr>
              <a:xfrm>
                <a:off x="3399575" y="5418675"/>
                <a:ext cx="116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8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317"/>
                      <a:pt x="264" y="560"/>
                      <a:pt x="391" y="802"/>
                    </a:cubicBezTo>
                    <a:cubicBezTo>
                      <a:pt x="464" y="380"/>
                      <a:pt x="391" y="23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10"/>
              <p:cNvSpPr/>
              <p:nvPr/>
            </p:nvSpPr>
            <p:spPr>
              <a:xfrm>
                <a:off x="3274850" y="5383325"/>
                <a:ext cx="4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940" extrusionOk="0">
                    <a:moveTo>
                      <a:pt x="1" y="1"/>
                    </a:moveTo>
                    <a:cubicBezTo>
                      <a:pt x="1" y="317"/>
                      <a:pt x="1" y="645"/>
                      <a:pt x="170" y="940"/>
                    </a:cubicBezTo>
                    <a:cubicBezTo>
                      <a:pt x="106" y="624"/>
                      <a:pt x="53" y="307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10"/>
              <p:cNvSpPr/>
              <p:nvPr/>
            </p:nvSpPr>
            <p:spPr>
              <a:xfrm>
                <a:off x="3944300" y="5059550"/>
                <a:ext cx="26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4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2" y="311"/>
                      <a:pt x="586" y="409"/>
                      <a:pt x="779" y="409"/>
                    </a:cubicBezTo>
                    <a:cubicBezTo>
                      <a:pt x="855" y="409"/>
                      <a:pt x="937" y="394"/>
                      <a:pt x="1045" y="370"/>
                    </a:cubicBezTo>
                    <a:cubicBezTo>
                      <a:pt x="771" y="233"/>
                      <a:pt x="539" y="127"/>
                      <a:pt x="307" y="22"/>
                    </a:cubicBezTo>
                    <a:cubicBezTo>
                      <a:pt x="265" y="0"/>
                      <a:pt x="190" y="11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3" name="Google Shape;1593;p10"/>
            <p:cNvGrpSpPr/>
            <p:nvPr/>
          </p:nvGrpSpPr>
          <p:grpSpPr>
            <a:xfrm rot="-4372622">
              <a:off x="-1552432" y="1079575"/>
              <a:ext cx="2287895" cy="1828225"/>
              <a:chOff x="1340325" y="4148525"/>
              <a:chExt cx="1340250" cy="1070975"/>
            </a:xfrm>
          </p:grpSpPr>
          <p:sp>
            <p:nvSpPr>
              <p:cNvPr id="1594" name="Google Shape;1594;p10"/>
              <p:cNvSpPr/>
              <p:nvPr/>
            </p:nvSpPr>
            <p:spPr>
              <a:xfrm>
                <a:off x="2109700" y="4564650"/>
                <a:ext cx="16272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281" extrusionOk="0">
                    <a:moveTo>
                      <a:pt x="5728" y="1"/>
                    </a:moveTo>
                    <a:cubicBezTo>
                      <a:pt x="4641" y="22"/>
                      <a:pt x="3565" y="148"/>
                      <a:pt x="2511" y="423"/>
                    </a:cubicBezTo>
                    <a:cubicBezTo>
                      <a:pt x="2110" y="528"/>
                      <a:pt x="1699" y="655"/>
                      <a:pt x="1287" y="728"/>
                    </a:cubicBezTo>
                    <a:cubicBezTo>
                      <a:pt x="823" y="812"/>
                      <a:pt x="412" y="1013"/>
                      <a:pt x="1" y="1245"/>
                    </a:cubicBezTo>
                    <a:cubicBezTo>
                      <a:pt x="76" y="1270"/>
                      <a:pt x="148" y="1281"/>
                      <a:pt x="218" y="1281"/>
                    </a:cubicBezTo>
                    <a:cubicBezTo>
                      <a:pt x="410" y="1281"/>
                      <a:pt x="585" y="1202"/>
                      <a:pt x="771" y="1140"/>
                    </a:cubicBezTo>
                    <a:cubicBezTo>
                      <a:pt x="1045" y="1065"/>
                      <a:pt x="1330" y="1002"/>
                      <a:pt x="1604" y="929"/>
                    </a:cubicBezTo>
                    <a:cubicBezTo>
                      <a:pt x="1857" y="855"/>
                      <a:pt x="2110" y="781"/>
                      <a:pt x="2374" y="718"/>
                    </a:cubicBezTo>
                    <a:cubicBezTo>
                      <a:pt x="2648" y="655"/>
                      <a:pt x="2933" y="612"/>
                      <a:pt x="3218" y="549"/>
                    </a:cubicBezTo>
                    <a:cubicBezTo>
                      <a:pt x="3471" y="496"/>
                      <a:pt x="3734" y="444"/>
                      <a:pt x="3998" y="401"/>
                    </a:cubicBezTo>
                    <a:cubicBezTo>
                      <a:pt x="4283" y="359"/>
                      <a:pt x="4568" y="327"/>
                      <a:pt x="4852" y="296"/>
                    </a:cubicBezTo>
                    <a:cubicBezTo>
                      <a:pt x="5116" y="275"/>
                      <a:pt x="5379" y="285"/>
                      <a:pt x="5644" y="233"/>
                    </a:cubicBezTo>
                    <a:cubicBezTo>
                      <a:pt x="5686" y="226"/>
                      <a:pt x="5729" y="224"/>
                      <a:pt x="5772" y="224"/>
                    </a:cubicBezTo>
                    <a:cubicBezTo>
                      <a:pt x="5901" y="224"/>
                      <a:pt x="6031" y="246"/>
                      <a:pt x="6167" y="246"/>
                    </a:cubicBezTo>
                    <a:cubicBezTo>
                      <a:pt x="6276" y="246"/>
                      <a:pt x="6389" y="231"/>
                      <a:pt x="6508" y="180"/>
                    </a:cubicBezTo>
                    <a:cubicBezTo>
                      <a:pt x="6413" y="106"/>
                      <a:pt x="6371" y="43"/>
                      <a:pt x="6329" y="43"/>
                    </a:cubicBezTo>
                    <a:cubicBezTo>
                      <a:pt x="6129" y="11"/>
                      <a:pt x="5928" y="1"/>
                      <a:pt x="572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10"/>
              <p:cNvSpPr/>
              <p:nvPr/>
            </p:nvSpPr>
            <p:spPr>
              <a:xfrm>
                <a:off x="2006625" y="4422950"/>
                <a:ext cx="14582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1566" extrusionOk="0">
                    <a:moveTo>
                      <a:pt x="5420" y="1"/>
                    </a:moveTo>
                    <a:cubicBezTo>
                      <a:pt x="5388" y="1"/>
                      <a:pt x="5357" y="2"/>
                      <a:pt x="5326" y="5"/>
                    </a:cubicBezTo>
                    <a:cubicBezTo>
                      <a:pt x="4419" y="79"/>
                      <a:pt x="3533" y="279"/>
                      <a:pt x="2658" y="501"/>
                    </a:cubicBezTo>
                    <a:cubicBezTo>
                      <a:pt x="2204" y="616"/>
                      <a:pt x="1761" y="775"/>
                      <a:pt x="1318" y="923"/>
                    </a:cubicBezTo>
                    <a:cubicBezTo>
                      <a:pt x="971" y="1049"/>
                      <a:pt x="612" y="1176"/>
                      <a:pt x="264" y="1323"/>
                    </a:cubicBezTo>
                    <a:cubicBezTo>
                      <a:pt x="200" y="1345"/>
                      <a:pt x="148" y="1418"/>
                      <a:pt x="0" y="1566"/>
                    </a:cubicBezTo>
                    <a:cubicBezTo>
                      <a:pt x="232" y="1545"/>
                      <a:pt x="338" y="1555"/>
                      <a:pt x="432" y="1523"/>
                    </a:cubicBezTo>
                    <a:cubicBezTo>
                      <a:pt x="1097" y="1270"/>
                      <a:pt x="1772" y="1059"/>
                      <a:pt x="2447" y="848"/>
                    </a:cubicBezTo>
                    <a:cubicBezTo>
                      <a:pt x="3017" y="670"/>
                      <a:pt x="3596" y="522"/>
                      <a:pt x="4187" y="416"/>
                    </a:cubicBezTo>
                    <a:cubicBezTo>
                      <a:pt x="4704" y="321"/>
                      <a:pt x="5220" y="248"/>
                      <a:pt x="5832" y="142"/>
                    </a:cubicBezTo>
                    <a:cubicBezTo>
                      <a:pt x="5717" y="68"/>
                      <a:pt x="5685" y="26"/>
                      <a:pt x="5653" y="16"/>
                    </a:cubicBezTo>
                    <a:cubicBezTo>
                      <a:pt x="5578" y="8"/>
                      <a:pt x="5498" y="1"/>
                      <a:pt x="542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10"/>
              <p:cNvSpPr/>
              <p:nvPr/>
            </p:nvSpPr>
            <p:spPr>
              <a:xfrm>
                <a:off x="1869525" y="4325725"/>
                <a:ext cx="1294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1513" extrusionOk="0">
                    <a:moveTo>
                      <a:pt x="1413" y="793"/>
                    </a:moveTo>
                    <a:cubicBezTo>
                      <a:pt x="1417" y="795"/>
                      <a:pt x="1420" y="796"/>
                      <a:pt x="1423" y="798"/>
                    </a:cubicBezTo>
                    <a:lnTo>
                      <a:pt x="1423" y="798"/>
                    </a:lnTo>
                    <a:cubicBezTo>
                      <a:pt x="1427" y="796"/>
                      <a:pt x="1431" y="795"/>
                      <a:pt x="1434" y="793"/>
                    </a:cubicBezTo>
                    <a:close/>
                    <a:moveTo>
                      <a:pt x="5006" y="0"/>
                    </a:moveTo>
                    <a:cubicBezTo>
                      <a:pt x="5000" y="0"/>
                      <a:pt x="4994" y="1"/>
                      <a:pt x="4988" y="2"/>
                    </a:cubicBezTo>
                    <a:cubicBezTo>
                      <a:pt x="4493" y="108"/>
                      <a:pt x="3997" y="202"/>
                      <a:pt x="3512" y="329"/>
                    </a:cubicBezTo>
                    <a:cubicBezTo>
                      <a:pt x="2995" y="455"/>
                      <a:pt x="2499" y="603"/>
                      <a:pt x="1983" y="751"/>
                    </a:cubicBezTo>
                    <a:cubicBezTo>
                      <a:pt x="1855" y="786"/>
                      <a:pt x="1733" y="841"/>
                      <a:pt x="1605" y="841"/>
                    </a:cubicBezTo>
                    <a:cubicBezTo>
                      <a:pt x="1546" y="841"/>
                      <a:pt x="1486" y="829"/>
                      <a:pt x="1423" y="798"/>
                    </a:cubicBezTo>
                    <a:lnTo>
                      <a:pt x="1423" y="798"/>
                    </a:lnTo>
                    <a:cubicBezTo>
                      <a:pt x="1184" y="912"/>
                      <a:pt x="946" y="1006"/>
                      <a:pt x="706" y="1120"/>
                    </a:cubicBezTo>
                    <a:cubicBezTo>
                      <a:pt x="495" y="1236"/>
                      <a:pt x="232" y="1247"/>
                      <a:pt x="0" y="1458"/>
                    </a:cubicBezTo>
                    <a:cubicBezTo>
                      <a:pt x="108" y="1497"/>
                      <a:pt x="204" y="1512"/>
                      <a:pt x="292" y="1512"/>
                    </a:cubicBezTo>
                    <a:cubicBezTo>
                      <a:pt x="419" y="1512"/>
                      <a:pt x="531" y="1480"/>
                      <a:pt x="643" y="1437"/>
                    </a:cubicBezTo>
                    <a:cubicBezTo>
                      <a:pt x="886" y="1352"/>
                      <a:pt x="1139" y="1247"/>
                      <a:pt x="1392" y="1184"/>
                    </a:cubicBezTo>
                    <a:cubicBezTo>
                      <a:pt x="2278" y="941"/>
                      <a:pt x="3174" y="709"/>
                      <a:pt x="4071" y="477"/>
                    </a:cubicBezTo>
                    <a:cubicBezTo>
                      <a:pt x="4366" y="392"/>
                      <a:pt x="4672" y="340"/>
                      <a:pt x="4967" y="255"/>
                    </a:cubicBezTo>
                    <a:cubicBezTo>
                      <a:pt x="5062" y="234"/>
                      <a:pt x="5178" y="192"/>
                      <a:pt x="5115" y="34"/>
                    </a:cubicBezTo>
                    <a:cubicBezTo>
                      <a:pt x="5079" y="25"/>
                      <a:pt x="5042" y="0"/>
                      <a:pt x="500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10"/>
              <p:cNvSpPr/>
              <p:nvPr/>
            </p:nvSpPr>
            <p:spPr>
              <a:xfrm>
                <a:off x="2142400" y="4545925"/>
                <a:ext cx="106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898" extrusionOk="0">
                    <a:moveTo>
                      <a:pt x="4019" y="0"/>
                    </a:moveTo>
                    <a:cubicBezTo>
                      <a:pt x="2679" y="64"/>
                      <a:pt x="1404" y="391"/>
                      <a:pt x="138" y="771"/>
                    </a:cubicBezTo>
                    <a:cubicBezTo>
                      <a:pt x="85" y="792"/>
                      <a:pt x="43" y="855"/>
                      <a:pt x="0" y="897"/>
                    </a:cubicBezTo>
                    <a:cubicBezTo>
                      <a:pt x="1425" y="675"/>
                      <a:pt x="2785" y="317"/>
                      <a:pt x="4188" y="180"/>
                    </a:cubicBezTo>
                    <a:cubicBezTo>
                      <a:pt x="4209" y="180"/>
                      <a:pt x="4219" y="117"/>
                      <a:pt x="4261" y="54"/>
                    </a:cubicBezTo>
                    <a:cubicBezTo>
                      <a:pt x="4177" y="33"/>
                      <a:pt x="4093" y="0"/>
                      <a:pt x="401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10"/>
              <p:cNvSpPr/>
              <p:nvPr/>
            </p:nvSpPr>
            <p:spPr>
              <a:xfrm>
                <a:off x="2266075" y="4664100"/>
                <a:ext cx="95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21" extrusionOk="0">
                    <a:moveTo>
                      <a:pt x="1227" y="0"/>
                    </a:moveTo>
                    <a:cubicBezTo>
                      <a:pt x="937" y="0"/>
                      <a:pt x="648" y="12"/>
                      <a:pt x="359" y="41"/>
                    </a:cubicBezTo>
                    <a:cubicBezTo>
                      <a:pt x="253" y="52"/>
                      <a:pt x="169" y="115"/>
                      <a:pt x="0" y="167"/>
                    </a:cubicBezTo>
                    <a:cubicBezTo>
                      <a:pt x="127" y="230"/>
                      <a:pt x="179" y="284"/>
                      <a:pt x="232" y="284"/>
                    </a:cubicBezTo>
                    <a:cubicBezTo>
                      <a:pt x="509" y="269"/>
                      <a:pt x="785" y="262"/>
                      <a:pt x="1062" y="262"/>
                    </a:cubicBezTo>
                    <a:cubicBezTo>
                      <a:pt x="1956" y="262"/>
                      <a:pt x="2850" y="332"/>
                      <a:pt x="3744" y="420"/>
                    </a:cubicBezTo>
                    <a:cubicBezTo>
                      <a:pt x="3765" y="420"/>
                      <a:pt x="3786" y="357"/>
                      <a:pt x="3807" y="315"/>
                    </a:cubicBezTo>
                    <a:cubicBezTo>
                      <a:pt x="3660" y="146"/>
                      <a:pt x="3449" y="178"/>
                      <a:pt x="3270" y="157"/>
                    </a:cubicBezTo>
                    <a:cubicBezTo>
                      <a:pt x="2589" y="68"/>
                      <a:pt x="1908" y="0"/>
                      <a:pt x="122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9" name="Google Shape;1599;p10"/>
              <p:cNvSpPr/>
              <p:nvPr/>
            </p:nvSpPr>
            <p:spPr>
              <a:xfrm>
                <a:off x="2152175" y="4521950"/>
                <a:ext cx="912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9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05" y="190"/>
                      <a:pt x="1266" y="443"/>
                      <a:pt x="137" y="727"/>
                    </a:cubicBezTo>
                    <a:cubicBezTo>
                      <a:pt x="95" y="738"/>
                      <a:pt x="73" y="812"/>
                      <a:pt x="0" y="917"/>
                    </a:cubicBezTo>
                    <a:cubicBezTo>
                      <a:pt x="284" y="886"/>
                      <a:pt x="495" y="875"/>
                      <a:pt x="706" y="833"/>
                    </a:cubicBezTo>
                    <a:cubicBezTo>
                      <a:pt x="1160" y="738"/>
                      <a:pt x="1613" y="633"/>
                      <a:pt x="2067" y="538"/>
                    </a:cubicBezTo>
                    <a:cubicBezTo>
                      <a:pt x="2541" y="432"/>
                      <a:pt x="3016" y="338"/>
                      <a:pt x="3491" y="242"/>
                    </a:cubicBezTo>
                    <a:cubicBezTo>
                      <a:pt x="3586" y="221"/>
                      <a:pt x="3649" y="179"/>
                      <a:pt x="359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0" name="Google Shape;1600;p10"/>
              <p:cNvSpPr/>
              <p:nvPr/>
            </p:nvSpPr>
            <p:spPr>
              <a:xfrm>
                <a:off x="2248150" y="4640275"/>
                <a:ext cx="743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14" extrusionOk="0">
                    <a:moveTo>
                      <a:pt x="2675" y="1"/>
                    </a:moveTo>
                    <a:cubicBezTo>
                      <a:pt x="1910" y="1"/>
                      <a:pt x="475" y="168"/>
                      <a:pt x="0" y="351"/>
                    </a:cubicBezTo>
                    <a:cubicBezTo>
                      <a:pt x="200" y="382"/>
                      <a:pt x="263" y="414"/>
                      <a:pt x="316" y="414"/>
                    </a:cubicBezTo>
                    <a:cubicBezTo>
                      <a:pt x="1170" y="330"/>
                      <a:pt x="2014" y="245"/>
                      <a:pt x="2869" y="150"/>
                    </a:cubicBezTo>
                    <a:cubicBezTo>
                      <a:pt x="2900" y="140"/>
                      <a:pt x="2932" y="65"/>
                      <a:pt x="2974" y="13"/>
                    </a:cubicBezTo>
                    <a:cubicBezTo>
                      <a:pt x="2894" y="5"/>
                      <a:pt x="2792" y="1"/>
                      <a:pt x="267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10"/>
              <p:cNvSpPr/>
              <p:nvPr/>
            </p:nvSpPr>
            <p:spPr>
              <a:xfrm>
                <a:off x="1898250" y="4320575"/>
                <a:ext cx="64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999" extrusionOk="0">
                    <a:moveTo>
                      <a:pt x="2417" y="1"/>
                    </a:moveTo>
                    <a:cubicBezTo>
                      <a:pt x="2399" y="1"/>
                      <a:pt x="2380" y="3"/>
                      <a:pt x="2363" y="8"/>
                    </a:cubicBezTo>
                    <a:cubicBezTo>
                      <a:pt x="1656" y="240"/>
                      <a:pt x="949" y="461"/>
                      <a:pt x="243" y="704"/>
                    </a:cubicBezTo>
                    <a:cubicBezTo>
                      <a:pt x="169" y="725"/>
                      <a:pt x="117" y="809"/>
                      <a:pt x="0" y="893"/>
                    </a:cubicBezTo>
                    <a:cubicBezTo>
                      <a:pt x="132" y="944"/>
                      <a:pt x="205" y="966"/>
                      <a:pt x="276" y="995"/>
                    </a:cubicBezTo>
                    <a:lnTo>
                      <a:pt x="276" y="995"/>
                    </a:lnTo>
                    <a:cubicBezTo>
                      <a:pt x="662" y="859"/>
                      <a:pt x="1049" y="702"/>
                      <a:pt x="1435" y="577"/>
                    </a:cubicBezTo>
                    <a:cubicBezTo>
                      <a:pt x="1741" y="461"/>
                      <a:pt x="2057" y="377"/>
                      <a:pt x="2374" y="272"/>
                    </a:cubicBezTo>
                    <a:cubicBezTo>
                      <a:pt x="2468" y="240"/>
                      <a:pt x="2585" y="208"/>
                      <a:pt x="2595" y="29"/>
                    </a:cubicBezTo>
                    <a:cubicBezTo>
                      <a:pt x="2539" y="21"/>
                      <a:pt x="2477" y="1"/>
                      <a:pt x="2417" y="1"/>
                    </a:cubicBezTo>
                    <a:close/>
                    <a:moveTo>
                      <a:pt x="276" y="995"/>
                    </a:moveTo>
                    <a:cubicBezTo>
                      <a:pt x="272" y="996"/>
                      <a:pt x="268" y="998"/>
                      <a:pt x="264" y="999"/>
                    </a:cubicBezTo>
                    <a:lnTo>
                      <a:pt x="285" y="999"/>
                    </a:lnTo>
                    <a:cubicBezTo>
                      <a:pt x="282" y="998"/>
                      <a:pt x="279" y="996"/>
                      <a:pt x="276" y="995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10"/>
              <p:cNvSpPr/>
              <p:nvPr/>
            </p:nvSpPr>
            <p:spPr>
              <a:xfrm>
                <a:off x="1870300" y="4288050"/>
                <a:ext cx="477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667" extrusionOk="0">
                    <a:moveTo>
                      <a:pt x="1129" y="1"/>
                    </a:moveTo>
                    <a:cubicBezTo>
                      <a:pt x="813" y="33"/>
                      <a:pt x="485" y="75"/>
                      <a:pt x="159" y="117"/>
                    </a:cubicBezTo>
                    <a:cubicBezTo>
                      <a:pt x="64" y="138"/>
                      <a:pt x="0" y="202"/>
                      <a:pt x="85" y="317"/>
                    </a:cubicBezTo>
                    <a:cubicBezTo>
                      <a:pt x="222" y="317"/>
                      <a:pt x="380" y="296"/>
                      <a:pt x="528" y="296"/>
                    </a:cubicBezTo>
                    <a:cubicBezTo>
                      <a:pt x="533" y="297"/>
                      <a:pt x="539" y="297"/>
                      <a:pt x="545" y="297"/>
                    </a:cubicBezTo>
                    <a:cubicBezTo>
                      <a:pt x="622" y="297"/>
                      <a:pt x="705" y="258"/>
                      <a:pt x="792" y="258"/>
                    </a:cubicBezTo>
                    <a:cubicBezTo>
                      <a:pt x="844" y="258"/>
                      <a:pt x="897" y="272"/>
                      <a:pt x="949" y="317"/>
                    </a:cubicBezTo>
                    <a:cubicBezTo>
                      <a:pt x="837" y="430"/>
                      <a:pt x="744" y="513"/>
                      <a:pt x="652" y="604"/>
                    </a:cubicBezTo>
                    <a:lnTo>
                      <a:pt x="652" y="604"/>
                    </a:lnTo>
                    <a:cubicBezTo>
                      <a:pt x="649" y="604"/>
                      <a:pt x="647" y="603"/>
                      <a:pt x="644" y="602"/>
                    </a:cubicBezTo>
                    <a:lnTo>
                      <a:pt x="644" y="612"/>
                    </a:lnTo>
                    <a:cubicBezTo>
                      <a:pt x="647" y="610"/>
                      <a:pt x="649" y="607"/>
                      <a:pt x="652" y="604"/>
                    </a:cubicBezTo>
                    <a:lnTo>
                      <a:pt x="652" y="604"/>
                    </a:lnTo>
                    <a:cubicBezTo>
                      <a:pt x="727" y="625"/>
                      <a:pt x="809" y="667"/>
                      <a:pt x="877" y="667"/>
                    </a:cubicBezTo>
                    <a:cubicBezTo>
                      <a:pt x="884" y="667"/>
                      <a:pt x="891" y="667"/>
                      <a:pt x="897" y="666"/>
                    </a:cubicBezTo>
                    <a:cubicBezTo>
                      <a:pt x="1214" y="591"/>
                      <a:pt x="1540" y="507"/>
                      <a:pt x="1856" y="413"/>
                    </a:cubicBezTo>
                    <a:cubicBezTo>
                      <a:pt x="1878" y="402"/>
                      <a:pt x="1889" y="317"/>
                      <a:pt x="1910" y="244"/>
                    </a:cubicBezTo>
                    <a:lnTo>
                      <a:pt x="1910" y="244"/>
                    </a:lnTo>
                    <a:cubicBezTo>
                      <a:pt x="1760" y="255"/>
                      <a:pt x="1652" y="264"/>
                      <a:pt x="1569" y="264"/>
                    </a:cubicBezTo>
                    <a:cubicBezTo>
                      <a:pt x="1353" y="264"/>
                      <a:pt x="1304" y="207"/>
                      <a:pt x="112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10"/>
              <p:cNvSpPr/>
              <p:nvPr/>
            </p:nvSpPr>
            <p:spPr>
              <a:xfrm>
                <a:off x="2169050" y="4478725"/>
                <a:ext cx="669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9" extrusionOk="0">
                    <a:moveTo>
                      <a:pt x="2153" y="0"/>
                    </a:moveTo>
                    <a:cubicBezTo>
                      <a:pt x="1960" y="0"/>
                      <a:pt x="1771" y="15"/>
                      <a:pt x="1582" y="21"/>
                    </a:cubicBezTo>
                    <a:cubicBezTo>
                      <a:pt x="1055" y="42"/>
                      <a:pt x="527" y="52"/>
                      <a:pt x="21" y="221"/>
                    </a:cubicBezTo>
                    <a:cubicBezTo>
                      <a:pt x="0" y="221"/>
                      <a:pt x="10" y="295"/>
                      <a:pt x="0" y="368"/>
                    </a:cubicBezTo>
                    <a:cubicBezTo>
                      <a:pt x="875" y="305"/>
                      <a:pt x="1751" y="242"/>
                      <a:pt x="2616" y="178"/>
                    </a:cubicBezTo>
                    <a:cubicBezTo>
                      <a:pt x="2626" y="178"/>
                      <a:pt x="2637" y="147"/>
                      <a:pt x="2679" y="52"/>
                    </a:cubicBezTo>
                    <a:cubicBezTo>
                      <a:pt x="2500" y="12"/>
                      <a:pt x="2325" y="0"/>
                      <a:pt x="215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4" name="Google Shape;1604;p10"/>
              <p:cNvSpPr/>
              <p:nvPr/>
            </p:nvSpPr>
            <p:spPr>
              <a:xfrm>
                <a:off x="2044325" y="4413175"/>
                <a:ext cx="6170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798" extrusionOk="0">
                    <a:moveTo>
                      <a:pt x="2269" y="1"/>
                    </a:moveTo>
                    <a:cubicBezTo>
                      <a:pt x="2213" y="1"/>
                      <a:pt x="2155" y="13"/>
                      <a:pt x="2099" y="27"/>
                    </a:cubicBezTo>
                    <a:cubicBezTo>
                      <a:pt x="1720" y="132"/>
                      <a:pt x="1340" y="238"/>
                      <a:pt x="960" y="353"/>
                    </a:cubicBezTo>
                    <a:cubicBezTo>
                      <a:pt x="644" y="449"/>
                      <a:pt x="338" y="575"/>
                      <a:pt x="21" y="681"/>
                    </a:cubicBezTo>
                    <a:cubicBezTo>
                      <a:pt x="11" y="691"/>
                      <a:pt x="11" y="723"/>
                      <a:pt x="0" y="775"/>
                    </a:cubicBezTo>
                    <a:cubicBezTo>
                      <a:pt x="76" y="791"/>
                      <a:pt x="151" y="797"/>
                      <a:pt x="224" y="797"/>
                    </a:cubicBezTo>
                    <a:cubicBezTo>
                      <a:pt x="454" y="797"/>
                      <a:pt x="670" y="731"/>
                      <a:pt x="886" y="660"/>
                    </a:cubicBezTo>
                    <a:cubicBezTo>
                      <a:pt x="1181" y="564"/>
                      <a:pt x="1477" y="491"/>
                      <a:pt x="1772" y="407"/>
                    </a:cubicBezTo>
                    <a:cubicBezTo>
                      <a:pt x="2021" y="334"/>
                      <a:pt x="2280" y="292"/>
                      <a:pt x="2459" y="70"/>
                    </a:cubicBezTo>
                    <a:lnTo>
                      <a:pt x="2459" y="70"/>
                    </a:lnTo>
                    <a:cubicBezTo>
                      <a:pt x="2462" y="73"/>
                      <a:pt x="2465" y="76"/>
                      <a:pt x="2468" y="79"/>
                    </a:cubicBezTo>
                    <a:lnTo>
                      <a:pt x="2468" y="58"/>
                    </a:lnTo>
                    <a:cubicBezTo>
                      <a:pt x="2465" y="62"/>
                      <a:pt x="2462" y="66"/>
                      <a:pt x="2459" y="70"/>
                    </a:cubicBezTo>
                    <a:lnTo>
                      <a:pt x="2459" y="70"/>
                    </a:lnTo>
                    <a:cubicBezTo>
                      <a:pt x="2402" y="18"/>
                      <a:pt x="2336" y="1"/>
                      <a:pt x="226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5" name="Google Shape;1605;p10"/>
              <p:cNvSpPr/>
              <p:nvPr/>
            </p:nvSpPr>
            <p:spPr>
              <a:xfrm>
                <a:off x="1754800" y="4259100"/>
                <a:ext cx="59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938" extrusionOk="0">
                    <a:moveTo>
                      <a:pt x="2201" y="0"/>
                    </a:moveTo>
                    <a:cubicBezTo>
                      <a:pt x="2176" y="0"/>
                      <a:pt x="2152" y="3"/>
                      <a:pt x="2131" y="10"/>
                    </a:cubicBezTo>
                    <a:cubicBezTo>
                      <a:pt x="1667" y="188"/>
                      <a:pt x="1224" y="368"/>
                      <a:pt x="729" y="442"/>
                    </a:cubicBezTo>
                    <a:cubicBezTo>
                      <a:pt x="518" y="463"/>
                      <a:pt x="317" y="589"/>
                      <a:pt x="117" y="674"/>
                    </a:cubicBezTo>
                    <a:cubicBezTo>
                      <a:pt x="75" y="695"/>
                      <a:pt x="64" y="779"/>
                      <a:pt x="1" y="938"/>
                    </a:cubicBezTo>
                    <a:cubicBezTo>
                      <a:pt x="813" y="674"/>
                      <a:pt x="1509" y="463"/>
                      <a:pt x="2195" y="231"/>
                    </a:cubicBezTo>
                    <a:cubicBezTo>
                      <a:pt x="2258" y="221"/>
                      <a:pt x="2300" y="157"/>
                      <a:pt x="2353" y="115"/>
                    </a:cubicBezTo>
                    <a:cubicBezTo>
                      <a:pt x="2363" y="104"/>
                      <a:pt x="2353" y="73"/>
                      <a:pt x="2363" y="10"/>
                    </a:cubicBezTo>
                    <a:cubicBezTo>
                      <a:pt x="2307" y="10"/>
                      <a:pt x="2251" y="0"/>
                      <a:pt x="220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6" name="Google Shape;1606;p10"/>
              <p:cNvSpPr/>
              <p:nvPr/>
            </p:nvSpPr>
            <p:spPr>
              <a:xfrm>
                <a:off x="2160850" y="4509675"/>
                <a:ext cx="562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2" extrusionOk="0">
                    <a:moveTo>
                      <a:pt x="1778" y="0"/>
                    </a:moveTo>
                    <a:cubicBezTo>
                      <a:pt x="1303" y="0"/>
                      <a:pt x="676" y="100"/>
                      <a:pt x="191" y="259"/>
                    </a:cubicBezTo>
                    <a:cubicBezTo>
                      <a:pt x="127" y="280"/>
                      <a:pt x="85" y="354"/>
                      <a:pt x="1" y="438"/>
                    </a:cubicBezTo>
                    <a:cubicBezTo>
                      <a:pt x="33" y="440"/>
                      <a:pt x="69" y="442"/>
                      <a:pt x="108" y="442"/>
                    </a:cubicBezTo>
                    <a:cubicBezTo>
                      <a:pt x="572" y="442"/>
                      <a:pt x="1508" y="271"/>
                      <a:pt x="2248" y="48"/>
                    </a:cubicBezTo>
                    <a:cubicBezTo>
                      <a:pt x="2126" y="15"/>
                      <a:pt x="1963" y="0"/>
                      <a:pt x="177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7" name="Google Shape;1607;p10"/>
              <p:cNvSpPr/>
              <p:nvPr/>
            </p:nvSpPr>
            <p:spPr>
              <a:xfrm>
                <a:off x="1836550" y="4301575"/>
                <a:ext cx="4987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705" extrusionOk="0">
                    <a:moveTo>
                      <a:pt x="1745" y="0"/>
                    </a:moveTo>
                    <a:cubicBezTo>
                      <a:pt x="1594" y="0"/>
                      <a:pt x="1448" y="66"/>
                      <a:pt x="1298" y="114"/>
                    </a:cubicBezTo>
                    <a:cubicBezTo>
                      <a:pt x="886" y="261"/>
                      <a:pt x="464" y="399"/>
                      <a:pt x="42" y="546"/>
                    </a:cubicBezTo>
                    <a:cubicBezTo>
                      <a:pt x="21" y="557"/>
                      <a:pt x="21" y="620"/>
                      <a:pt x="0" y="704"/>
                    </a:cubicBezTo>
                    <a:cubicBezTo>
                      <a:pt x="725" y="620"/>
                      <a:pt x="1386" y="443"/>
                      <a:pt x="1986" y="67"/>
                    </a:cubicBezTo>
                    <a:lnTo>
                      <a:pt x="1986" y="67"/>
                    </a:lnTo>
                    <a:cubicBezTo>
                      <a:pt x="1989" y="68"/>
                      <a:pt x="1991" y="70"/>
                      <a:pt x="1994" y="71"/>
                    </a:cubicBezTo>
                    <a:lnTo>
                      <a:pt x="1994" y="61"/>
                    </a:lnTo>
                    <a:cubicBezTo>
                      <a:pt x="1991" y="63"/>
                      <a:pt x="1989" y="65"/>
                      <a:pt x="1986" y="67"/>
                    </a:cubicBezTo>
                    <a:lnTo>
                      <a:pt x="1986" y="67"/>
                    </a:lnTo>
                    <a:cubicBezTo>
                      <a:pt x="1903" y="18"/>
                      <a:pt x="1823" y="0"/>
                      <a:pt x="174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8" name="Google Shape;1608;p10"/>
              <p:cNvSpPr/>
              <p:nvPr/>
            </p:nvSpPr>
            <p:spPr>
              <a:xfrm>
                <a:off x="2340950" y="4767925"/>
                <a:ext cx="538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10" extrusionOk="0">
                    <a:moveTo>
                      <a:pt x="1993" y="1"/>
                    </a:moveTo>
                    <a:cubicBezTo>
                      <a:pt x="1382" y="33"/>
                      <a:pt x="760" y="64"/>
                      <a:pt x="148" y="106"/>
                    </a:cubicBezTo>
                    <a:cubicBezTo>
                      <a:pt x="116" y="117"/>
                      <a:pt x="85" y="191"/>
                      <a:pt x="1" y="275"/>
                    </a:cubicBezTo>
                    <a:cubicBezTo>
                      <a:pt x="139" y="292"/>
                      <a:pt x="235" y="310"/>
                      <a:pt x="324" y="310"/>
                    </a:cubicBezTo>
                    <a:cubicBezTo>
                      <a:pt x="343" y="310"/>
                      <a:pt x="361" y="309"/>
                      <a:pt x="380" y="307"/>
                    </a:cubicBezTo>
                    <a:cubicBezTo>
                      <a:pt x="918" y="275"/>
                      <a:pt x="1466" y="244"/>
                      <a:pt x="2015" y="202"/>
                    </a:cubicBezTo>
                    <a:cubicBezTo>
                      <a:pt x="2047" y="191"/>
                      <a:pt x="2078" y="148"/>
                      <a:pt x="2152" y="64"/>
                    </a:cubicBezTo>
                    <a:cubicBezTo>
                      <a:pt x="2068" y="33"/>
                      <a:pt x="2025" y="1"/>
                      <a:pt x="199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9" name="Google Shape;1609;p10"/>
              <p:cNvSpPr/>
              <p:nvPr/>
            </p:nvSpPr>
            <p:spPr>
              <a:xfrm>
                <a:off x="2363350" y="4784550"/>
                <a:ext cx="398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58" extrusionOk="0">
                    <a:moveTo>
                      <a:pt x="1530" y="1"/>
                    </a:moveTo>
                    <a:cubicBezTo>
                      <a:pt x="1045" y="22"/>
                      <a:pt x="560" y="32"/>
                      <a:pt x="75" y="64"/>
                    </a:cubicBezTo>
                    <a:cubicBezTo>
                      <a:pt x="54" y="64"/>
                      <a:pt x="33" y="148"/>
                      <a:pt x="1" y="201"/>
                    </a:cubicBezTo>
                    <a:cubicBezTo>
                      <a:pt x="237" y="239"/>
                      <a:pt x="490" y="258"/>
                      <a:pt x="729" y="258"/>
                    </a:cubicBezTo>
                    <a:cubicBezTo>
                      <a:pt x="1014" y="258"/>
                      <a:pt x="1278" y="231"/>
                      <a:pt x="1467" y="180"/>
                    </a:cubicBezTo>
                    <a:cubicBezTo>
                      <a:pt x="1509" y="158"/>
                      <a:pt x="1551" y="95"/>
                      <a:pt x="1594" y="53"/>
                    </a:cubicBezTo>
                    <a:cubicBezTo>
                      <a:pt x="1561" y="22"/>
                      <a:pt x="1540" y="1"/>
                      <a:pt x="153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0" name="Google Shape;1610;p10"/>
              <p:cNvSpPr/>
              <p:nvPr/>
            </p:nvSpPr>
            <p:spPr>
              <a:xfrm>
                <a:off x="2307200" y="4683300"/>
                <a:ext cx="4405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3" extrusionOk="0">
                    <a:moveTo>
                      <a:pt x="158" y="1"/>
                    </a:moveTo>
                    <a:cubicBezTo>
                      <a:pt x="64" y="1"/>
                      <a:pt x="1" y="43"/>
                      <a:pt x="32" y="191"/>
                    </a:cubicBezTo>
                    <a:cubicBezTo>
                      <a:pt x="591" y="212"/>
                      <a:pt x="1161" y="233"/>
                      <a:pt x="1730" y="243"/>
                    </a:cubicBezTo>
                    <a:lnTo>
                      <a:pt x="1761" y="116"/>
                    </a:lnTo>
                    <a:cubicBezTo>
                      <a:pt x="1667" y="85"/>
                      <a:pt x="1583" y="32"/>
                      <a:pt x="1487" y="22"/>
                    </a:cubicBezTo>
                    <a:cubicBezTo>
                      <a:pt x="1044" y="11"/>
                      <a:pt x="601" y="1"/>
                      <a:pt x="15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1" name="Google Shape;1611;p10"/>
              <p:cNvSpPr/>
              <p:nvPr/>
            </p:nvSpPr>
            <p:spPr>
              <a:xfrm>
                <a:off x="2048000" y="4386950"/>
                <a:ext cx="377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376" extrusionOk="0">
                    <a:moveTo>
                      <a:pt x="1509" y="0"/>
                    </a:moveTo>
                    <a:cubicBezTo>
                      <a:pt x="1341" y="21"/>
                      <a:pt x="1172" y="31"/>
                      <a:pt x="1003" y="63"/>
                    </a:cubicBezTo>
                    <a:cubicBezTo>
                      <a:pt x="813" y="85"/>
                      <a:pt x="612" y="106"/>
                      <a:pt x="434" y="169"/>
                    </a:cubicBezTo>
                    <a:cubicBezTo>
                      <a:pt x="401" y="179"/>
                      <a:pt x="364" y="181"/>
                      <a:pt x="325" y="181"/>
                    </a:cubicBezTo>
                    <a:cubicBezTo>
                      <a:pt x="305" y="181"/>
                      <a:pt x="284" y="180"/>
                      <a:pt x="264" y="180"/>
                    </a:cubicBezTo>
                    <a:cubicBezTo>
                      <a:pt x="156" y="180"/>
                      <a:pt x="48" y="193"/>
                      <a:pt x="1" y="348"/>
                    </a:cubicBezTo>
                    <a:cubicBezTo>
                      <a:pt x="146" y="365"/>
                      <a:pt x="277" y="375"/>
                      <a:pt x="400" y="375"/>
                    </a:cubicBezTo>
                    <a:cubicBezTo>
                      <a:pt x="793" y="375"/>
                      <a:pt x="1099" y="274"/>
                      <a:pt x="150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10"/>
              <p:cNvSpPr/>
              <p:nvPr/>
            </p:nvSpPr>
            <p:spPr>
              <a:xfrm>
                <a:off x="2182225" y="4464125"/>
                <a:ext cx="34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45" extrusionOk="0">
                    <a:moveTo>
                      <a:pt x="745" y="1"/>
                    </a:moveTo>
                    <a:cubicBezTo>
                      <a:pt x="415" y="1"/>
                      <a:pt x="214" y="69"/>
                      <a:pt x="0" y="214"/>
                    </a:cubicBezTo>
                    <a:cubicBezTo>
                      <a:pt x="142" y="235"/>
                      <a:pt x="279" y="245"/>
                      <a:pt x="412" y="245"/>
                    </a:cubicBezTo>
                    <a:cubicBezTo>
                      <a:pt x="758" y="245"/>
                      <a:pt x="1080" y="178"/>
                      <a:pt x="1393" y="56"/>
                    </a:cubicBezTo>
                    <a:cubicBezTo>
                      <a:pt x="1127" y="20"/>
                      <a:pt x="918" y="1"/>
                      <a:pt x="74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10"/>
              <p:cNvSpPr/>
              <p:nvPr/>
            </p:nvSpPr>
            <p:spPr>
              <a:xfrm>
                <a:off x="1783800" y="4271175"/>
                <a:ext cx="330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55" extrusionOk="0">
                    <a:moveTo>
                      <a:pt x="1203" y="1"/>
                    </a:moveTo>
                    <a:cubicBezTo>
                      <a:pt x="835" y="75"/>
                      <a:pt x="476" y="148"/>
                      <a:pt x="117" y="244"/>
                    </a:cubicBezTo>
                    <a:cubicBezTo>
                      <a:pt x="22" y="275"/>
                      <a:pt x="1" y="380"/>
                      <a:pt x="85" y="455"/>
                    </a:cubicBezTo>
                    <a:cubicBezTo>
                      <a:pt x="307" y="423"/>
                      <a:pt x="528" y="402"/>
                      <a:pt x="739" y="359"/>
                    </a:cubicBezTo>
                    <a:cubicBezTo>
                      <a:pt x="950" y="317"/>
                      <a:pt x="1172" y="286"/>
                      <a:pt x="1320" y="96"/>
                    </a:cubicBezTo>
                    <a:cubicBezTo>
                      <a:pt x="1267" y="54"/>
                      <a:pt x="1224" y="1"/>
                      <a:pt x="120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10"/>
              <p:cNvSpPr/>
              <p:nvPr/>
            </p:nvSpPr>
            <p:spPr>
              <a:xfrm>
                <a:off x="1907725" y="4314700"/>
                <a:ext cx="35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433" extrusionOk="0">
                    <a:moveTo>
                      <a:pt x="1425" y="0"/>
                    </a:moveTo>
                    <a:cubicBezTo>
                      <a:pt x="971" y="64"/>
                      <a:pt x="518" y="116"/>
                      <a:pt x="85" y="243"/>
                    </a:cubicBezTo>
                    <a:cubicBezTo>
                      <a:pt x="64" y="254"/>
                      <a:pt x="54" y="317"/>
                      <a:pt x="1" y="432"/>
                    </a:cubicBezTo>
                    <a:cubicBezTo>
                      <a:pt x="286" y="411"/>
                      <a:pt x="507" y="411"/>
                      <a:pt x="708" y="369"/>
                    </a:cubicBezTo>
                    <a:cubicBezTo>
                      <a:pt x="940" y="317"/>
                      <a:pt x="1172" y="232"/>
                      <a:pt x="1393" y="148"/>
                    </a:cubicBezTo>
                    <a:cubicBezTo>
                      <a:pt x="1414" y="148"/>
                      <a:pt x="1414" y="85"/>
                      <a:pt x="14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10"/>
              <p:cNvSpPr/>
              <p:nvPr/>
            </p:nvSpPr>
            <p:spPr>
              <a:xfrm>
                <a:off x="2432700" y="4866275"/>
                <a:ext cx="337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41" extrusionOk="0">
                    <a:moveTo>
                      <a:pt x="606" y="1"/>
                    </a:moveTo>
                    <a:cubicBezTo>
                      <a:pt x="390" y="1"/>
                      <a:pt x="191" y="56"/>
                      <a:pt x="1" y="170"/>
                    </a:cubicBezTo>
                    <a:cubicBezTo>
                      <a:pt x="297" y="207"/>
                      <a:pt x="565" y="240"/>
                      <a:pt x="821" y="240"/>
                    </a:cubicBezTo>
                    <a:cubicBezTo>
                      <a:pt x="1001" y="240"/>
                      <a:pt x="1176" y="224"/>
                      <a:pt x="1351" y="180"/>
                    </a:cubicBezTo>
                    <a:cubicBezTo>
                      <a:pt x="1076" y="61"/>
                      <a:pt x="831" y="1"/>
                      <a:pt x="60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10"/>
              <p:cNvSpPr/>
              <p:nvPr/>
            </p:nvSpPr>
            <p:spPr>
              <a:xfrm>
                <a:off x="2444550" y="4882050"/>
                <a:ext cx="285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67" extrusionOk="0">
                    <a:moveTo>
                      <a:pt x="519" y="1"/>
                    </a:moveTo>
                    <a:cubicBezTo>
                      <a:pt x="349" y="1"/>
                      <a:pt x="178" y="30"/>
                      <a:pt x="1" y="87"/>
                    </a:cubicBezTo>
                    <a:cubicBezTo>
                      <a:pt x="54" y="130"/>
                      <a:pt x="96" y="182"/>
                      <a:pt x="149" y="193"/>
                    </a:cubicBezTo>
                    <a:cubicBezTo>
                      <a:pt x="423" y="224"/>
                      <a:pt x="708" y="245"/>
                      <a:pt x="992" y="266"/>
                    </a:cubicBezTo>
                    <a:cubicBezTo>
                      <a:pt x="1024" y="266"/>
                      <a:pt x="1067" y="193"/>
                      <a:pt x="1140" y="130"/>
                    </a:cubicBezTo>
                    <a:cubicBezTo>
                      <a:pt x="927" y="43"/>
                      <a:pt x="724" y="1"/>
                      <a:pt x="51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10"/>
              <p:cNvSpPr/>
              <p:nvPr/>
            </p:nvSpPr>
            <p:spPr>
              <a:xfrm>
                <a:off x="2052750" y="4405725"/>
                <a:ext cx="32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31" extrusionOk="0">
                    <a:moveTo>
                      <a:pt x="1102" y="0"/>
                    </a:moveTo>
                    <a:cubicBezTo>
                      <a:pt x="1046" y="0"/>
                      <a:pt x="987" y="15"/>
                      <a:pt x="929" y="30"/>
                    </a:cubicBezTo>
                    <a:cubicBezTo>
                      <a:pt x="676" y="93"/>
                      <a:pt x="422" y="156"/>
                      <a:pt x="169" y="230"/>
                    </a:cubicBezTo>
                    <a:cubicBezTo>
                      <a:pt x="75" y="262"/>
                      <a:pt x="1" y="304"/>
                      <a:pt x="85" y="430"/>
                    </a:cubicBezTo>
                    <a:cubicBezTo>
                      <a:pt x="505" y="388"/>
                      <a:pt x="956" y="430"/>
                      <a:pt x="1283" y="77"/>
                    </a:cubicBezTo>
                    <a:lnTo>
                      <a:pt x="1283" y="77"/>
                    </a:lnTo>
                    <a:cubicBezTo>
                      <a:pt x="1284" y="79"/>
                      <a:pt x="1286" y="80"/>
                      <a:pt x="1287" y="82"/>
                    </a:cubicBezTo>
                    <a:lnTo>
                      <a:pt x="1287" y="72"/>
                    </a:lnTo>
                    <a:cubicBezTo>
                      <a:pt x="1286" y="74"/>
                      <a:pt x="1284" y="75"/>
                      <a:pt x="1283" y="77"/>
                    </a:cubicBezTo>
                    <a:lnTo>
                      <a:pt x="1283" y="77"/>
                    </a:lnTo>
                    <a:cubicBezTo>
                      <a:pt x="1227" y="19"/>
                      <a:pt x="1166" y="0"/>
                      <a:pt x="11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8" name="Google Shape;1618;p10"/>
              <p:cNvSpPr/>
              <p:nvPr/>
            </p:nvSpPr>
            <p:spPr>
              <a:xfrm>
                <a:off x="2330650" y="4695625"/>
                <a:ext cx="23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51" extrusionOk="0">
                    <a:moveTo>
                      <a:pt x="286" y="0"/>
                    </a:moveTo>
                    <a:cubicBezTo>
                      <a:pt x="209" y="0"/>
                      <a:pt x="132" y="8"/>
                      <a:pt x="54" y="24"/>
                    </a:cubicBezTo>
                    <a:cubicBezTo>
                      <a:pt x="33" y="35"/>
                      <a:pt x="22" y="98"/>
                      <a:pt x="1" y="162"/>
                    </a:cubicBezTo>
                    <a:cubicBezTo>
                      <a:pt x="202" y="202"/>
                      <a:pt x="396" y="251"/>
                      <a:pt x="594" y="251"/>
                    </a:cubicBezTo>
                    <a:cubicBezTo>
                      <a:pt x="707" y="251"/>
                      <a:pt x="821" y="235"/>
                      <a:pt x="940" y="193"/>
                    </a:cubicBezTo>
                    <a:cubicBezTo>
                      <a:pt x="728" y="67"/>
                      <a:pt x="510" y="0"/>
                      <a:pt x="286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9" name="Google Shape;1619;p10"/>
              <p:cNvSpPr/>
              <p:nvPr/>
            </p:nvSpPr>
            <p:spPr>
              <a:xfrm>
                <a:off x="2084925" y="4400825"/>
                <a:ext cx="2085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5" extrusionOk="0">
                    <a:moveTo>
                      <a:pt x="634" y="1"/>
                    </a:moveTo>
                    <a:cubicBezTo>
                      <a:pt x="390" y="1"/>
                      <a:pt x="202" y="116"/>
                      <a:pt x="23" y="259"/>
                    </a:cubicBezTo>
                    <a:lnTo>
                      <a:pt x="23" y="259"/>
                    </a:lnTo>
                    <a:cubicBezTo>
                      <a:pt x="16" y="259"/>
                      <a:pt x="8" y="258"/>
                      <a:pt x="0" y="257"/>
                    </a:cubicBezTo>
                    <a:lnTo>
                      <a:pt x="0" y="278"/>
                    </a:lnTo>
                    <a:cubicBezTo>
                      <a:pt x="8" y="272"/>
                      <a:pt x="16" y="266"/>
                      <a:pt x="23" y="259"/>
                    </a:cubicBezTo>
                    <a:lnTo>
                      <a:pt x="23" y="259"/>
                    </a:lnTo>
                    <a:cubicBezTo>
                      <a:pt x="161" y="274"/>
                      <a:pt x="259" y="284"/>
                      <a:pt x="337" y="284"/>
                    </a:cubicBezTo>
                    <a:cubicBezTo>
                      <a:pt x="527" y="284"/>
                      <a:pt x="598" y="224"/>
                      <a:pt x="834" y="25"/>
                    </a:cubicBezTo>
                    <a:cubicBezTo>
                      <a:pt x="763" y="8"/>
                      <a:pt x="697" y="1"/>
                      <a:pt x="6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0" name="Google Shape;1620;p10"/>
              <p:cNvSpPr/>
              <p:nvPr/>
            </p:nvSpPr>
            <p:spPr>
              <a:xfrm>
                <a:off x="2066200" y="4368950"/>
                <a:ext cx="142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61" extrusionOk="0">
                    <a:moveTo>
                      <a:pt x="387" y="1"/>
                    </a:moveTo>
                    <a:cubicBezTo>
                      <a:pt x="276" y="1"/>
                      <a:pt x="178" y="70"/>
                      <a:pt x="74" y="130"/>
                    </a:cubicBezTo>
                    <a:cubicBezTo>
                      <a:pt x="64" y="140"/>
                      <a:pt x="53" y="172"/>
                      <a:pt x="1" y="245"/>
                    </a:cubicBezTo>
                    <a:cubicBezTo>
                      <a:pt x="93" y="255"/>
                      <a:pt x="173" y="261"/>
                      <a:pt x="241" y="261"/>
                    </a:cubicBezTo>
                    <a:cubicBezTo>
                      <a:pt x="454" y="261"/>
                      <a:pt x="554" y="209"/>
                      <a:pt x="570" y="98"/>
                    </a:cubicBezTo>
                    <a:cubicBezTo>
                      <a:pt x="570" y="76"/>
                      <a:pt x="559" y="45"/>
                      <a:pt x="538" y="45"/>
                    </a:cubicBezTo>
                    <a:cubicBezTo>
                      <a:pt x="485" y="14"/>
                      <a:pt x="435" y="1"/>
                      <a:pt x="38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1" name="Google Shape;1621;p10"/>
              <p:cNvSpPr/>
              <p:nvPr/>
            </p:nvSpPr>
            <p:spPr>
              <a:xfrm>
                <a:off x="2106000" y="4412475"/>
                <a:ext cx="79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0" extrusionOk="0">
                    <a:moveTo>
                      <a:pt x="239" y="1"/>
                    </a:moveTo>
                    <a:cubicBezTo>
                      <a:pt x="237" y="1"/>
                      <a:pt x="235" y="1"/>
                      <a:pt x="233" y="2"/>
                    </a:cubicBezTo>
                    <a:cubicBezTo>
                      <a:pt x="158" y="20"/>
                      <a:pt x="92" y="56"/>
                      <a:pt x="26" y="93"/>
                    </a:cubicBezTo>
                    <a:lnTo>
                      <a:pt x="26" y="93"/>
                    </a:lnTo>
                    <a:cubicBezTo>
                      <a:pt x="18" y="91"/>
                      <a:pt x="9" y="88"/>
                      <a:pt x="1" y="86"/>
                    </a:cubicBezTo>
                    <a:lnTo>
                      <a:pt x="1" y="107"/>
                    </a:lnTo>
                    <a:cubicBezTo>
                      <a:pt x="9" y="102"/>
                      <a:pt x="18" y="98"/>
                      <a:pt x="26" y="93"/>
                    </a:cubicBezTo>
                    <a:lnTo>
                      <a:pt x="26" y="93"/>
                    </a:lnTo>
                    <a:cubicBezTo>
                      <a:pt x="102" y="114"/>
                      <a:pt x="178" y="140"/>
                      <a:pt x="254" y="149"/>
                    </a:cubicBezTo>
                    <a:cubicBezTo>
                      <a:pt x="265" y="149"/>
                      <a:pt x="296" y="97"/>
                      <a:pt x="317" y="65"/>
                    </a:cubicBezTo>
                    <a:cubicBezTo>
                      <a:pt x="289" y="46"/>
                      <a:pt x="260" y="1"/>
                      <a:pt x="23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2" name="Google Shape;1622;p10"/>
              <p:cNvSpPr/>
              <p:nvPr/>
            </p:nvSpPr>
            <p:spPr>
              <a:xfrm>
                <a:off x="1340325" y="4148525"/>
                <a:ext cx="1340250" cy="1070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2839" extrusionOk="0">
                    <a:moveTo>
                      <a:pt x="729" y="372"/>
                    </a:moveTo>
                    <a:cubicBezTo>
                      <a:pt x="760" y="446"/>
                      <a:pt x="771" y="477"/>
                      <a:pt x="781" y="519"/>
                    </a:cubicBezTo>
                    <a:cubicBezTo>
                      <a:pt x="707" y="530"/>
                      <a:pt x="633" y="551"/>
                      <a:pt x="549" y="562"/>
                    </a:cubicBezTo>
                    <a:lnTo>
                      <a:pt x="518" y="456"/>
                    </a:lnTo>
                    <a:cubicBezTo>
                      <a:pt x="591" y="425"/>
                      <a:pt x="654" y="393"/>
                      <a:pt x="729" y="372"/>
                    </a:cubicBezTo>
                    <a:close/>
                    <a:moveTo>
                      <a:pt x="9461" y="9673"/>
                    </a:moveTo>
                    <a:lnTo>
                      <a:pt x="9461" y="9673"/>
                    </a:lnTo>
                    <a:cubicBezTo>
                      <a:pt x="9454" y="9673"/>
                      <a:pt x="9447" y="9674"/>
                      <a:pt x="9440" y="9674"/>
                    </a:cubicBezTo>
                    <a:lnTo>
                      <a:pt x="9461" y="9674"/>
                    </a:lnTo>
                    <a:cubicBezTo>
                      <a:pt x="9461" y="9674"/>
                      <a:pt x="9461" y="9673"/>
                      <a:pt x="9461" y="9673"/>
                    </a:cubicBezTo>
                    <a:close/>
                    <a:moveTo>
                      <a:pt x="1287" y="709"/>
                    </a:moveTo>
                    <a:cubicBezTo>
                      <a:pt x="1446" y="899"/>
                      <a:pt x="1593" y="1058"/>
                      <a:pt x="1730" y="1237"/>
                    </a:cubicBezTo>
                    <a:cubicBezTo>
                      <a:pt x="2532" y="2302"/>
                      <a:pt x="3450" y="3261"/>
                      <a:pt x="4451" y="4137"/>
                    </a:cubicBezTo>
                    <a:cubicBezTo>
                      <a:pt x="4768" y="4422"/>
                      <a:pt x="5074" y="4707"/>
                      <a:pt x="5379" y="4991"/>
                    </a:cubicBezTo>
                    <a:lnTo>
                      <a:pt x="9872" y="8947"/>
                    </a:lnTo>
                    <a:cubicBezTo>
                      <a:pt x="10031" y="9094"/>
                      <a:pt x="10221" y="9221"/>
                      <a:pt x="10389" y="9357"/>
                    </a:cubicBezTo>
                    <a:cubicBezTo>
                      <a:pt x="10516" y="9453"/>
                      <a:pt x="10631" y="9547"/>
                      <a:pt x="10748" y="9653"/>
                    </a:cubicBezTo>
                    <a:cubicBezTo>
                      <a:pt x="10917" y="9790"/>
                      <a:pt x="10948" y="9917"/>
                      <a:pt x="10863" y="9980"/>
                    </a:cubicBezTo>
                    <a:cubicBezTo>
                      <a:pt x="10821" y="10010"/>
                      <a:pt x="10782" y="10022"/>
                      <a:pt x="10746" y="10022"/>
                    </a:cubicBezTo>
                    <a:cubicBezTo>
                      <a:pt x="10656" y="10022"/>
                      <a:pt x="10583" y="9948"/>
                      <a:pt x="10516" y="9896"/>
                    </a:cubicBezTo>
                    <a:cubicBezTo>
                      <a:pt x="10336" y="9758"/>
                      <a:pt x="10178" y="9611"/>
                      <a:pt x="10010" y="9463"/>
                    </a:cubicBezTo>
                    <a:cubicBezTo>
                      <a:pt x="9567" y="9083"/>
                      <a:pt x="9145" y="8704"/>
                      <a:pt x="8702" y="8335"/>
                    </a:cubicBezTo>
                    <a:cubicBezTo>
                      <a:pt x="7921" y="7670"/>
                      <a:pt x="7141" y="7016"/>
                      <a:pt x="6360" y="6373"/>
                    </a:cubicBezTo>
                    <a:cubicBezTo>
                      <a:pt x="5770" y="5888"/>
                      <a:pt x="5158" y="5455"/>
                      <a:pt x="4589" y="4960"/>
                    </a:cubicBezTo>
                    <a:cubicBezTo>
                      <a:pt x="3375" y="3884"/>
                      <a:pt x="2205" y="2766"/>
                      <a:pt x="1182" y="1511"/>
                    </a:cubicBezTo>
                    <a:cubicBezTo>
                      <a:pt x="1066" y="1374"/>
                      <a:pt x="971" y="1226"/>
                      <a:pt x="823" y="1026"/>
                    </a:cubicBezTo>
                    <a:cubicBezTo>
                      <a:pt x="1013" y="899"/>
                      <a:pt x="1129" y="815"/>
                      <a:pt x="1287" y="709"/>
                    </a:cubicBezTo>
                    <a:close/>
                    <a:moveTo>
                      <a:pt x="29985" y="25779"/>
                    </a:moveTo>
                    <a:lnTo>
                      <a:pt x="29985" y="25779"/>
                    </a:lnTo>
                    <a:cubicBezTo>
                      <a:pt x="30016" y="25800"/>
                      <a:pt x="30037" y="25821"/>
                      <a:pt x="30058" y="25853"/>
                    </a:cubicBezTo>
                    <a:cubicBezTo>
                      <a:pt x="30037" y="25842"/>
                      <a:pt x="30016" y="25842"/>
                      <a:pt x="30006" y="25831"/>
                    </a:cubicBezTo>
                    <a:cubicBezTo>
                      <a:pt x="29995" y="25821"/>
                      <a:pt x="29995" y="25789"/>
                      <a:pt x="29985" y="25779"/>
                    </a:cubicBezTo>
                    <a:close/>
                    <a:moveTo>
                      <a:pt x="31431" y="26915"/>
                    </a:moveTo>
                    <a:lnTo>
                      <a:pt x="31431" y="26915"/>
                    </a:lnTo>
                    <a:cubicBezTo>
                      <a:pt x="31459" y="26934"/>
                      <a:pt x="31487" y="26953"/>
                      <a:pt x="31514" y="26981"/>
                    </a:cubicBezTo>
                    <a:cubicBezTo>
                      <a:pt x="31535" y="26992"/>
                      <a:pt x="31546" y="27003"/>
                      <a:pt x="31567" y="27013"/>
                    </a:cubicBezTo>
                    <a:cubicBezTo>
                      <a:pt x="31535" y="27003"/>
                      <a:pt x="31504" y="27003"/>
                      <a:pt x="31493" y="26992"/>
                    </a:cubicBezTo>
                    <a:cubicBezTo>
                      <a:pt x="31467" y="26974"/>
                      <a:pt x="31449" y="26943"/>
                      <a:pt x="31431" y="26915"/>
                    </a:cubicBezTo>
                    <a:close/>
                    <a:moveTo>
                      <a:pt x="32653" y="27931"/>
                    </a:moveTo>
                    <a:cubicBezTo>
                      <a:pt x="32822" y="28015"/>
                      <a:pt x="32948" y="28057"/>
                      <a:pt x="33054" y="28142"/>
                    </a:cubicBezTo>
                    <a:cubicBezTo>
                      <a:pt x="33824" y="28732"/>
                      <a:pt x="34583" y="29333"/>
                      <a:pt x="35374" y="29945"/>
                    </a:cubicBezTo>
                    <a:cubicBezTo>
                      <a:pt x="34773" y="29808"/>
                      <a:pt x="33412" y="28796"/>
                      <a:pt x="32653" y="27931"/>
                    </a:cubicBezTo>
                    <a:close/>
                    <a:moveTo>
                      <a:pt x="38538" y="31875"/>
                    </a:moveTo>
                    <a:lnTo>
                      <a:pt x="38538" y="31875"/>
                    </a:lnTo>
                    <a:cubicBezTo>
                      <a:pt x="39076" y="31949"/>
                      <a:pt x="39508" y="32202"/>
                      <a:pt x="39836" y="32635"/>
                    </a:cubicBezTo>
                    <a:cubicBezTo>
                      <a:pt x="39351" y="32487"/>
                      <a:pt x="38950" y="32170"/>
                      <a:pt x="38538" y="31875"/>
                    </a:cubicBezTo>
                    <a:close/>
                    <a:moveTo>
                      <a:pt x="41660" y="33974"/>
                    </a:moveTo>
                    <a:cubicBezTo>
                      <a:pt x="41681" y="33974"/>
                      <a:pt x="41702" y="33974"/>
                      <a:pt x="41713" y="33985"/>
                    </a:cubicBezTo>
                    <a:cubicBezTo>
                      <a:pt x="41723" y="34006"/>
                      <a:pt x="41723" y="34027"/>
                      <a:pt x="41734" y="34048"/>
                    </a:cubicBezTo>
                    <a:cubicBezTo>
                      <a:pt x="41713" y="34037"/>
                      <a:pt x="41692" y="34037"/>
                      <a:pt x="41681" y="34027"/>
                    </a:cubicBezTo>
                    <a:cubicBezTo>
                      <a:pt x="41671" y="34006"/>
                      <a:pt x="41671" y="33985"/>
                      <a:pt x="41660" y="33974"/>
                    </a:cubicBezTo>
                    <a:close/>
                    <a:moveTo>
                      <a:pt x="17576" y="2894"/>
                    </a:moveTo>
                    <a:cubicBezTo>
                      <a:pt x="17665" y="2894"/>
                      <a:pt x="17755" y="2897"/>
                      <a:pt x="17845" y="2903"/>
                    </a:cubicBezTo>
                    <a:cubicBezTo>
                      <a:pt x="19122" y="2956"/>
                      <a:pt x="20334" y="3294"/>
                      <a:pt x="21527" y="3737"/>
                    </a:cubicBezTo>
                    <a:cubicBezTo>
                      <a:pt x="22043" y="3926"/>
                      <a:pt x="22549" y="4168"/>
                      <a:pt x="23055" y="4390"/>
                    </a:cubicBezTo>
                    <a:cubicBezTo>
                      <a:pt x="24121" y="4854"/>
                      <a:pt x="25207" y="5234"/>
                      <a:pt x="26357" y="5392"/>
                    </a:cubicBezTo>
                    <a:cubicBezTo>
                      <a:pt x="27084" y="5497"/>
                      <a:pt x="27707" y="5793"/>
                      <a:pt x="28287" y="6236"/>
                    </a:cubicBezTo>
                    <a:cubicBezTo>
                      <a:pt x="28909" y="6732"/>
                      <a:pt x="29563" y="7185"/>
                      <a:pt x="30217" y="7660"/>
                    </a:cubicBezTo>
                    <a:cubicBezTo>
                      <a:pt x="31430" y="8525"/>
                      <a:pt x="32622" y="9400"/>
                      <a:pt x="33729" y="10391"/>
                    </a:cubicBezTo>
                    <a:cubicBezTo>
                      <a:pt x="33930" y="10571"/>
                      <a:pt x="34140" y="10740"/>
                      <a:pt x="34362" y="10887"/>
                    </a:cubicBezTo>
                    <a:cubicBezTo>
                      <a:pt x="35564" y="11731"/>
                      <a:pt x="36651" y="12711"/>
                      <a:pt x="37621" y="13819"/>
                    </a:cubicBezTo>
                    <a:cubicBezTo>
                      <a:pt x="37769" y="13988"/>
                      <a:pt x="37916" y="14157"/>
                      <a:pt x="38043" y="14336"/>
                    </a:cubicBezTo>
                    <a:cubicBezTo>
                      <a:pt x="38528" y="15043"/>
                      <a:pt x="39013" y="15760"/>
                      <a:pt x="39498" y="16477"/>
                    </a:cubicBezTo>
                    <a:cubicBezTo>
                      <a:pt x="39593" y="16625"/>
                      <a:pt x="39677" y="16782"/>
                      <a:pt x="39730" y="16951"/>
                    </a:cubicBezTo>
                    <a:cubicBezTo>
                      <a:pt x="39920" y="17457"/>
                      <a:pt x="40204" y="17900"/>
                      <a:pt x="40500" y="18354"/>
                    </a:cubicBezTo>
                    <a:cubicBezTo>
                      <a:pt x="40858" y="18913"/>
                      <a:pt x="41217" y="19472"/>
                      <a:pt x="41470" y="20084"/>
                    </a:cubicBezTo>
                    <a:cubicBezTo>
                      <a:pt x="41597" y="20410"/>
                      <a:pt x="41776" y="20727"/>
                      <a:pt x="41955" y="21033"/>
                    </a:cubicBezTo>
                    <a:cubicBezTo>
                      <a:pt x="42261" y="21528"/>
                      <a:pt x="42451" y="22067"/>
                      <a:pt x="42693" y="22594"/>
                    </a:cubicBezTo>
                    <a:cubicBezTo>
                      <a:pt x="42947" y="23142"/>
                      <a:pt x="43316" y="23617"/>
                      <a:pt x="43717" y="24060"/>
                    </a:cubicBezTo>
                    <a:cubicBezTo>
                      <a:pt x="44275" y="24692"/>
                      <a:pt x="44782" y="25357"/>
                      <a:pt x="45214" y="26085"/>
                    </a:cubicBezTo>
                    <a:cubicBezTo>
                      <a:pt x="45447" y="26464"/>
                      <a:pt x="45636" y="26865"/>
                      <a:pt x="45847" y="27256"/>
                    </a:cubicBezTo>
                    <a:cubicBezTo>
                      <a:pt x="46638" y="28774"/>
                      <a:pt x="47345" y="30324"/>
                      <a:pt x="47914" y="31938"/>
                    </a:cubicBezTo>
                    <a:cubicBezTo>
                      <a:pt x="48104" y="32455"/>
                      <a:pt x="48252" y="32993"/>
                      <a:pt x="48378" y="33531"/>
                    </a:cubicBezTo>
                    <a:cubicBezTo>
                      <a:pt x="48611" y="34480"/>
                      <a:pt x="48821" y="35429"/>
                      <a:pt x="49117" y="36357"/>
                    </a:cubicBezTo>
                    <a:cubicBezTo>
                      <a:pt x="49222" y="36674"/>
                      <a:pt x="49307" y="37001"/>
                      <a:pt x="49359" y="37317"/>
                    </a:cubicBezTo>
                    <a:cubicBezTo>
                      <a:pt x="49485" y="38056"/>
                      <a:pt x="49802" y="38720"/>
                      <a:pt x="50055" y="39406"/>
                    </a:cubicBezTo>
                    <a:cubicBezTo>
                      <a:pt x="50097" y="39500"/>
                      <a:pt x="50150" y="39606"/>
                      <a:pt x="50224" y="39690"/>
                    </a:cubicBezTo>
                    <a:cubicBezTo>
                      <a:pt x="50825" y="40460"/>
                      <a:pt x="51458" y="41198"/>
                      <a:pt x="52312" y="41715"/>
                    </a:cubicBezTo>
                    <a:cubicBezTo>
                      <a:pt x="52565" y="41884"/>
                      <a:pt x="52850" y="42031"/>
                      <a:pt x="52998" y="42316"/>
                    </a:cubicBezTo>
                    <a:cubicBezTo>
                      <a:pt x="52908" y="42468"/>
                      <a:pt x="52783" y="42502"/>
                      <a:pt x="52654" y="42502"/>
                    </a:cubicBezTo>
                    <a:cubicBezTo>
                      <a:pt x="52585" y="42502"/>
                      <a:pt x="52516" y="42493"/>
                      <a:pt x="52450" y="42485"/>
                    </a:cubicBezTo>
                    <a:cubicBezTo>
                      <a:pt x="51880" y="42432"/>
                      <a:pt x="51310" y="42348"/>
                      <a:pt x="50730" y="42284"/>
                    </a:cubicBezTo>
                    <a:cubicBezTo>
                      <a:pt x="50118" y="42221"/>
                      <a:pt x="49496" y="42148"/>
                      <a:pt x="48874" y="42137"/>
                    </a:cubicBezTo>
                    <a:cubicBezTo>
                      <a:pt x="48300" y="42126"/>
                      <a:pt x="47724" y="42124"/>
                      <a:pt x="47147" y="42124"/>
                    </a:cubicBezTo>
                    <a:cubicBezTo>
                      <a:pt x="46548" y="42124"/>
                      <a:pt x="45948" y="42127"/>
                      <a:pt x="45351" y="42127"/>
                    </a:cubicBezTo>
                    <a:cubicBezTo>
                      <a:pt x="45236" y="42127"/>
                      <a:pt x="45130" y="42127"/>
                      <a:pt x="45014" y="42116"/>
                    </a:cubicBezTo>
                    <a:cubicBezTo>
                      <a:pt x="44659" y="42085"/>
                      <a:pt x="44305" y="42072"/>
                      <a:pt x="43951" y="42072"/>
                    </a:cubicBezTo>
                    <a:cubicBezTo>
                      <a:pt x="42844" y="42072"/>
                      <a:pt x="41740" y="42197"/>
                      <a:pt x="40637" y="42284"/>
                    </a:cubicBezTo>
                    <a:cubicBezTo>
                      <a:pt x="40373" y="42305"/>
                      <a:pt x="40110" y="42369"/>
                      <a:pt x="39846" y="42380"/>
                    </a:cubicBezTo>
                    <a:cubicBezTo>
                      <a:pt x="39509" y="42393"/>
                      <a:pt x="39169" y="42411"/>
                      <a:pt x="38829" y="42411"/>
                    </a:cubicBezTo>
                    <a:cubicBezTo>
                      <a:pt x="38637" y="42411"/>
                      <a:pt x="38444" y="42405"/>
                      <a:pt x="38254" y="42390"/>
                    </a:cubicBezTo>
                    <a:cubicBezTo>
                      <a:pt x="37326" y="42305"/>
                      <a:pt x="36397" y="42158"/>
                      <a:pt x="35479" y="42042"/>
                    </a:cubicBezTo>
                    <a:cubicBezTo>
                      <a:pt x="34172" y="41873"/>
                      <a:pt x="32927" y="41452"/>
                      <a:pt x="31683" y="41072"/>
                    </a:cubicBezTo>
                    <a:cubicBezTo>
                      <a:pt x="30913" y="40840"/>
                      <a:pt x="30154" y="40597"/>
                      <a:pt x="29383" y="40386"/>
                    </a:cubicBezTo>
                    <a:cubicBezTo>
                      <a:pt x="27759" y="39943"/>
                      <a:pt x="26273" y="39237"/>
                      <a:pt x="24902" y="38256"/>
                    </a:cubicBezTo>
                    <a:cubicBezTo>
                      <a:pt x="23931" y="37549"/>
                      <a:pt x="22961" y="36842"/>
                      <a:pt x="22033" y="36083"/>
                    </a:cubicBezTo>
                    <a:cubicBezTo>
                      <a:pt x="20683" y="34965"/>
                      <a:pt x="19333" y="33847"/>
                      <a:pt x="17951" y="32771"/>
                    </a:cubicBezTo>
                    <a:cubicBezTo>
                      <a:pt x="16306" y="31485"/>
                      <a:pt x="14555" y="30345"/>
                      <a:pt x="12720" y="29344"/>
                    </a:cubicBezTo>
                    <a:cubicBezTo>
                      <a:pt x="11960" y="28932"/>
                      <a:pt x="11233" y="28458"/>
                      <a:pt x="10589" y="27867"/>
                    </a:cubicBezTo>
                    <a:cubicBezTo>
                      <a:pt x="9450" y="26802"/>
                      <a:pt x="8660" y="25515"/>
                      <a:pt x="8142" y="24039"/>
                    </a:cubicBezTo>
                    <a:cubicBezTo>
                      <a:pt x="7446" y="22035"/>
                      <a:pt x="7120" y="19967"/>
                      <a:pt x="6940" y="17858"/>
                    </a:cubicBezTo>
                    <a:cubicBezTo>
                      <a:pt x="6740" y="15580"/>
                      <a:pt x="6719" y="13302"/>
                      <a:pt x="6856" y="11014"/>
                    </a:cubicBezTo>
                    <a:cubicBezTo>
                      <a:pt x="6909" y="10011"/>
                      <a:pt x="6898" y="9020"/>
                      <a:pt x="6677" y="8040"/>
                    </a:cubicBezTo>
                    <a:cubicBezTo>
                      <a:pt x="6593" y="7670"/>
                      <a:pt x="6476" y="7322"/>
                      <a:pt x="6360" y="6932"/>
                    </a:cubicBezTo>
                    <a:cubicBezTo>
                      <a:pt x="6394" y="6932"/>
                      <a:pt x="6425" y="6930"/>
                      <a:pt x="6453" y="6930"/>
                    </a:cubicBezTo>
                    <a:cubicBezTo>
                      <a:pt x="6496" y="6930"/>
                      <a:pt x="6531" y="6934"/>
                      <a:pt x="6550" y="6953"/>
                    </a:cubicBezTo>
                    <a:cubicBezTo>
                      <a:pt x="7362" y="7607"/>
                      <a:pt x="8164" y="8282"/>
                      <a:pt x="8976" y="8925"/>
                    </a:cubicBezTo>
                    <a:cubicBezTo>
                      <a:pt x="9229" y="9125"/>
                      <a:pt x="9398" y="9357"/>
                      <a:pt x="9461" y="9673"/>
                    </a:cubicBezTo>
                    <a:lnTo>
                      <a:pt x="9461" y="9673"/>
                    </a:lnTo>
                    <a:cubicBezTo>
                      <a:pt x="9485" y="9672"/>
                      <a:pt x="9508" y="9671"/>
                      <a:pt x="9531" y="9671"/>
                    </a:cubicBezTo>
                    <a:cubicBezTo>
                      <a:pt x="9858" y="9671"/>
                      <a:pt x="10013" y="9784"/>
                      <a:pt x="10052" y="10075"/>
                    </a:cubicBezTo>
                    <a:cubicBezTo>
                      <a:pt x="10073" y="10254"/>
                      <a:pt x="10062" y="10433"/>
                      <a:pt x="10062" y="10613"/>
                    </a:cubicBezTo>
                    <a:cubicBezTo>
                      <a:pt x="10031" y="11720"/>
                      <a:pt x="9989" y="12828"/>
                      <a:pt x="9956" y="13935"/>
                    </a:cubicBezTo>
                    <a:cubicBezTo>
                      <a:pt x="9946" y="14251"/>
                      <a:pt x="9967" y="14557"/>
                      <a:pt x="9978" y="14874"/>
                    </a:cubicBezTo>
                    <a:cubicBezTo>
                      <a:pt x="9989" y="14947"/>
                      <a:pt x="10020" y="15022"/>
                      <a:pt x="10073" y="15179"/>
                    </a:cubicBezTo>
                    <a:cubicBezTo>
                      <a:pt x="10252" y="14853"/>
                      <a:pt x="10167" y="14589"/>
                      <a:pt x="10189" y="14336"/>
                    </a:cubicBezTo>
                    <a:cubicBezTo>
                      <a:pt x="10210" y="14072"/>
                      <a:pt x="10199" y="13808"/>
                      <a:pt x="10210" y="13545"/>
                    </a:cubicBezTo>
                    <a:cubicBezTo>
                      <a:pt x="10221" y="13250"/>
                      <a:pt x="10242" y="12964"/>
                      <a:pt x="10263" y="12680"/>
                    </a:cubicBezTo>
                    <a:cubicBezTo>
                      <a:pt x="10273" y="12406"/>
                      <a:pt x="10284" y="12142"/>
                      <a:pt x="10294" y="11879"/>
                    </a:cubicBezTo>
                    <a:cubicBezTo>
                      <a:pt x="10305" y="11614"/>
                      <a:pt x="10294" y="11340"/>
                      <a:pt x="10315" y="11077"/>
                    </a:cubicBezTo>
                    <a:cubicBezTo>
                      <a:pt x="10336" y="10824"/>
                      <a:pt x="10252" y="10550"/>
                      <a:pt x="10389" y="10307"/>
                    </a:cubicBezTo>
                    <a:cubicBezTo>
                      <a:pt x="10917" y="10518"/>
                      <a:pt x="11053" y="10655"/>
                      <a:pt x="11074" y="11098"/>
                    </a:cubicBezTo>
                    <a:cubicBezTo>
                      <a:pt x="11085" y="11488"/>
                      <a:pt x="11074" y="11889"/>
                      <a:pt x="11053" y="12289"/>
                    </a:cubicBezTo>
                    <a:cubicBezTo>
                      <a:pt x="10969" y="13956"/>
                      <a:pt x="10853" y="15612"/>
                      <a:pt x="10800" y="17279"/>
                    </a:cubicBezTo>
                    <a:cubicBezTo>
                      <a:pt x="10748" y="18807"/>
                      <a:pt x="10758" y="20337"/>
                      <a:pt x="10885" y="21866"/>
                    </a:cubicBezTo>
                    <a:cubicBezTo>
                      <a:pt x="10938" y="22435"/>
                      <a:pt x="11001" y="23005"/>
                      <a:pt x="11128" y="23553"/>
                    </a:cubicBezTo>
                    <a:cubicBezTo>
                      <a:pt x="11146" y="23556"/>
                      <a:pt x="11163" y="23557"/>
                      <a:pt x="11178" y="23557"/>
                    </a:cubicBezTo>
                    <a:cubicBezTo>
                      <a:pt x="11292" y="23557"/>
                      <a:pt x="11315" y="23490"/>
                      <a:pt x="11296" y="23406"/>
                    </a:cubicBezTo>
                    <a:cubicBezTo>
                      <a:pt x="10917" y="20464"/>
                      <a:pt x="11064" y="17511"/>
                      <a:pt x="11212" y="14568"/>
                    </a:cubicBezTo>
                    <a:cubicBezTo>
                      <a:pt x="11254" y="13503"/>
                      <a:pt x="11328" y="12437"/>
                      <a:pt x="11391" y="11372"/>
                    </a:cubicBezTo>
                    <a:cubicBezTo>
                      <a:pt x="11391" y="11319"/>
                      <a:pt x="11433" y="11267"/>
                      <a:pt x="11465" y="11172"/>
                    </a:cubicBezTo>
                    <a:cubicBezTo>
                      <a:pt x="11792" y="11309"/>
                      <a:pt x="12003" y="11488"/>
                      <a:pt x="11971" y="11868"/>
                    </a:cubicBezTo>
                    <a:cubicBezTo>
                      <a:pt x="11918" y="12511"/>
                      <a:pt x="11887" y="13154"/>
                      <a:pt x="11845" y="13787"/>
                    </a:cubicBezTo>
                    <a:cubicBezTo>
                      <a:pt x="11781" y="14694"/>
                      <a:pt x="11707" y="15601"/>
                      <a:pt x="11655" y="16519"/>
                    </a:cubicBezTo>
                    <a:cubicBezTo>
                      <a:pt x="11644" y="16656"/>
                      <a:pt x="11602" y="16814"/>
                      <a:pt x="11718" y="16930"/>
                    </a:cubicBezTo>
                    <a:cubicBezTo>
                      <a:pt x="11771" y="16920"/>
                      <a:pt x="11792" y="16909"/>
                      <a:pt x="11803" y="16899"/>
                    </a:cubicBezTo>
                    <a:cubicBezTo>
                      <a:pt x="11824" y="16888"/>
                      <a:pt x="11834" y="16867"/>
                      <a:pt x="11845" y="16846"/>
                    </a:cubicBezTo>
                    <a:cubicBezTo>
                      <a:pt x="11855" y="16825"/>
                      <a:pt x="11855" y="16803"/>
                      <a:pt x="11866" y="16782"/>
                    </a:cubicBezTo>
                    <a:cubicBezTo>
                      <a:pt x="11876" y="16677"/>
                      <a:pt x="11876" y="16561"/>
                      <a:pt x="11887" y="16456"/>
                    </a:cubicBezTo>
                    <a:cubicBezTo>
                      <a:pt x="12014" y="14947"/>
                      <a:pt x="12129" y="13450"/>
                      <a:pt x="12256" y="11942"/>
                    </a:cubicBezTo>
                    <a:cubicBezTo>
                      <a:pt x="12256" y="11921"/>
                      <a:pt x="12277" y="11910"/>
                      <a:pt x="12288" y="11889"/>
                    </a:cubicBezTo>
                    <a:cubicBezTo>
                      <a:pt x="12320" y="11881"/>
                      <a:pt x="12358" y="11861"/>
                      <a:pt x="12383" y="11861"/>
                    </a:cubicBezTo>
                    <a:cubicBezTo>
                      <a:pt x="12391" y="11861"/>
                      <a:pt x="12398" y="11863"/>
                      <a:pt x="12403" y="11868"/>
                    </a:cubicBezTo>
                    <a:cubicBezTo>
                      <a:pt x="13226" y="12395"/>
                      <a:pt x="13985" y="12997"/>
                      <a:pt x="14713" y="13629"/>
                    </a:cubicBezTo>
                    <a:cubicBezTo>
                      <a:pt x="13859" y="17616"/>
                      <a:pt x="13870" y="21592"/>
                      <a:pt x="14323" y="25578"/>
                    </a:cubicBezTo>
                    <a:cubicBezTo>
                      <a:pt x="14323" y="25632"/>
                      <a:pt x="14397" y="25674"/>
                      <a:pt x="14449" y="25747"/>
                    </a:cubicBezTo>
                    <a:cubicBezTo>
                      <a:pt x="14566" y="25526"/>
                      <a:pt x="14503" y="25336"/>
                      <a:pt x="14492" y="25135"/>
                    </a:cubicBezTo>
                    <a:cubicBezTo>
                      <a:pt x="14281" y="22531"/>
                      <a:pt x="14238" y="19915"/>
                      <a:pt x="14492" y="17300"/>
                    </a:cubicBezTo>
                    <a:cubicBezTo>
                      <a:pt x="14576" y="16414"/>
                      <a:pt x="14702" y="15538"/>
                      <a:pt x="14819" y="14652"/>
                    </a:cubicBezTo>
                    <a:cubicBezTo>
                      <a:pt x="14850" y="14420"/>
                      <a:pt x="14861" y="14167"/>
                      <a:pt x="15040" y="13946"/>
                    </a:cubicBezTo>
                    <a:cubicBezTo>
                      <a:pt x="15145" y="14009"/>
                      <a:pt x="15251" y="14040"/>
                      <a:pt x="15335" y="14104"/>
                    </a:cubicBezTo>
                    <a:cubicBezTo>
                      <a:pt x="16896" y="15380"/>
                      <a:pt x="18499" y="16625"/>
                      <a:pt x="19976" y="18017"/>
                    </a:cubicBezTo>
                    <a:cubicBezTo>
                      <a:pt x="19966" y="18207"/>
                      <a:pt x="19976" y="18375"/>
                      <a:pt x="19955" y="18554"/>
                    </a:cubicBezTo>
                    <a:cubicBezTo>
                      <a:pt x="19723" y="20021"/>
                      <a:pt x="19659" y="21507"/>
                      <a:pt x="19691" y="22995"/>
                    </a:cubicBezTo>
                    <a:cubicBezTo>
                      <a:pt x="19734" y="25178"/>
                      <a:pt x="19797" y="27350"/>
                      <a:pt x="19870" y="29523"/>
                    </a:cubicBezTo>
                    <a:cubicBezTo>
                      <a:pt x="19891" y="30071"/>
                      <a:pt x="19997" y="30620"/>
                      <a:pt x="20092" y="31158"/>
                    </a:cubicBezTo>
                    <a:cubicBezTo>
                      <a:pt x="20123" y="31358"/>
                      <a:pt x="20219" y="31538"/>
                      <a:pt x="20271" y="31706"/>
                    </a:cubicBezTo>
                    <a:cubicBezTo>
                      <a:pt x="20278" y="31707"/>
                      <a:pt x="20285" y="31707"/>
                      <a:pt x="20292" y="31707"/>
                    </a:cubicBezTo>
                    <a:cubicBezTo>
                      <a:pt x="20460" y="31707"/>
                      <a:pt x="20450" y="31588"/>
                      <a:pt x="20430" y="31527"/>
                    </a:cubicBezTo>
                    <a:cubicBezTo>
                      <a:pt x="20102" y="30409"/>
                      <a:pt x="20081" y="29249"/>
                      <a:pt x="20060" y="28099"/>
                    </a:cubicBezTo>
                    <a:cubicBezTo>
                      <a:pt x="20018" y="25410"/>
                      <a:pt x="19955" y="22731"/>
                      <a:pt x="20092" y="20042"/>
                    </a:cubicBezTo>
                    <a:cubicBezTo>
                      <a:pt x="20123" y="19599"/>
                      <a:pt x="20156" y="19156"/>
                      <a:pt x="20198" y="18723"/>
                    </a:cubicBezTo>
                    <a:cubicBezTo>
                      <a:pt x="20208" y="18618"/>
                      <a:pt x="20261" y="18523"/>
                      <a:pt x="20303" y="18385"/>
                    </a:cubicBezTo>
                    <a:cubicBezTo>
                      <a:pt x="20409" y="18439"/>
                      <a:pt x="20493" y="18470"/>
                      <a:pt x="20556" y="18523"/>
                    </a:cubicBezTo>
                    <a:cubicBezTo>
                      <a:pt x="21780" y="19557"/>
                      <a:pt x="22992" y="20600"/>
                      <a:pt x="24216" y="21634"/>
                    </a:cubicBezTo>
                    <a:cubicBezTo>
                      <a:pt x="24269" y="21676"/>
                      <a:pt x="24311" y="21718"/>
                      <a:pt x="24363" y="21760"/>
                    </a:cubicBezTo>
                    <a:cubicBezTo>
                      <a:pt x="24606" y="21929"/>
                      <a:pt x="24691" y="22151"/>
                      <a:pt x="24648" y="22446"/>
                    </a:cubicBezTo>
                    <a:cubicBezTo>
                      <a:pt x="24585" y="23005"/>
                      <a:pt x="24532" y="23553"/>
                      <a:pt x="24511" y="24113"/>
                    </a:cubicBezTo>
                    <a:cubicBezTo>
                      <a:pt x="24448" y="25599"/>
                      <a:pt x="24585" y="27076"/>
                      <a:pt x="24817" y="28553"/>
                    </a:cubicBezTo>
                    <a:cubicBezTo>
                      <a:pt x="24996" y="29734"/>
                      <a:pt x="25218" y="30905"/>
                      <a:pt x="25460" y="32075"/>
                    </a:cubicBezTo>
                    <a:cubicBezTo>
                      <a:pt x="25640" y="32993"/>
                      <a:pt x="25945" y="33868"/>
                      <a:pt x="26262" y="34744"/>
                    </a:cubicBezTo>
                    <a:cubicBezTo>
                      <a:pt x="26336" y="34944"/>
                      <a:pt x="26399" y="35166"/>
                      <a:pt x="26684" y="35429"/>
                    </a:cubicBezTo>
                    <a:cubicBezTo>
                      <a:pt x="25323" y="31126"/>
                      <a:pt x="24595" y="26876"/>
                      <a:pt x="24933" y="22499"/>
                    </a:cubicBezTo>
                    <a:cubicBezTo>
                      <a:pt x="24964" y="22496"/>
                      <a:pt x="24993" y="22495"/>
                      <a:pt x="25020" y="22495"/>
                    </a:cubicBezTo>
                    <a:cubicBezTo>
                      <a:pt x="25207" y="22495"/>
                      <a:pt x="25276" y="22561"/>
                      <a:pt x="25239" y="22700"/>
                    </a:cubicBezTo>
                    <a:cubicBezTo>
                      <a:pt x="24902" y="23902"/>
                      <a:pt x="25038" y="25114"/>
                      <a:pt x="25144" y="26328"/>
                    </a:cubicBezTo>
                    <a:cubicBezTo>
                      <a:pt x="25218" y="27235"/>
                      <a:pt x="25387" y="28131"/>
                      <a:pt x="25523" y="29028"/>
                    </a:cubicBezTo>
                    <a:cubicBezTo>
                      <a:pt x="25544" y="29185"/>
                      <a:pt x="25577" y="29375"/>
                      <a:pt x="25798" y="29492"/>
                    </a:cubicBezTo>
                    <a:cubicBezTo>
                      <a:pt x="25809" y="29386"/>
                      <a:pt x="25840" y="29302"/>
                      <a:pt x="25819" y="29238"/>
                    </a:cubicBezTo>
                    <a:cubicBezTo>
                      <a:pt x="25429" y="27498"/>
                      <a:pt x="25291" y="25737"/>
                      <a:pt x="25323" y="23954"/>
                    </a:cubicBezTo>
                    <a:cubicBezTo>
                      <a:pt x="25323" y="23585"/>
                      <a:pt x="25302" y="23206"/>
                      <a:pt x="25481" y="22805"/>
                    </a:cubicBezTo>
                    <a:cubicBezTo>
                      <a:pt x="25619" y="22889"/>
                      <a:pt x="25734" y="22942"/>
                      <a:pt x="25830" y="23016"/>
                    </a:cubicBezTo>
                    <a:cubicBezTo>
                      <a:pt x="27063" y="23996"/>
                      <a:pt x="28287" y="24988"/>
                      <a:pt x="29531" y="25969"/>
                    </a:cubicBezTo>
                    <a:cubicBezTo>
                      <a:pt x="29816" y="26190"/>
                      <a:pt x="29943" y="26433"/>
                      <a:pt x="29953" y="26802"/>
                    </a:cubicBezTo>
                    <a:cubicBezTo>
                      <a:pt x="30006" y="27931"/>
                      <a:pt x="30206" y="29049"/>
                      <a:pt x="30449" y="30156"/>
                    </a:cubicBezTo>
                    <a:cubicBezTo>
                      <a:pt x="30660" y="31168"/>
                      <a:pt x="30892" y="32181"/>
                      <a:pt x="31145" y="33193"/>
                    </a:cubicBezTo>
                    <a:cubicBezTo>
                      <a:pt x="31314" y="33858"/>
                      <a:pt x="31567" y="34501"/>
                      <a:pt x="31736" y="35166"/>
                    </a:cubicBezTo>
                    <a:cubicBezTo>
                      <a:pt x="31968" y="36136"/>
                      <a:pt x="32379" y="37053"/>
                      <a:pt x="32727" y="37992"/>
                    </a:cubicBezTo>
                    <a:cubicBezTo>
                      <a:pt x="32854" y="38340"/>
                      <a:pt x="33023" y="38677"/>
                      <a:pt x="33360" y="39089"/>
                    </a:cubicBezTo>
                    <a:cubicBezTo>
                      <a:pt x="33159" y="38266"/>
                      <a:pt x="32875" y="37634"/>
                      <a:pt x="32611" y="36990"/>
                    </a:cubicBezTo>
                    <a:cubicBezTo>
                      <a:pt x="32348" y="36326"/>
                      <a:pt x="32168" y="35640"/>
                      <a:pt x="31947" y="34965"/>
                    </a:cubicBezTo>
                    <a:cubicBezTo>
                      <a:pt x="31725" y="34290"/>
                      <a:pt x="31567" y="33605"/>
                      <a:pt x="31408" y="32919"/>
                    </a:cubicBezTo>
                    <a:cubicBezTo>
                      <a:pt x="31251" y="32244"/>
                      <a:pt x="31071" y="31590"/>
                      <a:pt x="30934" y="30915"/>
                    </a:cubicBezTo>
                    <a:cubicBezTo>
                      <a:pt x="30787" y="30219"/>
                      <a:pt x="30660" y="29523"/>
                      <a:pt x="30533" y="28827"/>
                    </a:cubicBezTo>
                    <a:cubicBezTo>
                      <a:pt x="30417" y="28142"/>
                      <a:pt x="30259" y="27446"/>
                      <a:pt x="30248" y="26728"/>
                    </a:cubicBezTo>
                    <a:lnTo>
                      <a:pt x="30248" y="26728"/>
                    </a:lnTo>
                    <a:cubicBezTo>
                      <a:pt x="30860" y="26907"/>
                      <a:pt x="31176" y="27224"/>
                      <a:pt x="31240" y="27741"/>
                    </a:cubicBezTo>
                    <a:cubicBezTo>
                      <a:pt x="31430" y="29502"/>
                      <a:pt x="31767" y="31242"/>
                      <a:pt x="32062" y="32982"/>
                    </a:cubicBezTo>
                    <a:cubicBezTo>
                      <a:pt x="32115" y="33288"/>
                      <a:pt x="32200" y="33584"/>
                      <a:pt x="32273" y="33889"/>
                    </a:cubicBezTo>
                    <a:cubicBezTo>
                      <a:pt x="32294" y="33952"/>
                      <a:pt x="32379" y="33995"/>
                      <a:pt x="32537" y="34153"/>
                    </a:cubicBezTo>
                    <a:cubicBezTo>
                      <a:pt x="32379" y="33320"/>
                      <a:pt x="32252" y="32635"/>
                      <a:pt x="32126" y="31949"/>
                    </a:cubicBezTo>
                    <a:cubicBezTo>
                      <a:pt x="32010" y="31252"/>
                      <a:pt x="31894" y="30556"/>
                      <a:pt x="31788" y="29850"/>
                    </a:cubicBezTo>
                    <a:cubicBezTo>
                      <a:pt x="31694" y="29154"/>
                      <a:pt x="31535" y="28468"/>
                      <a:pt x="31514" y="27783"/>
                    </a:cubicBezTo>
                    <a:cubicBezTo>
                      <a:pt x="31567" y="27742"/>
                      <a:pt x="31611" y="27726"/>
                      <a:pt x="31651" y="27726"/>
                    </a:cubicBezTo>
                    <a:cubicBezTo>
                      <a:pt x="31722" y="27726"/>
                      <a:pt x="31776" y="27777"/>
                      <a:pt x="31830" y="27825"/>
                    </a:cubicBezTo>
                    <a:cubicBezTo>
                      <a:pt x="32294" y="28205"/>
                      <a:pt x="32748" y="28585"/>
                      <a:pt x="33212" y="28974"/>
                    </a:cubicBezTo>
                    <a:cubicBezTo>
                      <a:pt x="33729" y="29396"/>
                      <a:pt x="34235" y="29818"/>
                      <a:pt x="34826" y="30146"/>
                    </a:cubicBezTo>
                    <a:cubicBezTo>
                      <a:pt x="34973" y="30230"/>
                      <a:pt x="35111" y="30345"/>
                      <a:pt x="35269" y="30451"/>
                    </a:cubicBezTo>
                    <a:cubicBezTo>
                      <a:pt x="34879" y="32813"/>
                      <a:pt x="34900" y="35134"/>
                      <a:pt x="35859" y="37391"/>
                    </a:cubicBezTo>
                    <a:cubicBezTo>
                      <a:pt x="36039" y="37275"/>
                      <a:pt x="35933" y="37170"/>
                      <a:pt x="35912" y="37095"/>
                    </a:cubicBezTo>
                    <a:cubicBezTo>
                      <a:pt x="35479" y="35640"/>
                      <a:pt x="35269" y="34153"/>
                      <a:pt x="35311" y="32635"/>
                    </a:cubicBezTo>
                    <a:cubicBezTo>
                      <a:pt x="35322" y="32149"/>
                      <a:pt x="35374" y="31664"/>
                      <a:pt x="35427" y="31179"/>
                    </a:cubicBezTo>
                    <a:cubicBezTo>
                      <a:pt x="35448" y="31031"/>
                      <a:pt x="35522" y="30894"/>
                      <a:pt x="35585" y="30704"/>
                    </a:cubicBezTo>
                    <a:cubicBezTo>
                      <a:pt x="35733" y="30767"/>
                      <a:pt x="35849" y="30821"/>
                      <a:pt x="35965" y="30884"/>
                    </a:cubicBezTo>
                    <a:cubicBezTo>
                      <a:pt x="36060" y="30936"/>
                      <a:pt x="36133" y="31010"/>
                      <a:pt x="36239" y="31074"/>
                    </a:cubicBezTo>
                    <a:cubicBezTo>
                      <a:pt x="36313" y="32750"/>
                      <a:pt x="36461" y="34395"/>
                      <a:pt x="36735" y="36041"/>
                    </a:cubicBezTo>
                    <a:cubicBezTo>
                      <a:pt x="36745" y="36094"/>
                      <a:pt x="36777" y="36146"/>
                      <a:pt x="36819" y="36242"/>
                    </a:cubicBezTo>
                    <a:cubicBezTo>
                      <a:pt x="36967" y="36031"/>
                      <a:pt x="36914" y="35841"/>
                      <a:pt x="36893" y="35651"/>
                    </a:cubicBezTo>
                    <a:cubicBezTo>
                      <a:pt x="36777" y="34395"/>
                      <a:pt x="36661" y="33141"/>
                      <a:pt x="36555" y="31875"/>
                    </a:cubicBezTo>
                    <a:cubicBezTo>
                      <a:pt x="36545" y="31717"/>
                      <a:pt x="36482" y="31527"/>
                      <a:pt x="36661" y="31348"/>
                    </a:cubicBezTo>
                    <a:cubicBezTo>
                      <a:pt x="36745" y="31369"/>
                      <a:pt x="36862" y="31390"/>
                      <a:pt x="36946" y="31432"/>
                    </a:cubicBezTo>
                    <a:cubicBezTo>
                      <a:pt x="37905" y="32002"/>
                      <a:pt x="38854" y="32571"/>
                      <a:pt x="39804" y="33130"/>
                    </a:cubicBezTo>
                    <a:cubicBezTo>
                      <a:pt x="40215" y="33373"/>
                      <a:pt x="40352" y="33699"/>
                      <a:pt x="40405" y="34163"/>
                    </a:cubicBezTo>
                    <a:cubicBezTo>
                      <a:pt x="40563" y="35588"/>
                      <a:pt x="40764" y="37022"/>
                      <a:pt x="40975" y="38445"/>
                    </a:cubicBezTo>
                    <a:cubicBezTo>
                      <a:pt x="41069" y="39036"/>
                      <a:pt x="41207" y="39616"/>
                      <a:pt x="41470" y="40165"/>
                    </a:cubicBezTo>
                    <a:cubicBezTo>
                      <a:pt x="41502" y="40238"/>
                      <a:pt x="41575" y="40291"/>
                      <a:pt x="41639" y="40344"/>
                    </a:cubicBezTo>
                    <a:cubicBezTo>
                      <a:pt x="41639" y="40346"/>
                      <a:pt x="41640" y="40347"/>
                      <a:pt x="41642" y="40347"/>
                    </a:cubicBezTo>
                    <a:cubicBezTo>
                      <a:pt x="41653" y="40347"/>
                      <a:pt x="41683" y="40331"/>
                      <a:pt x="41734" y="40323"/>
                    </a:cubicBezTo>
                    <a:cubicBezTo>
                      <a:pt x="41723" y="40249"/>
                      <a:pt x="41744" y="40165"/>
                      <a:pt x="41713" y="40091"/>
                    </a:cubicBezTo>
                    <a:cubicBezTo>
                      <a:pt x="41291" y="39120"/>
                      <a:pt x="41175" y="38087"/>
                      <a:pt x="41027" y="37053"/>
                    </a:cubicBezTo>
                    <a:cubicBezTo>
                      <a:pt x="40900" y="36136"/>
                      <a:pt x="40785" y="35208"/>
                      <a:pt x="40668" y="34290"/>
                    </a:cubicBezTo>
                    <a:cubicBezTo>
                      <a:pt x="40658" y="34163"/>
                      <a:pt x="40658" y="34027"/>
                      <a:pt x="40647" y="33889"/>
                    </a:cubicBezTo>
                    <a:lnTo>
                      <a:pt x="40647" y="33889"/>
                    </a:lnTo>
                    <a:cubicBezTo>
                      <a:pt x="41101" y="34006"/>
                      <a:pt x="41186" y="34058"/>
                      <a:pt x="41186" y="34374"/>
                    </a:cubicBezTo>
                    <a:cubicBezTo>
                      <a:pt x="41175" y="35335"/>
                      <a:pt x="41439" y="36252"/>
                      <a:pt x="41660" y="37180"/>
                    </a:cubicBezTo>
                    <a:cubicBezTo>
                      <a:pt x="41840" y="37918"/>
                      <a:pt x="42135" y="38604"/>
                      <a:pt x="42377" y="39321"/>
                    </a:cubicBezTo>
                    <a:cubicBezTo>
                      <a:pt x="42451" y="39553"/>
                      <a:pt x="42536" y="39795"/>
                      <a:pt x="42810" y="40070"/>
                    </a:cubicBezTo>
                    <a:cubicBezTo>
                      <a:pt x="42672" y="39616"/>
                      <a:pt x="42557" y="39289"/>
                      <a:pt x="42451" y="38963"/>
                    </a:cubicBezTo>
                    <a:cubicBezTo>
                      <a:pt x="42356" y="38646"/>
                      <a:pt x="42240" y="38330"/>
                      <a:pt x="42156" y="38002"/>
                    </a:cubicBezTo>
                    <a:cubicBezTo>
                      <a:pt x="41966" y="37254"/>
                      <a:pt x="41776" y="36505"/>
                      <a:pt x="41608" y="35756"/>
                    </a:cubicBezTo>
                    <a:cubicBezTo>
                      <a:pt x="41533" y="35450"/>
                      <a:pt x="41491" y="35145"/>
                      <a:pt x="41449" y="34838"/>
                    </a:cubicBezTo>
                    <a:cubicBezTo>
                      <a:pt x="41439" y="34733"/>
                      <a:pt x="41470" y="34627"/>
                      <a:pt x="41491" y="34459"/>
                    </a:cubicBezTo>
                    <a:cubicBezTo>
                      <a:pt x="41629" y="34522"/>
                      <a:pt x="41734" y="34554"/>
                      <a:pt x="41797" y="34617"/>
                    </a:cubicBezTo>
                    <a:cubicBezTo>
                      <a:pt x="42525" y="35239"/>
                      <a:pt x="43232" y="35872"/>
                      <a:pt x="43959" y="36495"/>
                    </a:cubicBezTo>
                    <a:cubicBezTo>
                      <a:pt x="44275" y="36769"/>
                      <a:pt x="44444" y="37095"/>
                      <a:pt x="44497" y="37517"/>
                    </a:cubicBezTo>
                    <a:cubicBezTo>
                      <a:pt x="44582" y="38182"/>
                      <a:pt x="44718" y="38825"/>
                      <a:pt x="44845" y="39479"/>
                    </a:cubicBezTo>
                    <a:cubicBezTo>
                      <a:pt x="44887" y="39669"/>
                      <a:pt x="44982" y="39849"/>
                      <a:pt x="45046" y="40017"/>
                    </a:cubicBezTo>
                    <a:cubicBezTo>
                      <a:pt x="45055" y="40018"/>
                      <a:pt x="45064" y="40018"/>
                      <a:pt x="45073" y="40018"/>
                    </a:cubicBezTo>
                    <a:cubicBezTo>
                      <a:pt x="45257" y="40018"/>
                      <a:pt x="45265" y="39917"/>
                      <a:pt x="45225" y="39806"/>
                    </a:cubicBezTo>
                    <a:cubicBezTo>
                      <a:pt x="45014" y="39268"/>
                      <a:pt x="44950" y="38698"/>
                      <a:pt x="44835" y="38129"/>
                    </a:cubicBezTo>
                    <a:cubicBezTo>
                      <a:pt x="44793" y="37918"/>
                      <a:pt x="44782" y="37697"/>
                      <a:pt x="44761" y="37507"/>
                    </a:cubicBezTo>
                    <a:cubicBezTo>
                      <a:pt x="44815" y="37467"/>
                      <a:pt x="44860" y="37452"/>
                      <a:pt x="44900" y="37452"/>
                    </a:cubicBezTo>
                    <a:cubicBezTo>
                      <a:pt x="44977" y="37452"/>
                      <a:pt x="45032" y="37508"/>
                      <a:pt x="45088" y="37549"/>
                    </a:cubicBezTo>
                    <a:cubicBezTo>
                      <a:pt x="45236" y="37676"/>
                      <a:pt x="45383" y="37824"/>
                      <a:pt x="45531" y="37950"/>
                    </a:cubicBezTo>
                    <a:cubicBezTo>
                      <a:pt x="45679" y="38087"/>
                      <a:pt x="45805" y="38234"/>
                      <a:pt x="45752" y="38466"/>
                    </a:cubicBezTo>
                    <a:cubicBezTo>
                      <a:pt x="45731" y="38551"/>
                      <a:pt x="45763" y="38646"/>
                      <a:pt x="45794" y="38731"/>
                    </a:cubicBezTo>
                    <a:cubicBezTo>
                      <a:pt x="45984" y="39226"/>
                      <a:pt x="46174" y="39722"/>
                      <a:pt x="46375" y="40217"/>
                    </a:cubicBezTo>
                    <a:cubicBezTo>
                      <a:pt x="46396" y="40280"/>
                      <a:pt x="46480" y="40313"/>
                      <a:pt x="46628" y="40439"/>
                    </a:cubicBezTo>
                    <a:cubicBezTo>
                      <a:pt x="46564" y="39711"/>
                      <a:pt x="46164" y="39195"/>
                      <a:pt x="46047" y="38541"/>
                    </a:cubicBezTo>
                    <a:lnTo>
                      <a:pt x="46047" y="38541"/>
                    </a:lnTo>
                    <a:cubicBezTo>
                      <a:pt x="46269" y="38562"/>
                      <a:pt x="46396" y="38688"/>
                      <a:pt x="46532" y="38773"/>
                    </a:cubicBezTo>
                    <a:lnTo>
                      <a:pt x="48368" y="39975"/>
                    </a:lnTo>
                    <a:cubicBezTo>
                      <a:pt x="48522" y="40071"/>
                      <a:pt x="48685" y="40168"/>
                      <a:pt x="48889" y="40168"/>
                    </a:cubicBezTo>
                    <a:cubicBezTo>
                      <a:pt x="48908" y="40168"/>
                      <a:pt x="48928" y="40167"/>
                      <a:pt x="48948" y="40165"/>
                    </a:cubicBezTo>
                    <a:cubicBezTo>
                      <a:pt x="48927" y="40091"/>
                      <a:pt x="48916" y="40017"/>
                      <a:pt x="48885" y="39985"/>
                    </a:cubicBezTo>
                    <a:cubicBezTo>
                      <a:pt x="48578" y="39690"/>
                      <a:pt x="48273" y="39406"/>
                      <a:pt x="47967" y="39131"/>
                    </a:cubicBezTo>
                    <a:cubicBezTo>
                      <a:pt x="47661" y="38857"/>
                      <a:pt x="47376" y="38583"/>
                      <a:pt x="47050" y="38361"/>
                    </a:cubicBezTo>
                    <a:cubicBezTo>
                      <a:pt x="46385" y="37908"/>
                      <a:pt x="45742" y="37433"/>
                      <a:pt x="45151" y="36895"/>
                    </a:cubicBezTo>
                    <a:cubicBezTo>
                      <a:pt x="45056" y="36811"/>
                      <a:pt x="44929" y="36748"/>
                      <a:pt x="44824" y="36684"/>
                    </a:cubicBezTo>
                    <a:cubicBezTo>
                      <a:pt x="44729" y="36621"/>
                      <a:pt x="44729" y="36621"/>
                      <a:pt x="44697" y="36315"/>
                    </a:cubicBezTo>
                    <a:cubicBezTo>
                      <a:pt x="45393" y="36273"/>
                      <a:pt x="46100" y="36294"/>
                      <a:pt x="46849" y="36188"/>
                    </a:cubicBezTo>
                    <a:cubicBezTo>
                      <a:pt x="46654" y="36054"/>
                      <a:pt x="46598" y="36015"/>
                      <a:pt x="46236" y="36015"/>
                    </a:cubicBezTo>
                    <a:cubicBezTo>
                      <a:pt x="46087" y="36015"/>
                      <a:pt x="45887" y="36021"/>
                      <a:pt x="45604" y="36031"/>
                    </a:cubicBezTo>
                    <a:cubicBezTo>
                      <a:pt x="45204" y="36052"/>
                      <a:pt x="44814" y="36062"/>
                      <a:pt x="44381" y="36073"/>
                    </a:cubicBezTo>
                    <a:cubicBezTo>
                      <a:pt x="43579" y="35556"/>
                      <a:pt x="43000" y="34702"/>
                      <a:pt x="41997" y="34290"/>
                    </a:cubicBezTo>
                    <a:cubicBezTo>
                      <a:pt x="42207" y="34150"/>
                      <a:pt x="42403" y="34140"/>
                      <a:pt x="42591" y="34140"/>
                    </a:cubicBezTo>
                    <a:cubicBezTo>
                      <a:pt x="42623" y="34140"/>
                      <a:pt x="42655" y="34140"/>
                      <a:pt x="42686" y="34140"/>
                    </a:cubicBezTo>
                    <a:cubicBezTo>
                      <a:pt x="42749" y="34140"/>
                      <a:pt x="42811" y="34139"/>
                      <a:pt x="42873" y="34132"/>
                    </a:cubicBezTo>
                    <a:cubicBezTo>
                      <a:pt x="43179" y="34090"/>
                      <a:pt x="43485" y="34090"/>
                      <a:pt x="43801" y="34069"/>
                    </a:cubicBezTo>
                    <a:cubicBezTo>
                      <a:pt x="44086" y="34058"/>
                      <a:pt x="44371" y="34037"/>
                      <a:pt x="44666" y="34037"/>
                    </a:cubicBezTo>
                    <a:cubicBezTo>
                      <a:pt x="44950" y="34027"/>
                      <a:pt x="45236" y="34027"/>
                      <a:pt x="45510" y="34027"/>
                    </a:cubicBezTo>
                    <a:cubicBezTo>
                      <a:pt x="45552" y="33868"/>
                      <a:pt x="45468" y="33826"/>
                      <a:pt x="45383" y="33826"/>
                    </a:cubicBezTo>
                    <a:cubicBezTo>
                      <a:pt x="45060" y="33826"/>
                      <a:pt x="44731" y="33821"/>
                      <a:pt x="44405" y="33821"/>
                    </a:cubicBezTo>
                    <a:cubicBezTo>
                      <a:pt x="44241" y="33821"/>
                      <a:pt x="44079" y="33823"/>
                      <a:pt x="43917" y="33826"/>
                    </a:cubicBezTo>
                    <a:cubicBezTo>
                      <a:pt x="43495" y="33837"/>
                      <a:pt x="43073" y="33858"/>
                      <a:pt x="42662" y="33910"/>
                    </a:cubicBezTo>
                    <a:cubicBezTo>
                      <a:pt x="42594" y="33919"/>
                      <a:pt x="42528" y="33923"/>
                      <a:pt x="42464" y="33923"/>
                    </a:cubicBezTo>
                    <a:cubicBezTo>
                      <a:pt x="42118" y="33923"/>
                      <a:pt x="41823" y="33802"/>
                      <a:pt x="41565" y="33563"/>
                    </a:cubicBezTo>
                    <a:cubicBezTo>
                      <a:pt x="41491" y="33488"/>
                      <a:pt x="41418" y="33404"/>
                      <a:pt x="41301" y="33288"/>
                    </a:cubicBezTo>
                    <a:cubicBezTo>
                      <a:pt x="41653" y="33176"/>
                      <a:pt x="41986" y="33162"/>
                      <a:pt x="42309" y="33162"/>
                    </a:cubicBezTo>
                    <a:cubicBezTo>
                      <a:pt x="42419" y="33162"/>
                      <a:pt x="42528" y="33163"/>
                      <a:pt x="42636" y="33163"/>
                    </a:cubicBezTo>
                    <a:cubicBezTo>
                      <a:pt x="42687" y="33163"/>
                      <a:pt x="42738" y="33163"/>
                      <a:pt x="42789" y="33162"/>
                    </a:cubicBezTo>
                    <a:cubicBezTo>
                      <a:pt x="43253" y="33162"/>
                      <a:pt x="43717" y="33183"/>
                      <a:pt x="44181" y="33225"/>
                    </a:cubicBezTo>
                    <a:cubicBezTo>
                      <a:pt x="44666" y="33267"/>
                      <a:pt x="45151" y="33352"/>
                      <a:pt x="45636" y="33425"/>
                    </a:cubicBezTo>
                    <a:cubicBezTo>
                      <a:pt x="46079" y="33499"/>
                      <a:pt x="46522" y="33615"/>
                      <a:pt x="47050" y="33731"/>
                    </a:cubicBezTo>
                    <a:cubicBezTo>
                      <a:pt x="46881" y="33415"/>
                      <a:pt x="46649" y="33415"/>
                      <a:pt x="46480" y="33373"/>
                    </a:cubicBezTo>
                    <a:cubicBezTo>
                      <a:pt x="45447" y="33120"/>
                      <a:pt x="44392" y="32930"/>
                      <a:pt x="43326" y="32919"/>
                    </a:cubicBezTo>
                    <a:cubicBezTo>
                      <a:pt x="43250" y="32918"/>
                      <a:pt x="43174" y="32917"/>
                      <a:pt x="43098" y="32917"/>
                    </a:cubicBezTo>
                    <a:cubicBezTo>
                      <a:pt x="42438" y="32917"/>
                      <a:pt x="41785" y="32954"/>
                      <a:pt x="41132" y="32982"/>
                    </a:cubicBezTo>
                    <a:cubicBezTo>
                      <a:pt x="41123" y="32982"/>
                      <a:pt x="41114" y="32983"/>
                      <a:pt x="41104" y="32983"/>
                    </a:cubicBezTo>
                    <a:cubicBezTo>
                      <a:pt x="40716" y="32983"/>
                      <a:pt x="40389" y="32761"/>
                      <a:pt x="40173" y="32318"/>
                    </a:cubicBezTo>
                    <a:cubicBezTo>
                      <a:pt x="40479" y="32170"/>
                      <a:pt x="40816" y="32181"/>
                      <a:pt x="41132" y="32138"/>
                    </a:cubicBezTo>
                    <a:cubicBezTo>
                      <a:pt x="41439" y="32096"/>
                      <a:pt x="41755" y="32054"/>
                      <a:pt x="42061" y="32033"/>
                    </a:cubicBezTo>
                    <a:cubicBezTo>
                      <a:pt x="42388" y="32002"/>
                      <a:pt x="42725" y="31970"/>
                      <a:pt x="43052" y="31960"/>
                    </a:cubicBezTo>
                    <a:cubicBezTo>
                      <a:pt x="43276" y="31952"/>
                      <a:pt x="43496" y="31944"/>
                      <a:pt x="43717" y="31944"/>
                    </a:cubicBezTo>
                    <a:cubicBezTo>
                      <a:pt x="43808" y="31944"/>
                      <a:pt x="43899" y="31946"/>
                      <a:pt x="43991" y="31949"/>
                    </a:cubicBezTo>
                    <a:cubicBezTo>
                      <a:pt x="44318" y="31949"/>
                      <a:pt x="44655" y="31970"/>
                      <a:pt x="44982" y="32002"/>
                    </a:cubicBezTo>
                    <a:cubicBezTo>
                      <a:pt x="45243" y="32020"/>
                      <a:pt x="45504" y="32113"/>
                      <a:pt x="45771" y="32113"/>
                    </a:cubicBezTo>
                    <a:cubicBezTo>
                      <a:pt x="45807" y="32113"/>
                      <a:pt x="45843" y="32111"/>
                      <a:pt x="45878" y="32107"/>
                    </a:cubicBezTo>
                    <a:cubicBezTo>
                      <a:pt x="45857" y="31906"/>
                      <a:pt x="45721" y="31906"/>
                      <a:pt x="45625" y="31885"/>
                    </a:cubicBezTo>
                    <a:cubicBezTo>
                      <a:pt x="45172" y="31812"/>
                      <a:pt x="44708" y="31717"/>
                      <a:pt x="44254" y="31685"/>
                    </a:cubicBezTo>
                    <a:cubicBezTo>
                      <a:pt x="43971" y="31670"/>
                      <a:pt x="43687" y="31662"/>
                      <a:pt x="43405" y="31662"/>
                    </a:cubicBezTo>
                    <a:cubicBezTo>
                      <a:pt x="42311" y="31662"/>
                      <a:pt x="41225" y="31777"/>
                      <a:pt x="40152" y="32012"/>
                    </a:cubicBezTo>
                    <a:cubicBezTo>
                      <a:pt x="40056" y="32033"/>
                      <a:pt x="39967" y="32043"/>
                      <a:pt x="39883" y="32043"/>
                    </a:cubicBezTo>
                    <a:cubicBezTo>
                      <a:pt x="39589" y="32043"/>
                      <a:pt x="39361" y="31917"/>
                      <a:pt x="39140" y="31695"/>
                    </a:cubicBezTo>
                    <a:cubicBezTo>
                      <a:pt x="39646" y="31411"/>
                      <a:pt x="40015" y="31327"/>
                      <a:pt x="41755" y="31084"/>
                    </a:cubicBezTo>
                    <a:cubicBezTo>
                      <a:pt x="42630" y="30968"/>
                      <a:pt x="43506" y="30842"/>
                      <a:pt x="44371" y="30725"/>
                    </a:cubicBezTo>
                    <a:cubicBezTo>
                      <a:pt x="44379" y="30560"/>
                      <a:pt x="44302" y="30546"/>
                      <a:pt x="44209" y="30546"/>
                    </a:cubicBezTo>
                    <a:cubicBezTo>
                      <a:pt x="44189" y="30546"/>
                      <a:pt x="44169" y="30546"/>
                      <a:pt x="44149" y="30546"/>
                    </a:cubicBezTo>
                    <a:cubicBezTo>
                      <a:pt x="43021" y="30620"/>
                      <a:pt x="41903" y="30778"/>
                      <a:pt x="40795" y="30989"/>
                    </a:cubicBezTo>
                    <a:cubicBezTo>
                      <a:pt x="40036" y="31126"/>
                      <a:pt x="39287" y="31306"/>
                      <a:pt x="38517" y="31474"/>
                    </a:cubicBezTo>
                    <a:cubicBezTo>
                      <a:pt x="38106" y="31252"/>
                      <a:pt x="37673" y="31020"/>
                      <a:pt x="37241" y="30810"/>
                    </a:cubicBezTo>
                    <a:cubicBezTo>
                      <a:pt x="37074" y="30726"/>
                      <a:pt x="36918" y="30637"/>
                      <a:pt x="36729" y="30637"/>
                    </a:cubicBezTo>
                    <a:cubicBezTo>
                      <a:pt x="36656" y="30637"/>
                      <a:pt x="36578" y="30651"/>
                      <a:pt x="36492" y="30683"/>
                    </a:cubicBezTo>
                    <a:cubicBezTo>
                      <a:pt x="36464" y="30694"/>
                      <a:pt x="36437" y="30699"/>
                      <a:pt x="36409" y="30699"/>
                    </a:cubicBezTo>
                    <a:cubicBezTo>
                      <a:pt x="36246" y="30699"/>
                      <a:pt x="36077" y="30526"/>
                      <a:pt x="35870" y="30345"/>
                    </a:cubicBezTo>
                    <a:lnTo>
                      <a:pt x="35870" y="30345"/>
                    </a:lnTo>
                    <a:cubicBezTo>
                      <a:pt x="36165" y="30409"/>
                      <a:pt x="36355" y="30451"/>
                      <a:pt x="36545" y="30483"/>
                    </a:cubicBezTo>
                    <a:cubicBezTo>
                      <a:pt x="36640" y="30378"/>
                      <a:pt x="36587" y="30314"/>
                      <a:pt x="36503" y="30272"/>
                    </a:cubicBezTo>
                    <a:cubicBezTo>
                      <a:pt x="35733" y="29881"/>
                      <a:pt x="35047" y="29354"/>
                      <a:pt x="34351" y="28838"/>
                    </a:cubicBezTo>
                    <a:cubicBezTo>
                      <a:pt x="34277" y="28796"/>
                      <a:pt x="34246" y="28700"/>
                      <a:pt x="34204" y="28648"/>
                    </a:cubicBezTo>
                    <a:cubicBezTo>
                      <a:pt x="34267" y="28426"/>
                      <a:pt x="34436" y="28342"/>
                      <a:pt x="34594" y="28278"/>
                    </a:cubicBezTo>
                    <a:cubicBezTo>
                      <a:pt x="35479" y="27941"/>
                      <a:pt x="36344" y="27530"/>
                      <a:pt x="37283" y="27319"/>
                    </a:cubicBezTo>
                    <a:cubicBezTo>
                      <a:pt x="37800" y="27203"/>
                      <a:pt x="38306" y="27024"/>
                      <a:pt x="38812" y="26886"/>
                    </a:cubicBezTo>
                    <a:cubicBezTo>
                      <a:pt x="39002" y="26834"/>
                      <a:pt x="39203" y="26802"/>
                      <a:pt x="39393" y="26749"/>
                    </a:cubicBezTo>
                    <a:cubicBezTo>
                      <a:pt x="39435" y="26738"/>
                      <a:pt x="39456" y="26665"/>
                      <a:pt x="39519" y="26560"/>
                    </a:cubicBezTo>
                    <a:lnTo>
                      <a:pt x="39519" y="26560"/>
                    </a:lnTo>
                    <a:cubicBezTo>
                      <a:pt x="39266" y="26581"/>
                      <a:pt x="39076" y="26581"/>
                      <a:pt x="38886" y="26623"/>
                    </a:cubicBezTo>
                    <a:cubicBezTo>
                      <a:pt x="38411" y="26738"/>
                      <a:pt x="37947" y="26865"/>
                      <a:pt x="37473" y="26992"/>
                    </a:cubicBezTo>
                    <a:cubicBezTo>
                      <a:pt x="36787" y="27181"/>
                      <a:pt x="36112" y="27371"/>
                      <a:pt x="35458" y="27646"/>
                    </a:cubicBezTo>
                    <a:cubicBezTo>
                      <a:pt x="35069" y="27814"/>
                      <a:pt x="34668" y="27941"/>
                      <a:pt x="34319" y="28194"/>
                    </a:cubicBezTo>
                    <a:cubicBezTo>
                      <a:pt x="34187" y="28287"/>
                      <a:pt x="34060" y="28335"/>
                      <a:pt x="33931" y="28335"/>
                    </a:cubicBezTo>
                    <a:cubicBezTo>
                      <a:pt x="33783" y="28335"/>
                      <a:pt x="33634" y="28271"/>
                      <a:pt x="33476" y="28142"/>
                    </a:cubicBezTo>
                    <a:cubicBezTo>
                      <a:pt x="32812" y="27582"/>
                      <a:pt x="32115" y="27076"/>
                      <a:pt x="31430" y="26549"/>
                    </a:cubicBezTo>
                    <a:cubicBezTo>
                      <a:pt x="31366" y="26496"/>
                      <a:pt x="31282" y="26464"/>
                      <a:pt x="31219" y="26433"/>
                    </a:cubicBezTo>
                    <a:cubicBezTo>
                      <a:pt x="31082" y="26517"/>
                      <a:pt x="31145" y="26602"/>
                      <a:pt x="31198" y="26665"/>
                    </a:cubicBezTo>
                    <a:cubicBezTo>
                      <a:pt x="31257" y="26745"/>
                      <a:pt x="31336" y="26825"/>
                      <a:pt x="31408" y="26896"/>
                    </a:cubicBezTo>
                    <a:lnTo>
                      <a:pt x="31408" y="26896"/>
                    </a:lnTo>
                    <a:cubicBezTo>
                      <a:pt x="31067" y="26849"/>
                      <a:pt x="30890" y="26599"/>
                      <a:pt x="30691" y="26391"/>
                    </a:cubicBezTo>
                    <a:cubicBezTo>
                      <a:pt x="30702" y="26127"/>
                      <a:pt x="30892" y="26021"/>
                      <a:pt x="31050" y="25916"/>
                    </a:cubicBezTo>
                    <a:cubicBezTo>
                      <a:pt x="32337" y="25083"/>
                      <a:pt x="33687" y="24387"/>
                      <a:pt x="35184" y="23975"/>
                    </a:cubicBezTo>
                    <a:cubicBezTo>
                      <a:pt x="36081" y="23733"/>
                      <a:pt x="36977" y="23490"/>
                      <a:pt x="37905" y="23364"/>
                    </a:cubicBezTo>
                    <a:cubicBezTo>
                      <a:pt x="38538" y="23290"/>
                      <a:pt x="39182" y="23258"/>
                      <a:pt x="39825" y="23195"/>
                    </a:cubicBezTo>
                    <a:cubicBezTo>
                      <a:pt x="39941" y="23185"/>
                      <a:pt x="40057" y="23164"/>
                      <a:pt x="40258" y="23132"/>
                    </a:cubicBezTo>
                    <a:cubicBezTo>
                      <a:pt x="40018" y="23022"/>
                      <a:pt x="39776" y="22972"/>
                      <a:pt x="39406" y="22972"/>
                    </a:cubicBezTo>
                    <a:cubicBezTo>
                      <a:pt x="39026" y="22972"/>
                      <a:pt x="38512" y="23025"/>
                      <a:pt x="37726" y="23121"/>
                    </a:cubicBezTo>
                    <a:cubicBezTo>
                      <a:pt x="36862" y="23227"/>
                      <a:pt x="36028" y="23427"/>
                      <a:pt x="35195" y="23670"/>
                    </a:cubicBezTo>
                    <a:cubicBezTo>
                      <a:pt x="34394" y="23912"/>
                      <a:pt x="33592" y="24197"/>
                      <a:pt x="32833" y="24556"/>
                    </a:cubicBezTo>
                    <a:cubicBezTo>
                      <a:pt x="32073" y="24903"/>
                      <a:pt x="31366" y="25378"/>
                      <a:pt x="30618" y="25810"/>
                    </a:cubicBezTo>
                    <a:cubicBezTo>
                      <a:pt x="30164" y="25536"/>
                      <a:pt x="29742" y="25199"/>
                      <a:pt x="29362" y="24735"/>
                    </a:cubicBezTo>
                    <a:cubicBezTo>
                      <a:pt x="29753" y="24471"/>
                      <a:pt x="30143" y="24260"/>
                      <a:pt x="30544" y="24092"/>
                    </a:cubicBezTo>
                    <a:cubicBezTo>
                      <a:pt x="31282" y="23785"/>
                      <a:pt x="32031" y="23511"/>
                      <a:pt x="32801" y="23290"/>
                    </a:cubicBezTo>
                    <a:cubicBezTo>
                      <a:pt x="33855" y="22974"/>
                      <a:pt x="34931" y="22710"/>
                      <a:pt x="36018" y="22541"/>
                    </a:cubicBezTo>
                    <a:cubicBezTo>
                      <a:pt x="36070" y="22531"/>
                      <a:pt x="36112" y="22457"/>
                      <a:pt x="36144" y="22414"/>
                    </a:cubicBezTo>
                    <a:cubicBezTo>
                      <a:pt x="36154" y="22404"/>
                      <a:pt x="36133" y="22383"/>
                      <a:pt x="36112" y="22330"/>
                    </a:cubicBezTo>
                    <a:cubicBezTo>
                      <a:pt x="35416" y="22383"/>
                      <a:pt x="34731" y="22510"/>
                      <a:pt x="34045" y="22689"/>
                    </a:cubicBezTo>
                    <a:cubicBezTo>
                      <a:pt x="33412" y="22857"/>
                      <a:pt x="32758" y="23005"/>
                      <a:pt x="32137" y="23216"/>
                    </a:cubicBezTo>
                    <a:cubicBezTo>
                      <a:pt x="31483" y="23438"/>
                      <a:pt x="30850" y="23722"/>
                      <a:pt x="30217" y="23986"/>
                    </a:cubicBezTo>
                    <a:cubicBezTo>
                      <a:pt x="29848" y="24134"/>
                      <a:pt x="29500" y="24313"/>
                      <a:pt x="29109" y="24481"/>
                    </a:cubicBezTo>
                    <a:cubicBezTo>
                      <a:pt x="27991" y="23501"/>
                      <a:pt x="26905" y="22541"/>
                      <a:pt x="25777" y="21550"/>
                    </a:cubicBezTo>
                    <a:cubicBezTo>
                      <a:pt x="25872" y="21307"/>
                      <a:pt x="26114" y="21191"/>
                      <a:pt x="26346" y="21075"/>
                    </a:cubicBezTo>
                    <a:cubicBezTo>
                      <a:pt x="27412" y="20485"/>
                      <a:pt x="28540" y="20031"/>
                      <a:pt x="29732" y="19725"/>
                    </a:cubicBezTo>
                    <a:cubicBezTo>
                      <a:pt x="30354" y="19567"/>
                      <a:pt x="30955" y="19325"/>
                      <a:pt x="31577" y="19177"/>
                    </a:cubicBezTo>
                    <a:cubicBezTo>
                      <a:pt x="32653" y="18913"/>
                      <a:pt x="33740" y="18681"/>
                      <a:pt x="34826" y="18481"/>
                    </a:cubicBezTo>
                    <a:cubicBezTo>
                      <a:pt x="35448" y="18354"/>
                      <a:pt x="36091" y="18312"/>
                      <a:pt x="36735" y="18238"/>
                    </a:cubicBezTo>
                    <a:cubicBezTo>
                      <a:pt x="36840" y="18228"/>
                      <a:pt x="36967" y="18249"/>
                      <a:pt x="37009" y="18059"/>
                    </a:cubicBezTo>
                    <a:cubicBezTo>
                      <a:pt x="36914" y="18038"/>
                      <a:pt x="36808" y="18017"/>
                      <a:pt x="36714" y="18017"/>
                    </a:cubicBezTo>
                    <a:cubicBezTo>
                      <a:pt x="35744" y="18048"/>
                      <a:pt x="34773" y="18186"/>
                      <a:pt x="33824" y="18385"/>
                    </a:cubicBezTo>
                    <a:cubicBezTo>
                      <a:pt x="32843" y="18586"/>
                      <a:pt x="31872" y="18776"/>
                      <a:pt x="30913" y="19039"/>
                    </a:cubicBezTo>
                    <a:cubicBezTo>
                      <a:pt x="30101" y="19250"/>
                      <a:pt x="29289" y="19482"/>
                      <a:pt x="28498" y="19799"/>
                    </a:cubicBezTo>
                    <a:cubicBezTo>
                      <a:pt x="27454" y="20232"/>
                      <a:pt x="26378" y="20590"/>
                      <a:pt x="25523" y="21307"/>
                    </a:cubicBezTo>
                    <a:cubicBezTo>
                      <a:pt x="25515" y="21308"/>
                      <a:pt x="25507" y="21308"/>
                      <a:pt x="25500" y="21308"/>
                    </a:cubicBezTo>
                    <a:cubicBezTo>
                      <a:pt x="25220" y="21308"/>
                      <a:pt x="25076" y="21135"/>
                      <a:pt x="24902" y="21012"/>
                    </a:cubicBezTo>
                    <a:cubicBezTo>
                      <a:pt x="24543" y="20727"/>
                      <a:pt x="24173" y="20421"/>
                      <a:pt x="23815" y="20136"/>
                    </a:cubicBezTo>
                    <a:cubicBezTo>
                      <a:pt x="23688" y="20052"/>
                      <a:pt x="23552" y="19978"/>
                      <a:pt x="23414" y="19904"/>
                    </a:cubicBezTo>
                    <a:cubicBezTo>
                      <a:pt x="23404" y="19904"/>
                      <a:pt x="23372" y="19925"/>
                      <a:pt x="23320" y="19946"/>
                    </a:cubicBezTo>
                    <a:cubicBezTo>
                      <a:pt x="23404" y="20052"/>
                      <a:pt x="23467" y="20157"/>
                      <a:pt x="23562" y="20242"/>
                    </a:cubicBezTo>
                    <a:lnTo>
                      <a:pt x="24796" y="21254"/>
                    </a:lnTo>
                    <a:cubicBezTo>
                      <a:pt x="25270" y="21655"/>
                      <a:pt x="25809" y="21971"/>
                      <a:pt x="26283" y="22351"/>
                    </a:cubicBezTo>
                    <a:cubicBezTo>
                      <a:pt x="26705" y="22678"/>
                      <a:pt x="27095" y="23037"/>
                      <a:pt x="27496" y="23396"/>
                    </a:cubicBezTo>
                    <a:cubicBezTo>
                      <a:pt x="27707" y="23585"/>
                      <a:pt x="27907" y="23796"/>
                      <a:pt x="28129" y="23986"/>
                    </a:cubicBezTo>
                    <a:cubicBezTo>
                      <a:pt x="28603" y="24408"/>
                      <a:pt x="29025" y="24882"/>
                      <a:pt x="29447" y="25367"/>
                    </a:cubicBezTo>
                    <a:cubicBezTo>
                      <a:pt x="28867" y="25030"/>
                      <a:pt x="28361" y="24608"/>
                      <a:pt x="27855" y="24186"/>
                    </a:cubicBezTo>
                    <a:cubicBezTo>
                      <a:pt x="26188" y="22815"/>
                      <a:pt x="24532" y="21444"/>
                      <a:pt x="22898" y="20052"/>
                    </a:cubicBezTo>
                    <a:cubicBezTo>
                      <a:pt x="21695" y="19029"/>
                      <a:pt x="20524" y="17975"/>
                      <a:pt x="19322" y="16951"/>
                    </a:cubicBezTo>
                    <a:cubicBezTo>
                      <a:pt x="18204" y="16002"/>
                      <a:pt x="17055" y="15085"/>
                      <a:pt x="15937" y="14157"/>
                    </a:cubicBezTo>
                    <a:cubicBezTo>
                      <a:pt x="14724" y="13144"/>
                      <a:pt x="13458" y="12205"/>
                      <a:pt x="12182" y="11288"/>
                    </a:cubicBezTo>
                    <a:cubicBezTo>
                      <a:pt x="11897" y="11077"/>
                      <a:pt x="11634" y="10834"/>
                      <a:pt x="11370" y="10592"/>
                    </a:cubicBezTo>
                    <a:cubicBezTo>
                      <a:pt x="11243" y="10475"/>
                      <a:pt x="11117" y="10349"/>
                      <a:pt x="11180" y="10096"/>
                    </a:cubicBezTo>
                    <a:lnTo>
                      <a:pt x="11180" y="10096"/>
                    </a:lnTo>
                    <a:cubicBezTo>
                      <a:pt x="11254" y="10117"/>
                      <a:pt x="11349" y="10117"/>
                      <a:pt x="11402" y="10159"/>
                    </a:cubicBezTo>
                    <a:cubicBezTo>
                      <a:pt x="11992" y="10634"/>
                      <a:pt x="12572" y="11108"/>
                      <a:pt x="13153" y="11583"/>
                    </a:cubicBezTo>
                    <a:cubicBezTo>
                      <a:pt x="13395" y="11783"/>
                      <a:pt x="13627" y="11994"/>
                      <a:pt x="13891" y="12163"/>
                    </a:cubicBezTo>
                    <a:cubicBezTo>
                      <a:pt x="14903" y="12796"/>
                      <a:pt x="15820" y="13566"/>
                      <a:pt x="16749" y="14336"/>
                    </a:cubicBezTo>
                    <a:cubicBezTo>
                      <a:pt x="17498" y="14958"/>
                      <a:pt x="18267" y="15559"/>
                      <a:pt x="19017" y="16182"/>
                    </a:cubicBezTo>
                    <a:cubicBezTo>
                      <a:pt x="19417" y="16529"/>
                      <a:pt x="19797" y="16909"/>
                      <a:pt x="20177" y="17279"/>
                    </a:cubicBezTo>
                    <a:cubicBezTo>
                      <a:pt x="20208" y="17310"/>
                      <a:pt x="20229" y="17352"/>
                      <a:pt x="20261" y="17384"/>
                    </a:cubicBezTo>
                    <a:lnTo>
                      <a:pt x="22729" y="19503"/>
                    </a:lnTo>
                    <a:cubicBezTo>
                      <a:pt x="22781" y="19536"/>
                      <a:pt x="22856" y="19557"/>
                      <a:pt x="22919" y="19588"/>
                    </a:cubicBezTo>
                    <a:cubicBezTo>
                      <a:pt x="23098" y="19514"/>
                      <a:pt x="23130" y="19293"/>
                      <a:pt x="23362" y="19229"/>
                    </a:cubicBezTo>
                    <a:cubicBezTo>
                      <a:pt x="23973" y="19060"/>
                      <a:pt x="24585" y="18839"/>
                      <a:pt x="25186" y="18618"/>
                    </a:cubicBezTo>
                    <a:cubicBezTo>
                      <a:pt x="25661" y="18449"/>
                      <a:pt x="26125" y="18259"/>
                      <a:pt x="26589" y="18048"/>
                    </a:cubicBezTo>
                    <a:lnTo>
                      <a:pt x="26589" y="18048"/>
                    </a:lnTo>
                    <a:cubicBezTo>
                      <a:pt x="25935" y="18069"/>
                      <a:pt x="25323" y="18270"/>
                      <a:pt x="24722" y="18512"/>
                    </a:cubicBezTo>
                    <a:cubicBezTo>
                      <a:pt x="24110" y="18765"/>
                      <a:pt x="23488" y="18997"/>
                      <a:pt x="22834" y="19250"/>
                    </a:cubicBezTo>
                    <a:cubicBezTo>
                      <a:pt x="22655" y="19103"/>
                      <a:pt x="22465" y="18955"/>
                      <a:pt x="22275" y="18807"/>
                    </a:cubicBezTo>
                    <a:cubicBezTo>
                      <a:pt x="22233" y="18765"/>
                      <a:pt x="22212" y="18692"/>
                      <a:pt x="22159" y="18596"/>
                    </a:cubicBezTo>
                    <a:cubicBezTo>
                      <a:pt x="22275" y="18533"/>
                      <a:pt x="22380" y="18460"/>
                      <a:pt x="22497" y="18407"/>
                    </a:cubicBezTo>
                    <a:cubicBezTo>
                      <a:pt x="23119" y="18164"/>
                      <a:pt x="23741" y="17932"/>
                      <a:pt x="24363" y="17689"/>
                    </a:cubicBezTo>
                    <a:cubicBezTo>
                      <a:pt x="24522" y="17626"/>
                      <a:pt x="24670" y="17542"/>
                      <a:pt x="24817" y="17468"/>
                    </a:cubicBezTo>
                    <a:cubicBezTo>
                      <a:pt x="24802" y="17349"/>
                      <a:pt x="24746" y="17319"/>
                      <a:pt x="24687" y="17319"/>
                    </a:cubicBezTo>
                    <a:cubicBezTo>
                      <a:pt x="24663" y="17319"/>
                      <a:pt x="24638" y="17325"/>
                      <a:pt x="24616" y="17331"/>
                    </a:cubicBezTo>
                    <a:cubicBezTo>
                      <a:pt x="24427" y="17384"/>
                      <a:pt x="24237" y="17457"/>
                      <a:pt x="24058" y="17521"/>
                    </a:cubicBezTo>
                    <a:cubicBezTo>
                      <a:pt x="23414" y="17774"/>
                      <a:pt x="22771" y="18027"/>
                      <a:pt x="22127" y="18270"/>
                    </a:cubicBezTo>
                    <a:cubicBezTo>
                      <a:pt x="22025" y="18305"/>
                      <a:pt x="21955" y="18328"/>
                      <a:pt x="21899" y="18328"/>
                    </a:cubicBezTo>
                    <a:cubicBezTo>
                      <a:pt x="21787" y="18328"/>
                      <a:pt x="21726" y="18241"/>
                      <a:pt x="21558" y="17996"/>
                    </a:cubicBezTo>
                    <a:cubicBezTo>
                      <a:pt x="21611" y="17943"/>
                      <a:pt x="21663" y="17858"/>
                      <a:pt x="21738" y="17827"/>
                    </a:cubicBezTo>
                    <a:cubicBezTo>
                      <a:pt x="22106" y="17679"/>
                      <a:pt x="22476" y="17542"/>
                      <a:pt x="22856" y="17415"/>
                    </a:cubicBezTo>
                    <a:cubicBezTo>
                      <a:pt x="23341" y="17257"/>
                      <a:pt x="23826" y="17110"/>
                      <a:pt x="24321" y="16962"/>
                    </a:cubicBezTo>
                    <a:cubicBezTo>
                      <a:pt x="24511" y="16899"/>
                      <a:pt x="24701" y="16857"/>
                      <a:pt x="24902" y="16814"/>
                    </a:cubicBezTo>
                    <a:cubicBezTo>
                      <a:pt x="25165" y="16761"/>
                      <a:pt x="25165" y="16761"/>
                      <a:pt x="25492" y="16498"/>
                    </a:cubicBezTo>
                    <a:cubicBezTo>
                      <a:pt x="25417" y="16475"/>
                      <a:pt x="25344" y="16466"/>
                      <a:pt x="25275" y="16466"/>
                    </a:cubicBezTo>
                    <a:cubicBezTo>
                      <a:pt x="24956" y="16466"/>
                      <a:pt x="24690" y="16665"/>
                      <a:pt x="24395" y="16709"/>
                    </a:cubicBezTo>
                    <a:cubicBezTo>
                      <a:pt x="24037" y="16751"/>
                      <a:pt x="23688" y="16930"/>
                      <a:pt x="23330" y="17057"/>
                    </a:cubicBezTo>
                    <a:cubicBezTo>
                      <a:pt x="22992" y="17173"/>
                      <a:pt x="22655" y="17300"/>
                      <a:pt x="22328" y="17415"/>
                    </a:cubicBezTo>
                    <a:cubicBezTo>
                      <a:pt x="21970" y="17532"/>
                      <a:pt x="21611" y="17658"/>
                      <a:pt x="21231" y="17785"/>
                    </a:cubicBezTo>
                    <a:cubicBezTo>
                      <a:pt x="21094" y="17668"/>
                      <a:pt x="20967" y="17563"/>
                      <a:pt x="20852" y="17457"/>
                    </a:cubicBezTo>
                    <a:cubicBezTo>
                      <a:pt x="20883" y="17384"/>
                      <a:pt x="20894" y="17321"/>
                      <a:pt x="20915" y="17310"/>
                    </a:cubicBezTo>
                    <a:cubicBezTo>
                      <a:pt x="21073" y="17225"/>
                      <a:pt x="21231" y="17152"/>
                      <a:pt x="21400" y="17089"/>
                    </a:cubicBezTo>
                    <a:cubicBezTo>
                      <a:pt x="22106" y="16814"/>
                      <a:pt x="22802" y="16529"/>
                      <a:pt x="23509" y="16276"/>
                    </a:cubicBezTo>
                    <a:cubicBezTo>
                      <a:pt x="24448" y="15939"/>
                      <a:pt x="25397" y="15612"/>
                      <a:pt x="26336" y="15296"/>
                    </a:cubicBezTo>
                    <a:cubicBezTo>
                      <a:pt x="26462" y="15254"/>
                      <a:pt x="26599" y="15254"/>
                      <a:pt x="26737" y="15221"/>
                    </a:cubicBezTo>
                    <a:cubicBezTo>
                      <a:pt x="26894" y="15179"/>
                      <a:pt x="27053" y="15127"/>
                      <a:pt x="27211" y="15074"/>
                    </a:cubicBezTo>
                    <a:cubicBezTo>
                      <a:pt x="27211" y="14935"/>
                      <a:pt x="27154" y="14897"/>
                      <a:pt x="27089" y="14897"/>
                    </a:cubicBezTo>
                    <a:cubicBezTo>
                      <a:pt x="27070" y="14897"/>
                      <a:pt x="27051" y="14900"/>
                      <a:pt x="27032" y="14905"/>
                    </a:cubicBezTo>
                    <a:cubicBezTo>
                      <a:pt x="26409" y="15064"/>
                      <a:pt x="25798" y="15232"/>
                      <a:pt x="25186" y="15432"/>
                    </a:cubicBezTo>
                    <a:cubicBezTo>
                      <a:pt x="23688" y="15939"/>
                      <a:pt x="22212" y="16487"/>
                      <a:pt x="20746" y="17057"/>
                    </a:cubicBezTo>
                    <a:cubicBezTo>
                      <a:pt x="20662" y="17078"/>
                      <a:pt x="20577" y="17089"/>
                      <a:pt x="20472" y="17110"/>
                    </a:cubicBezTo>
                    <a:cubicBezTo>
                      <a:pt x="20113" y="16782"/>
                      <a:pt x="19755" y="16456"/>
                      <a:pt x="19385" y="16128"/>
                    </a:cubicBezTo>
                    <a:cubicBezTo>
                      <a:pt x="19048" y="15833"/>
                      <a:pt x="18626" y="15612"/>
                      <a:pt x="18299" y="15243"/>
                    </a:cubicBezTo>
                    <a:cubicBezTo>
                      <a:pt x="18541" y="14989"/>
                      <a:pt x="18827" y="14958"/>
                      <a:pt x="19101" y="14874"/>
                    </a:cubicBezTo>
                    <a:cubicBezTo>
                      <a:pt x="19375" y="14789"/>
                      <a:pt x="19649" y="14715"/>
                      <a:pt x="19924" y="14631"/>
                    </a:cubicBezTo>
                    <a:cubicBezTo>
                      <a:pt x="20018" y="14600"/>
                      <a:pt x="20071" y="14536"/>
                      <a:pt x="20018" y="14431"/>
                    </a:cubicBezTo>
                    <a:cubicBezTo>
                      <a:pt x="20008" y="14420"/>
                      <a:pt x="19987" y="14389"/>
                      <a:pt x="19966" y="14389"/>
                    </a:cubicBezTo>
                    <a:cubicBezTo>
                      <a:pt x="19902" y="14399"/>
                      <a:pt x="19839" y="14399"/>
                      <a:pt x="19776" y="14420"/>
                    </a:cubicBezTo>
                    <a:cubicBezTo>
                      <a:pt x="19206" y="14610"/>
                      <a:pt x="18647" y="14811"/>
                      <a:pt x="18046" y="15022"/>
                    </a:cubicBezTo>
                    <a:cubicBezTo>
                      <a:pt x="17508" y="14610"/>
                      <a:pt x="16949" y="14230"/>
                      <a:pt x="16453" y="13682"/>
                    </a:cubicBezTo>
                    <a:cubicBezTo>
                      <a:pt x="16591" y="13587"/>
                      <a:pt x="16675" y="13482"/>
                      <a:pt x="16781" y="13439"/>
                    </a:cubicBezTo>
                    <a:cubicBezTo>
                      <a:pt x="17202" y="13281"/>
                      <a:pt x="17624" y="13154"/>
                      <a:pt x="18035" y="12975"/>
                    </a:cubicBezTo>
                    <a:cubicBezTo>
                      <a:pt x="19038" y="12554"/>
                      <a:pt x="20102" y="12332"/>
                      <a:pt x="21147" y="12047"/>
                    </a:cubicBezTo>
                    <a:cubicBezTo>
                      <a:pt x="21727" y="11900"/>
                      <a:pt x="22317" y="11825"/>
                      <a:pt x="22908" y="11710"/>
                    </a:cubicBezTo>
                    <a:cubicBezTo>
                      <a:pt x="23055" y="11678"/>
                      <a:pt x="23193" y="11614"/>
                      <a:pt x="23320" y="11572"/>
                    </a:cubicBezTo>
                    <a:cubicBezTo>
                      <a:pt x="23312" y="11453"/>
                      <a:pt x="23251" y="11428"/>
                      <a:pt x="23190" y="11428"/>
                    </a:cubicBezTo>
                    <a:cubicBezTo>
                      <a:pt x="23165" y="11428"/>
                      <a:pt x="23140" y="11432"/>
                      <a:pt x="23119" y="11436"/>
                    </a:cubicBezTo>
                    <a:cubicBezTo>
                      <a:pt x="22075" y="11614"/>
                      <a:pt x="21041" y="11815"/>
                      <a:pt x="20008" y="12068"/>
                    </a:cubicBezTo>
                    <a:cubicBezTo>
                      <a:pt x="19449" y="12195"/>
                      <a:pt x="18900" y="12395"/>
                      <a:pt x="18352" y="12543"/>
                    </a:cubicBezTo>
                    <a:cubicBezTo>
                      <a:pt x="17709" y="12722"/>
                      <a:pt x="17076" y="12933"/>
                      <a:pt x="16495" y="13271"/>
                    </a:cubicBezTo>
                    <a:cubicBezTo>
                      <a:pt x="16390" y="13344"/>
                      <a:pt x="16253" y="13376"/>
                      <a:pt x="16127" y="13429"/>
                    </a:cubicBezTo>
                    <a:cubicBezTo>
                      <a:pt x="15736" y="13229"/>
                      <a:pt x="15441" y="12922"/>
                      <a:pt x="15082" y="12648"/>
                    </a:cubicBezTo>
                    <a:cubicBezTo>
                      <a:pt x="15167" y="12522"/>
                      <a:pt x="15220" y="12395"/>
                      <a:pt x="15304" y="12322"/>
                    </a:cubicBezTo>
                    <a:cubicBezTo>
                      <a:pt x="15842" y="11847"/>
                      <a:pt x="16485" y="11520"/>
                      <a:pt x="17128" y="11225"/>
                    </a:cubicBezTo>
                    <a:cubicBezTo>
                      <a:pt x="17645" y="10993"/>
                      <a:pt x="18215" y="10845"/>
                      <a:pt x="18752" y="10665"/>
                    </a:cubicBezTo>
                    <a:cubicBezTo>
                      <a:pt x="18942" y="10602"/>
                      <a:pt x="19143" y="10550"/>
                      <a:pt x="19333" y="10497"/>
                    </a:cubicBezTo>
                    <a:cubicBezTo>
                      <a:pt x="20008" y="10307"/>
                      <a:pt x="20693" y="10107"/>
                      <a:pt x="21379" y="9927"/>
                    </a:cubicBezTo>
                    <a:cubicBezTo>
                      <a:pt x="21716" y="9833"/>
                      <a:pt x="22054" y="9737"/>
                      <a:pt x="22402" y="9664"/>
                    </a:cubicBezTo>
                    <a:cubicBezTo>
                      <a:pt x="23109" y="9495"/>
                      <a:pt x="23826" y="9347"/>
                      <a:pt x="24543" y="9189"/>
                    </a:cubicBezTo>
                    <a:cubicBezTo>
                      <a:pt x="24627" y="9168"/>
                      <a:pt x="24701" y="9125"/>
                      <a:pt x="24680" y="8968"/>
                    </a:cubicBezTo>
                    <a:cubicBezTo>
                      <a:pt x="24448" y="8968"/>
                      <a:pt x="24216" y="8978"/>
                      <a:pt x="23984" y="9031"/>
                    </a:cubicBezTo>
                    <a:cubicBezTo>
                      <a:pt x="23161" y="9210"/>
                      <a:pt x="22328" y="9357"/>
                      <a:pt x="21527" y="9590"/>
                    </a:cubicBezTo>
                    <a:cubicBezTo>
                      <a:pt x="20503" y="9896"/>
                      <a:pt x="19470" y="10128"/>
                      <a:pt x="18447" y="10433"/>
                    </a:cubicBezTo>
                    <a:cubicBezTo>
                      <a:pt x="17318" y="10771"/>
                      <a:pt x="16263" y="11277"/>
                      <a:pt x="15314" y="11994"/>
                    </a:cubicBezTo>
                    <a:cubicBezTo>
                      <a:pt x="15135" y="12132"/>
                      <a:pt x="14956" y="12247"/>
                      <a:pt x="14787" y="12353"/>
                    </a:cubicBezTo>
                    <a:cubicBezTo>
                      <a:pt x="14534" y="12289"/>
                      <a:pt x="14344" y="12205"/>
                      <a:pt x="14196" y="11973"/>
                    </a:cubicBezTo>
                    <a:cubicBezTo>
                      <a:pt x="14735" y="11436"/>
                      <a:pt x="15399" y="11150"/>
                      <a:pt x="16052" y="10855"/>
                    </a:cubicBezTo>
                    <a:cubicBezTo>
                      <a:pt x="16052" y="10722"/>
                      <a:pt x="16000" y="10677"/>
                      <a:pt x="15929" y="10677"/>
                    </a:cubicBezTo>
                    <a:cubicBezTo>
                      <a:pt x="15899" y="10677"/>
                      <a:pt x="15866" y="10685"/>
                      <a:pt x="15831" y="10697"/>
                    </a:cubicBezTo>
                    <a:cubicBezTo>
                      <a:pt x="15663" y="10750"/>
                      <a:pt x="15494" y="10813"/>
                      <a:pt x="15346" y="10897"/>
                    </a:cubicBezTo>
                    <a:cubicBezTo>
                      <a:pt x="14903" y="11161"/>
                      <a:pt x="14481" y="11436"/>
                      <a:pt x="14049" y="11699"/>
                    </a:cubicBezTo>
                    <a:cubicBezTo>
                      <a:pt x="13994" y="11734"/>
                      <a:pt x="13935" y="11764"/>
                      <a:pt x="13880" y="11764"/>
                    </a:cubicBezTo>
                    <a:cubicBezTo>
                      <a:pt x="13818" y="11764"/>
                      <a:pt x="13761" y="11726"/>
                      <a:pt x="13722" y="11614"/>
                    </a:cubicBezTo>
                    <a:cubicBezTo>
                      <a:pt x="14028" y="11204"/>
                      <a:pt x="14597" y="11140"/>
                      <a:pt x="14935" y="10729"/>
                    </a:cubicBezTo>
                    <a:cubicBezTo>
                      <a:pt x="14923" y="10728"/>
                      <a:pt x="14911" y="10728"/>
                      <a:pt x="14899" y="10728"/>
                    </a:cubicBezTo>
                    <a:cubicBezTo>
                      <a:pt x="14688" y="10728"/>
                      <a:pt x="14465" y="10812"/>
                      <a:pt x="14175" y="10982"/>
                    </a:cubicBezTo>
                    <a:cubicBezTo>
                      <a:pt x="13933" y="11129"/>
                      <a:pt x="13680" y="11267"/>
                      <a:pt x="13427" y="11404"/>
                    </a:cubicBezTo>
                    <a:cubicBezTo>
                      <a:pt x="13120" y="11256"/>
                      <a:pt x="12888" y="11077"/>
                      <a:pt x="12731" y="10750"/>
                    </a:cubicBezTo>
                    <a:cubicBezTo>
                      <a:pt x="12973" y="10581"/>
                      <a:pt x="13195" y="10391"/>
                      <a:pt x="13448" y="10265"/>
                    </a:cubicBezTo>
                    <a:cubicBezTo>
                      <a:pt x="14049" y="9980"/>
                      <a:pt x="14650" y="9695"/>
                      <a:pt x="15262" y="9442"/>
                    </a:cubicBezTo>
                    <a:cubicBezTo>
                      <a:pt x="15567" y="9315"/>
                      <a:pt x="15895" y="9242"/>
                      <a:pt x="16221" y="9147"/>
                    </a:cubicBezTo>
                    <a:cubicBezTo>
                      <a:pt x="16617" y="9022"/>
                      <a:pt x="17024" y="8928"/>
                      <a:pt x="17359" y="8671"/>
                    </a:cubicBezTo>
                    <a:lnTo>
                      <a:pt x="17359" y="8671"/>
                    </a:lnTo>
                    <a:cubicBezTo>
                      <a:pt x="17363" y="8675"/>
                      <a:pt x="17367" y="8678"/>
                      <a:pt x="17371" y="8682"/>
                    </a:cubicBezTo>
                    <a:lnTo>
                      <a:pt x="17371" y="8661"/>
                    </a:lnTo>
                    <a:cubicBezTo>
                      <a:pt x="17367" y="8665"/>
                      <a:pt x="17363" y="8668"/>
                      <a:pt x="17359" y="8671"/>
                    </a:cubicBezTo>
                    <a:lnTo>
                      <a:pt x="17359" y="8671"/>
                    </a:lnTo>
                    <a:cubicBezTo>
                      <a:pt x="17295" y="8613"/>
                      <a:pt x="17223" y="8593"/>
                      <a:pt x="17149" y="8593"/>
                    </a:cubicBezTo>
                    <a:cubicBezTo>
                      <a:pt x="17079" y="8593"/>
                      <a:pt x="17008" y="8610"/>
                      <a:pt x="16938" y="8630"/>
                    </a:cubicBezTo>
                    <a:cubicBezTo>
                      <a:pt x="16422" y="8778"/>
                      <a:pt x="15916" y="8925"/>
                      <a:pt x="15410" y="9094"/>
                    </a:cubicBezTo>
                    <a:cubicBezTo>
                      <a:pt x="14513" y="9411"/>
                      <a:pt x="13638" y="9790"/>
                      <a:pt x="12836" y="10328"/>
                    </a:cubicBezTo>
                    <a:cubicBezTo>
                      <a:pt x="12710" y="10412"/>
                      <a:pt x="12572" y="10475"/>
                      <a:pt x="12424" y="10560"/>
                    </a:cubicBezTo>
                    <a:cubicBezTo>
                      <a:pt x="12066" y="10465"/>
                      <a:pt x="11855" y="10159"/>
                      <a:pt x="11571" y="9948"/>
                    </a:cubicBezTo>
                    <a:cubicBezTo>
                      <a:pt x="11285" y="9737"/>
                      <a:pt x="11022" y="9505"/>
                      <a:pt x="10737" y="9284"/>
                    </a:cubicBezTo>
                    <a:cubicBezTo>
                      <a:pt x="10463" y="9062"/>
                      <a:pt x="10178" y="8851"/>
                      <a:pt x="9914" y="8619"/>
                    </a:cubicBezTo>
                    <a:cubicBezTo>
                      <a:pt x="9640" y="8398"/>
                      <a:pt x="9387" y="8155"/>
                      <a:pt x="9092" y="7892"/>
                    </a:cubicBezTo>
                    <a:cubicBezTo>
                      <a:pt x="9260" y="7754"/>
                      <a:pt x="9377" y="7618"/>
                      <a:pt x="9524" y="7533"/>
                    </a:cubicBezTo>
                    <a:cubicBezTo>
                      <a:pt x="9893" y="7333"/>
                      <a:pt x="10263" y="7143"/>
                      <a:pt x="10642" y="6964"/>
                    </a:cubicBezTo>
                    <a:cubicBezTo>
                      <a:pt x="11264" y="6668"/>
                      <a:pt x="11887" y="6383"/>
                      <a:pt x="12625" y="6046"/>
                    </a:cubicBezTo>
                    <a:cubicBezTo>
                      <a:pt x="12564" y="6038"/>
                      <a:pt x="12507" y="6034"/>
                      <a:pt x="12454" y="6034"/>
                    </a:cubicBezTo>
                    <a:cubicBezTo>
                      <a:pt x="12157" y="6034"/>
                      <a:pt x="11969" y="6145"/>
                      <a:pt x="11781" y="6226"/>
                    </a:cubicBezTo>
                    <a:cubicBezTo>
                      <a:pt x="11528" y="6320"/>
                      <a:pt x="11275" y="6415"/>
                      <a:pt x="11032" y="6521"/>
                    </a:cubicBezTo>
                    <a:cubicBezTo>
                      <a:pt x="10779" y="6647"/>
                      <a:pt x="10526" y="6784"/>
                      <a:pt x="10273" y="6911"/>
                    </a:cubicBezTo>
                    <a:cubicBezTo>
                      <a:pt x="10031" y="7037"/>
                      <a:pt x="9788" y="7143"/>
                      <a:pt x="9556" y="7269"/>
                    </a:cubicBezTo>
                    <a:cubicBezTo>
                      <a:pt x="9324" y="7386"/>
                      <a:pt x="9092" y="7522"/>
                      <a:pt x="8881" y="7628"/>
                    </a:cubicBezTo>
                    <a:cubicBezTo>
                      <a:pt x="8248" y="7269"/>
                      <a:pt x="7985" y="7027"/>
                      <a:pt x="7732" y="6573"/>
                    </a:cubicBezTo>
                    <a:cubicBezTo>
                      <a:pt x="7805" y="6500"/>
                      <a:pt x="7879" y="6415"/>
                      <a:pt x="7964" y="6362"/>
                    </a:cubicBezTo>
                    <a:cubicBezTo>
                      <a:pt x="8543" y="5940"/>
                      <a:pt x="9166" y="5603"/>
                      <a:pt x="9841" y="5382"/>
                    </a:cubicBezTo>
                    <a:cubicBezTo>
                      <a:pt x="10010" y="5329"/>
                      <a:pt x="10010" y="5319"/>
                      <a:pt x="10178" y="5065"/>
                    </a:cubicBezTo>
                    <a:lnTo>
                      <a:pt x="10178" y="5065"/>
                    </a:lnTo>
                    <a:cubicBezTo>
                      <a:pt x="10073" y="5076"/>
                      <a:pt x="9989" y="5065"/>
                      <a:pt x="9914" y="5086"/>
                    </a:cubicBezTo>
                    <a:cubicBezTo>
                      <a:pt x="9250" y="5297"/>
                      <a:pt x="8639" y="5593"/>
                      <a:pt x="8079" y="5994"/>
                    </a:cubicBezTo>
                    <a:cubicBezTo>
                      <a:pt x="7900" y="6120"/>
                      <a:pt x="7699" y="6236"/>
                      <a:pt x="7510" y="6341"/>
                    </a:cubicBezTo>
                    <a:cubicBezTo>
                      <a:pt x="7500" y="6346"/>
                      <a:pt x="7488" y="6348"/>
                      <a:pt x="7475" y="6348"/>
                    </a:cubicBezTo>
                    <a:cubicBezTo>
                      <a:pt x="7428" y="6348"/>
                      <a:pt x="7364" y="6322"/>
                      <a:pt x="7331" y="6289"/>
                    </a:cubicBezTo>
                    <a:cubicBezTo>
                      <a:pt x="7299" y="6257"/>
                      <a:pt x="7267" y="6162"/>
                      <a:pt x="7299" y="6120"/>
                    </a:cubicBezTo>
                    <a:cubicBezTo>
                      <a:pt x="7436" y="5930"/>
                      <a:pt x="7563" y="5719"/>
                      <a:pt x="7742" y="5551"/>
                    </a:cubicBezTo>
                    <a:cubicBezTo>
                      <a:pt x="7985" y="5297"/>
                      <a:pt x="8269" y="5076"/>
                      <a:pt x="8543" y="4843"/>
                    </a:cubicBezTo>
                    <a:cubicBezTo>
                      <a:pt x="9124" y="4348"/>
                      <a:pt x="9841" y="4074"/>
                      <a:pt x="10568" y="3884"/>
                    </a:cubicBezTo>
                    <a:cubicBezTo>
                      <a:pt x="11354" y="3686"/>
                      <a:pt x="12163" y="3533"/>
                      <a:pt x="12981" y="3533"/>
                    </a:cubicBezTo>
                    <a:cubicBezTo>
                      <a:pt x="13119" y="3533"/>
                      <a:pt x="13257" y="3538"/>
                      <a:pt x="13395" y="3547"/>
                    </a:cubicBezTo>
                    <a:cubicBezTo>
                      <a:pt x="13527" y="3555"/>
                      <a:pt x="13660" y="3559"/>
                      <a:pt x="13791" y="3559"/>
                    </a:cubicBezTo>
                    <a:cubicBezTo>
                      <a:pt x="14685" y="3559"/>
                      <a:pt x="15555" y="3377"/>
                      <a:pt x="16401" y="3083"/>
                    </a:cubicBezTo>
                    <a:cubicBezTo>
                      <a:pt x="16789" y="2953"/>
                      <a:pt x="17177" y="2894"/>
                      <a:pt x="17576" y="2894"/>
                    </a:cubicBezTo>
                    <a:close/>
                    <a:moveTo>
                      <a:pt x="524" y="1"/>
                    </a:moveTo>
                    <a:cubicBezTo>
                      <a:pt x="498" y="1"/>
                      <a:pt x="471" y="2"/>
                      <a:pt x="443" y="3"/>
                    </a:cubicBezTo>
                    <a:cubicBezTo>
                      <a:pt x="380" y="13"/>
                      <a:pt x="317" y="34"/>
                      <a:pt x="232" y="66"/>
                    </a:cubicBezTo>
                    <a:cubicBezTo>
                      <a:pt x="159" y="214"/>
                      <a:pt x="85" y="362"/>
                      <a:pt x="0" y="540"/>
                    </a:cubicBezTo>
                    <a:cubicBezTo>
                      <a:pt x="338" y="962"/>
                      <a:pt x="633" y="1311"/>
                      <a:pt x="907" y="1679"/>
                    </a:cubicBezTo>
                    <a:cubicBezTo>
                      <a:pt x="1425" y="2387"/>
                      <a:pt x="2025" y="3008"/>
                      <a:pt x="2669" y="3589"/>
                    </a:cubicBezTo>
                    <a:cubicBezTo>
                      <a:pt x="3471" y="4327"/>
                      <a:pt x="4282" y="5044"/>
                      <a:pt x="5105" y="5761"/>
                    </a:cubicBezTo>
                    <a:cubicBezTo>
                      <a:pt x="5696" y="6268"/>
                      <a:pt x="6107" y="6890"/>
                      <a:pt x="6276" y="7649"/>
                    </a:cubicBezTo>
                    <a:cubicBezTo>
                      <a:pt x="6455" y="8429"/>
                      <a:pt x="6571" y="9221"/>
                      <a:pt x="6539" y="10022"/>
                    </a:cubicBezTo>
                    <a:cubicBezTo>
                      <a:pt x="6518" y="10813"/>
                      <a:pt x="6466" y="11614"/>
                      <a:pt x="6434" y="12416"/>
                    </a:cubicBezTo>
                    <a:cubicBezTo>
                      <a:pt x="6339" y="14747"/>
                      <a:pt x="6466" y="17068"/>
                      <a:pt x="6719" y="19388"/>
                    </a:cubicBezTo>
                    <a:cubicBezTo>
                      <a:pt x="6898" y="21118"/>
                      <a:pt x="7289" y="22794"/>
                      <a:pt x="7889" y="24429"/>
                    </a:cubicBezTo>
                    <a:cubicBezTo>
                      <a:pt x="8058" y="24882"/>
                      <a:pt x="8248" y="25336"/>
                      <a:pt x="8480" y="25768"/>
                    </a:cubicBezTo>
                    <a:cubicBezTo>
                      <a:pt x="9398" y="27446"/>
                      <a:pt x="10737" y="28711"/>
                      <a:pt x="12414" y="29618"/>
                    </a:cubicBezTo>
                    <a:cubicBezTo>
                      <a:pt x="14217" y="30588"/>
                      <a:pt x="15937" y="31695"/>
                      <a:pt x="17550" y="32951"/>
                    </a:cubicBezTo>
                    <a:cubicBezTo>
                      <a:pt x="18668" y="33816"/>
                      <a:pt x="19755" y="34733"/>
                      <a:pt x="20862" y="35619"/>
                    </a:cubicBezTo>
                    <a:cubicBezTo>
                      <a:pt x="22075" y="36589"/>
                      <a:pt x="23287" y="37559"/>
                      <a:pt x="24553" y="38466"/>
                    </a:cubicBezTo>
                    <a:cubicBezTo>
                      <a:pt x="26041" y="39521"/>
                      <a:pt x="27633" y="40302"/>
                      <a:pt x="29394" y="40766"/>
                    </a:cubicBezTo>
                    <a:cubicBezTo>
                      <a:pt x="30323" y="41009"/>
                      <a:pt x="31230" y="41304"/>
                      <a:pt x="32137" y="41588"/>
                    </a:cubicBezTo>
                    <a:cubicBezTo>
                      <a:pt x="33307" y="41947"/>
                      <a:pt x="34478" y="42284"/>
                      <a:pt x="35690" y="42432"/>
                    </a:cubicBezTo>
                    <a:cubicBezTo>
                      <a:pt x="36513" y="42527"/>
                      <a:pt x="37326" y="42654"/>
                      <a:pt x="38137" y="42727"/>
                    </a:cubicBezTo>
                    <a:cubicBezTo>
                      <a:pt x="38409" y="42750"/>
                      <a:pt x="38685" y="42761"/>
                      <a:pt x="38960" y="42761"/>
                    </a:cubicBezTo>
                    <a:cubicBezTo>
                      <a:pt x="39196" y="42761"/>
                      <a:pt x="39433" y="42753"/>
                      <a:pt x="39667" y="42738"/>
                    </a:cubicBezTo>
                    <a:cubicBezTo>
                      <a:pt x="40700" y="42664"/>
                      <a:pt x="41744" y="42537"/>
                      <a:pt x="42778" y="42464"/>
                    </a:cubicBezTo>
                    <a:cubicBezTo>
                      <a:pt x="43148" y="42436"/>
                      <a:pt x="43524" y="42431"/>
                      <a:pt x="43901" y="42431"/>
                    </a:cubicBezTo>
                    <a:cubicBezTo>
                      <a:pt x="44082" y="42431"/>
                      <a:pt x="44263" y="42432"/>
                      <a:pt x="44444" y="42432"/>
                    </a:cubicBezTo>
                    <a:cubicBezTo>
                      <a:pt x="44908" y="42432"/>
                      <a:pt x="45372" y="42453"/>
                      <a:pt x="45836" y="42453"/>
                    </a:cubicBezTo>
                    <a:cubicBezTo>
                      <a:pt x="46233" y="42451"/>
                      <a:pt x="46630" y="42448"/>
                      <a:pt x="47027" y="42448"/>
                    </a:cubicBezTo>
                    <a:cubicBezTo>
                      <a:pt x="48426" y="42448"/>
                      <a:pt x="49827" y="42483"/>
                      <a:pt x="51215" y="42696"/>
                    </a:cubicBezTo>
                    <a:cubicBezTo>
                      <a:pt x="51679" y="42770"/>
                      <a:pt x="52143" y="42802"/>
                      <a:pt x="52607" y="42833"/>
                    </a:cubicBezTo>
                    <a:cubicBezTo>
                      <a:pt x="52654" y="42837"/>
                      <a:pt x="52702" y="42839"/>
                      <a:pt x="52749" y="42839"/>
                    </a:cubicBezTo>
                    <a:cubicBezTo>
                      <a:pt x="52965" y="42839"/>
                      <a:pt x="53178" y="42794"/>
                      <a:pt x="53378" y="42664"/>
                    </a:cubicBezTo>
                    <a:cubicBezTo>
                      <a:pt x="53567" y="42537"/>
                      <a:pt x="53610" y="42338"/>
                      <a:pt x="53430" y="42169"/>
                    </a:cubicBezTo>
                    <a:cubicBezTo>
                      <a:pt x="53198" y="41958"/>
                      <a:pt x="52966" y="41757"/>
                      <a:pt x="52703" y="41588"/>
                    </a:cubicBezTo>
                    <a:cubicBezTo>
                      <a:pt x="51996" y="41124"/>
                      <a:pt x="51374" y="40566"/>
                      <a:pt x="50825" y="39912"/>
                    </a:cubicBezTo>
                    <a:cubicBezTo>
                      <a:pt x="50509" y="39532"/>
                      <a:pt x="50266" y="39110"/>
                      <a:pt x="50118" y="38646"/>
                    </a:cubicBezTo>
                    <a:cubicBezTo>
                      <a:pt x="49792" y="37549"/>
                      <a:pt x="49475" y="36441"/>
                      <a:pt x="49169" y="35335"/>
                    </a:cubicBezTo>
                    <a:cubicBezTo>
                      <a:pt x="49053" y="34944"/>
                      <a:pt x="48958" y="34554"/>
                      <a:pt x="48874" y="34174"/>
                    </a:cubicBezTo>
                    <a:cubicBezTo>
                      <a:pt x="48632" y="33109"/>
                      <a:pt x="48389" y="32044"/>
                      <a:pt x="47978" y="31042"/>
                    </a:cubicBezTo>
                    <a:cubicBezTo>
                      <a:pt x="47524" y="29956"/>
                      <a:pt x="47018" y="28901"/>
                      <a:pt x="46522" y="27835"/>
                    </a:cubicBezTo>
                    <a:cubicBezTo>
                      <a:pt x="46354" y="27477"/>
                      <a:pt x="46121" y="27139"/>
                      <a:pt x="45963" y="26771"/>
                    </a:cubicBezTo>
                    <a:cubicBezTo>
                      <a:pt x="45489" y="25663"/>
                      <a:pt x="44761" y="24714"/>
                      <a:pt x="43959" y="23817"/>
                    </a:cubicBezTo>
                    <a:cubicBezTo>
                      <a:pt x="43590" y="23396"/>
                      <a:pt x="43242" y="22974"/>
                      <a:pt x="43031" y="22446"/>
                    </a:cubicBezTo>
                    <a:cubicBezTo>
                      <a:pt x="42515" y="21202"/>
                      <a:pt x="41882" y="20000"/>
                      <a:pt x="41217" y="18828"/>
                    </a:cubicBezTo>
                    <a:cubicBezTo>
                      <a:pt x="40806" y="18090"/>
                      <a:pt x="40342" y="17394"/>
                      <a:pt x="39962" y="16635"/>
                    </a:cubicBezTo>
                    <a:cubicBezTo>
                      <a:pt x="39508" y="15728"/>
                      <a:pt x="38875" y="14916"/>
                      <a:pt x="38275" y="14093"/>
                    </a:cubicBezTo>
                    <a:cubicBezTo>
                      <a:pt x="37357" y="12849"/>
                      <a:pt x="36218" y="11825"/>
                      <a:pt x="35005" y="10887"/>
                    </a:cubicBezTo>
                    <a:cubicBezTo>
                      <a:pt x="34499" y="10497"/>
                      <a:pt x="33993" y="10086"/>
                      <a:pt x="33487" y="9695"/>
                    </a:cubicBezTo>
                    <a:cubicBezTo>
                      <a:pt x="32737" y="9104"/>
                      <a:pt x="31999" y="8514"/>
                      <a:pt x="31230" y="7934"/>
                    </a:cubicBezTo>
                    <a:cubicBezTo>
                      <a:pt x="30449" y="7354"/>
                      <a:pt x="29616" y="6837"/>
                      <a:pt x="28867" y="6204"/>
                    </a:cubicBezTo>
                    <a:cubicBezTo>
                      <a:pt x="28044" y="5518"/>
                      <a:pt x="27148" y="5086"/>
                      <a:pt x="26072" y="4939"/>
                    </a:cubicBezTo>
                    <a:cubicBezTo>
                      <a:pt x="24965" y="4791"/>
                      <a:pt x="23931" y="4358"/>
                      <a:pt x="22929" y="3873"/>
                    </a:cubicBezTo>
                    <a:cubicBezTo>
                      <a:pt x="21705" y="3283"/>
                      <a:pt x="20409" y="2882"/>
                      <a:pt x="19080" y="2619"/>
                    </a:cubicBezTo>
                    <a:cubicBezTo>
                      <a:pt x="18602" y="2528"/>
                      <a:pt x="18126" y="2472"/>
                      <a:pt x="17653" y="2472"/>
                    </a:cubicBezTo>
                    <a:cubicBezTo>
                      <a:pt x="17072" y="2472"/>
                      <a:pt x="16496" y="2557"/>
                      <a:pt x="15926" y="2766"/>
                    </a:cubicBezTo>
                    <a:cubicBezTo>
                      <a:pt x="15268" y="3007"/>
                      <a:pt x="14602" y="3109"/>
                      <a:pt x="13920" y="3109"/>
                    </a:cubicBezTo>
                    <a:cubicBezTo>
                      <a:pt x="13826" y="3109"/>
                      <a:pt x="13732" y="3107"/>
                      <a:pt x="13638" y="3104"/>
                    </a:cubicBezTo>
                    <a:cubicBezTo>
                      <a:pt x="13531" y="3100"/>
                      <a:pt x="13425" y="3098"/>
                      <a:pt x="13318" y="3098"/>
                    </a:cubicBezTo>
                    <a:cubicBezTo>
                      <a:pt x="12467" y="3098"/>
                      <a:pt x="11625" y="3209"/>
                      <a:pt x="10800" y="3378"/>
                    </a:cubicBezTo>
                    <a:cubicBezTo>
                      <a:pt x="10347" y="3472"/>
                      <a:pt x="9872" y="3568"/>
                      <a:pt x="9461" y="3779"/>
                    </a:cubicBezTo>
                    <a:cubicBezTo>
                      <a:pt x="8449" y="4285"/>
                      <a:pt x="7510" y="4897"/>
                      <a:pt x="7035" y="6004"/>
                    </a:cubicBezTo>
                    <a:cubicBezTo>
                      <a:pt x="6761" y="5983"/>
                      <a:pt x="6635" y="5783"/>
                      <a:pt x="6476" y="5635"/>
                    </a:cubicBezTo>
                    <a:cubicBezTo>
                      <a:pt x="5664" y="4886"/>
                      <a:pt x="4852" y="4126"/>
                      <a:pt x="4029" y="3388"/>
                    </a:cubicBezTo>
                    <a:cubicBezTo>
                      <a:pt x="3481" y="2893"/>
                      <a:pt x="2996" y="2354"/>
                      <a:pt x="2532" y="1785"/>
                    </a:cubicBezTo>
                    <a:cubicBezTo>
                      <a:pt x="2173" y="1332"/>
                      <a:pt x="1793" y="889"/>
                      <a:pt x="1435" y="446"/>
                    </a:cubicBezTo>
                    <a:cubicBezTo>
                      <a:pt x="1198" y="140"/>
                      <a:pt x="898" y="1"/>
                      <a:pt x="52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3" name="Google Shape;1623;p10"/>
              <p:cNvSpPr/>
              <p:nvPr/>
            </p:nvSpPr>
            <p:spPr>
              <a:xfrm>
                <a:off x="1841575" y="4460850"/>
                <a:ext cx="307975" cy="99825"/>
              </a:xfrm>
              <a:custGeom>
                <a:avLst/>
                <a:gdLst/>
                <a:ahLst/>
                <a:cxnLst/>
                <a:rect l="l" t="t" r="r" b="b"/>
                <a:pathLst>
                  <a:path w="12319" h="3993" extrusionOk="0">
                    <a:moveTo>
                      <a:pt x="12033" y="0"/>
                    </a:moveTo>
                    <a:cubicBezTo>
                      <a:pt x="12002" y="0"/>
                      <a:pt x="11970" y="2"/>
                      <a:pt x="11939" y="7"/>
                    </a:cubicBezTo>
                    <a:cubicBezTo>
                      <a:pt x="11011" y="176"/>
                      <a:pt x="10072" y="345"/>
                      <a:pt x="9144" y="535"/>
                    </a:cubicBezTo>
                    <a:cubicBezTo>
                      <a:pt x="8363" y="703"/>
                      <a:pt x="7594" y="893"/>
                      <a:pt x="6823" y="1104"/>
                    </a:cubicBezTo>
                    <a:cubicBezTo>
                      <a:pt x="6233" y="1252"/>
                      <a:pt x="5642" y="1442"/>
                      <a:pt x="5052" y="1621"/>
                    </a:cubicBezTo>
                    <a:cubicBezTo>
                      <a:pt x="4545" y="1779"/>
                      <a:pt x="4039" y="1959"/>
                      <a:pt x="3533" y="2138"/>
                    </a:cubicBezTo>
                    <a:cubicBezTo>
                      <a:pt x="3122" y="2286"/>
                      <a:pt x="2710" y="2433"/>
                      <a:pt x="2299" y="2602"/>
                    </a:cubicBezTo>
                    <a:cubicBezTo>
                      <a:pt x="2014" y="2728"/>
                      <a:pt x="1730" y="2866"/>
                      <a:pt x="1456" y="3003"/>
                    </a:cubicBezTo>
                    <a:cubicBezTo>
                      <a:pt x="1107" y="3193"/>
                      <a:pt x="748" y="3372"/>
                      <a:pt x="411" y="3572"/>
                    </a:cubicBezTo>
                    <a:cubicBezTo>
                      <a:pt x="274" y="3668"/>
                      <a:pt x="169" y="3815"/>
                      <a:pt x="0" y="3973"/>
                    </a:cubicBezTo>
                    <a:cubicBezTo>
                      <a:pt x="94" y="3981"/>
                      <a:pt x="159" y="3993"/>
                      <a:pt x="204" y="3993"/>
                    </a:cubicBezTo>
                    <a:cubicBezTo>
                      <a:pt x="224" y="3993"/>
                      <a:pt x="240" y="3990"/>
                      <a:pt x="253" y="3984"/>
                    </a:cubicBezTo>
                    <a:cubicBezTo>
                      <a:pt x="1034" y="3414"/>
                      <a:pt x="1930" y="3098"/>
                      <a:pt x="2827" y="2771"/>
                    </a:cubicBezTo>
                    <a:cubicBezTo>
                      <a:pt x="3533" y="2507"/>
                      <a:pt x="4240" y="2243"/>
                      <a:pt x="4957" y="2011"/>
                    </a:cubicBezTo>
                    <a:cubicBezTo>
                      <a:pt x="5642" y="1779"/>
                      <a:pt x="6349" y="1579"/>
                      <a:pt x="7045" y="1378"/>
                    </a:cubicBezTo>
                    <a:cubicBezTo>
                      <a:pt x="7899" y="1146"/>
                      <a:pt x="8754" y="914"/>
                      <a:pt x="9608" y="714"/>
                    </a:cubicBezTo>
                    <a:cubicBezTo>
                      <a:pt x="10378" y="525"/>
                      <a:pt x="11169" y="398"/>
                      <a:pt x="11949" y="239"/>
                    </a:cubicBezTo>
                    <a:cubicBezTo>
                      <a:pt x="12065" y="218"/>
                      <a:pt x="12192" y="176"/>
                      <a:pt x="12319" y="155"/>
                    </a:cubicBezTo>
                    <a:lnTo>
                      <a:pt x="12319" y="18"/>
                    </a:lnTo>
                    <a:cubicBezTo>
                      <a:pt x="12223" y="18"/>
                      <a:pt x="12128" y="0"/>
                      <a:pt x="120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4" name="Google Shape;1624;p10"/>
              <p:cNvSpPr/>
              <p:nvPr/>
            </p:nvSpPr>
            <p:spPr>
              <a:xfrm>
                <a:off x="2229925" y="4820250"/>
                <a:ext cx="201225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2475" extrusionOk="0">
                    <a:moveTo>
                      <a:pt x="7257" y="0"/>
                    </a:moveTo>
                    <a:cubicBezTo>
                      <a:pt x="7107" y="0"/>
                      <a:pt x="6956" y="4"/>
                      <a:pt x="6804" y="17"/>
                    </a:cubicBezTo>
                    <a:cubicBezTo>
                      <a:pt x="5591" y="144"/>
                      <a:pt x="4420" y="460"/>
                      <a:pt x="3270" y="861"/>
                    </a:cubicBezTo>
                    <a:cubicBezTo>
                      <a:pt x="2279" y="1209"/>
                      <a:pt x="1320" y="1599"/>
                      <a:pt x="392" y="2084"/>
                    </a:cubicBezTo>
                    <a:cubicBezTo>
                      <a:pt x="233" y="2169"/>
                      <a:pt x="75" y="2232"/>
                      <a:pt x="1" y="2475"/>
                    </a:cubicBezTo>
                    <a:cubicBezTo>
                      <a:pt x="402" y="2401"/>
                      <a:pt x="729" y="2232"/>
                      <a:pt x="1067" y="2074"/>
                    </a:cubicBezTo>
                    <a:cubicBezTo>
                      <a:pt x="1531" y="1873"/>
                      <a:pt x="1984" y="1641"/>
                      <a:pt x="2459" y="1462"/>
                    </a:cubicBezTo>
                    <a:cubicBezTo>
                      <a:pt x="3059" y="1241"/>
                      <a:pt x="3682" y="1072"/>
                      <a:pt x="4283" y="851"/>
                    </a:cubicBezTo>
                    <a:cubicBezTo>
                      <a:pt x="4831" y="650"/>
                      <a:pt x="5391" y="544"/>
                      <a:pt x="5949" y="418"/>
                    </a:cubicBezTo>
                    <a:cubicBezTo>
                      <a:pt x="6561" y="281"/>
                      <a:pt x="7173" y="228"/>
                      <a:pt x="7795" y="228"/>
                    </a:cubicBezTo>
                    <a:cubicBezTo>
                      <a:pt x="7901" y="218"/>
                      <a:pt x="8027" y="249"/>
                      <a:pt x="8048" y="70"/>
                    </a:cubicBezTo>
                    <a:cubicBezTo>
                      <a:pt x="7985" y="49"/>
                      <a:pt x="7932" y="7"/>
                      <a:pt x="7869" y="7"/>
                    </a:cubicBezTo>
                    <a:cubicBezTo>
                      <a:pt x="7663" y="7"/>
                      <a:pt x="7460" y="0"/>
                      <a:pt x="725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5" name="Google Shape;1625;p10"/>
              <p:cNvSpPr/>
              <p:nvPr/>
            </p:nvSpPr>
            <p:spPr>
              <a:xfrm>
                <a:off x="1860025" y="4649925"/>
                <a:ext cx="17675" cy="19555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822" extrusionOk="0">
                    <a:moveTo>
                      <a:pt x="171" y="1"/>
                    </a:moveTo>
                    <a:cubicBezTo>
                      <a:pt x="143" y="1"/>
                      <a:pt x="108" y="9"/>
                      <a:pt x="64" y="28"/>
                    </a:cubicBezTo>
                    <a:cubicBezTo>
                      <a:pt x="64" y="165"/>
                      <a:pt x="43" y="323"/>
                      <a:pt x="43" y="471"/>
                    </a:cubicBezTo>
                    <a:cubicBezTo>
                      <a:pt x="32" y="1294"/>
                      <a:pt x="0" y="2105"/>
                      <a:pt x="10" y="2928"/>
                    </a:cubicBezTo>
                    <a:cubicBezTo>
                      <a:pt x="32" y="4489"/>
                      <a:pt x="127" y="6061"/>
                      <a:pt x="432" y="7600"/>
                    </a:cubicBezTo>
                    <a:cubicBezTo>
                      <a:pt x="453" y="7716"/>
                      <a:pt x="507" y="7811"/>
                      <a:pt x="654" y="7822"/>
                    </a:cubicBezTo>
                    <a:cubicBezTo>
                      <a:pt x="664" y="7769"/>
                      <a:pt x="707" y="7706"/>
                      <a:pt x="696" y="7643"/>
                    </a:cubicBezTo>
                    <a:cubicBezTo>
                      <a:pt x="633" y="7273"/>
                      <a:pt x="559" y="6915"/>
                      <a:pt x="507" y="6546"/>
                    </a:cubicBezTo>
                    <a:cubicBezTo>
                      <a:pt x="317" y="5133"/>
                      <a:pt x="285" y="3719"/>
                      <a:pt x="275" y="2306"/>
                    </a:cubicBezTo>
                    <a:cubicBezTo>
                      <a:pt x="275" y="1578"/>
                      <a:pt x="275" y="851"/>
                      <a:pt x="264" y="122"/>
                    </a:cubicBezTo>
                    <a:cubicBezTo>
                      <a:pt x="264" y="48"/>
                      <a:pt x="238" y="1"/>
                      <a:pt x="17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6" name="Google Shape;1626;p10"/>
              <p:cNvSpPr/>
              <p:nvPr/>
            </p:nvSpPr>
            <p:spPr>
              <a:xfrm>
                <a:off x="1707875" y="4518775"/>
                <a:ext cx="282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582" extrusionOk="0">
                    <a:moveTo>
                      <a:pt x="982" y="1"/>
                    </a:moveTo>
                    <a:cubicBezTo>
                      <a:pt x="918" y="74"/>
                      <a:pt x="876" y="116"/>
                      <a:pt x="855" y="169"/>
                    </a:cubicBezTo>
                    <a:cubicBezTo>
                      <a:pt x="792" y="317"/>
                      <a:pt x="739" y="465"/>
                      <a:pt x="708" y="612"/>
                    </a:cubicBezTo>
                    <a:cubicBezTo>
                      <a:pt x="602" y="1140"/>
                      <a:pt x="497" y="1656"/>
                      <a:pt x="412" y="2183"/>
                    </a:cubicBezTo>
                    <a:cubicBezTo>
                      <a:pt x="190" y="3491"/>
                      <a:pt x="33" y="4810"/>
                      <a:pt x="0" y="6149"/>
                    </a:cubicBezTo>
                    <a:cubicBezTo>
                      <a:pt x="0" y="6286"/>
                      <a:pt x="33" y="6423"/>
                      <a:pt x="43" y="6582"/>
                    </a:cubicBezTo>
                    <a:cubicBezTo>
                      <a:pt x="233" y="6518"/>
                      <a:pt x="211" y="6392"/>
                      <a:pt x="222" y="6286"/>
                    </a:cubicBezTo>
                    <a:cubicBezTo>
                      <a:pt x="254" y="5843"/>
                      <a:pt x="265" y="5400"/>
                      <a:pt x="307" y="4968"/>
                    </a:cubicBezTo>
                    <a:cubicBezTo>
                      <a:pt x="454" y="3439"/>
                      <a:pt x="654" y="1930"/>
                      <a:pt x="992" y="433"/>
                    </a:cubicBezTo>
                    <a:cubicBezTo>
                      <a:pt x="1024" y="306"/>
                      <a:pt x="1129" y="158"/>
                      <a:pt x="98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10"/>
              <p:cNvSpPr/>
              <p:nvPr/>
            </p:nvSpPr>
            <p:spPr>
              <a:xfrm>
                <a:off x="1719475" y="4752375"/>
                <a:ext cx="2507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781" extrusionOk="0">
                    <a:moveTo>
                      <a:pt x="254" y="1"/>
                    </a:moveTo>
                    <a:lnTo>
                      <a:pt x="254" y="1"/>
                    </a:lnTo>
                    <a:cubicBezTo>
                      <a:pt x="64" y="32"/>
                      <a:pt x="54" y="159"/>
                      <a:pt x="54" y="254"/>
                    </a:cubicBezTo>
                    <a:cubicBezTo>
                      <a:pt x="33" y="770"/>
                      <a:pt x="1" y="1277"/>
                      <a:pt x="22" y="1783"/>
                    </a:cubicBezTo>
                    <a:cubicBezTo>
                      <a:pt x="85" y="3102"/>
                      <a:pt x="486" y="4346"/>
                      <a:pt x="844" y="5591"/>
                    </a:cubicBezTo>
                    <a:cubicBezTo>
                      <a:pt x="865" y="5664"/>
                      <a:pt x="940" y="5717"/>
                      <a:pt x="992" y="5781"/>
                    </a:cubicBezTo>
                    <a:cubicBezTo>
                      <a:pt x="1003" y="5274"/>
                      <a:pt x="813" y="4831"/>
                      <a:pt x="750" y="4367"/>
                    </a:cubicBezTo>
                    <a:cubicBezTo>
                      <a:pt x="676" y="3882"/>
                      <a:pt x="518" y="3418"/>
                      <a:pt x="444" y="2943"/>
                    </a:cubicBezTo>
                    <a:cubicBezTo>
                      <a:pt x="359" y="2448"/>
                      <a:pt x="307" y="1942"/>
                      <a:pt x="254" y="1435"/>
                    </a:cubicBezTo>
                    <a:cubicBezTo>
                      <a:pt x="211" y="960"/>
                      <a:pt x="307" y="475"/>
                      <a:pt x="25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10"/>
              <p:cNvSpPr/>
              <p:nvPr/>
            </p:nvSpPr>
            <p:spPr>
              <a:xfrm>
                <a:off x="1633800" y="4689350"/>
                <a:ext cx="21900" cy="13530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412" extrusionOk="0">
                    <a:moveTo>
                      <a:pt x="127" y="1"/>
                    </a:moveTo>
                    <a:cubicBezTo>
                      <a:pt x="10" y="486"/>
                      <a:pt x="0" y="1320"/>
                      <a:pt x="137" y="2438"/>
                    </a:cubicBezTo>
                    <a:cubicBezTo>
                      <a:pt x="264" y="3439"/>
                      <a:pt x="359" y="4452"/>
                      <a:pt x="707" y="5412"/>
                    </a:cubicBezTo>
                    <a:cubicBezTo>
                      <a:pt x="749" y="5412"/>
                      <a:pt x="802" y="5401"/>
                      <a:pt x="854" y="5401"/>
                    </a:cubicBezTo>
                    <a:cubicBezTo>
                      <a:pt x="854" y="5295"/>
                      <a:pt x="875" y="5180"/>
                      <a:pt x="844" y="5095"/>
                    </a:cubicBezTo>
                    <a:cubicBezTo>
                      <a:pt x="643" y="4526"/>
                      <a:pt x="591" y="3924"/>
                      <a:pt x="496" y="3334"/>
                    </a:cubicBezTo>
                    <a:cubicBezTo>
                      <a:pt x="338" y="2311"/>
                      <a:pt x="285" y="1266"/>
                      <a:pt x="264" y="223"/>
                    </a:cubicBezTo>
                    <a:cubicBezTo>
                      <a:pt x="264" y="127"/>
                      <a:pt x="296" y="1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10"/>
              <p:cNvSpPr/>
              <p:nvPr/>
            </p:nvSpPr>
            <p:spPr>
              <a:xfrm>
                <a:off x="1748225" y="4565425"/>
                <a:ext cx="16900" cy="7572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029" extrusionOk="0">
                    <a:moveTo>
                      <a:pt x="317" y="1"/>
                    </a:moveTo>
                    <a:cubicBezTo>
                      <a:pt x="264" y="127"/>
                      <a:pt x="211" y="202"/>
                      <a:pt x="201" y="275"/>
                    </a:cubicBezTo>
                    <a:cubicBezTo>
                      <a:pt x="127" y="982"/>
                      <a:pt x="64" y="1688"/>
                      <a:pt x="1" y="2384"/>
                    </a:cubicBezTo>
                    <a:cubicBezTo>
                      <a:pt x="1" y="2427"/>
                      <a:pt x="32" y="2469"/>
                      <a:pt x="53" y="2511"/>
                    </a:cubicBezTo>
                    <a:cubicBezTo>
                      <a:pt x="85" y="2490"/>
                      <a:pt x="116" y="2469"/>
                      <a:pt x="158" y="2448"/>
                    </a:cubicBezTo>
                    <a:cubicBezTo>
                      <a:pt x="179" y="2427"/>
                      <a:pt x="211" y="2406"/>
                      <a:pt x="233" y="2395"/>
                    </a:cubicBezTo>
                    <a:lnTo>
                      <a:pt x="233" y="2395"/>
                    </a:lnTo>
                    <a:cubicBezTo>
                      <a:pt x="211" y="2417"/>
                      <a:pt x="179" y="2438"/>
                      <a:pt x="158" y="2459"/>
                    </a:cubicBezTo>
                    <a:cubicBezTo>
                      <a:pt x="390" y="2543"/>
                      <a:pt x="233" y="2860"/>
                      <a:pt x="496" y="3028"/>
                    </a:cubicBezTo>
                    <a:cubicBezTo>
                      <a:pt x="643" y="2269"/>
                      <a:pt x="612" y="1562"/>
                      <a:pt x="676" y="877"/>
                    </a:cubicBezTo>
                    <a:cubicBezTo>
                      <a:pt x="580" y="802"/>
                      <a:pt x="496" y="739"/>
                      <a:pt x="422" y="676"/>
                    </a:cubicBezTo>
                    <a:cubicBezTo>
                      <a:pt x="348" y="476"/>
                      <a:pt x="517" y="244"/>
                      <a:pt x="31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10"/>
              <p:cNvSpPr/>
              <p:nvPr/>
            </p:nvSpPr>
            <p:spPr>
              <a:xfrm>
                <a:off x="1874500" y="4925875"/>
                <a:ext cx="4460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043" extrusionOk="0">
                    <a:moveTo>
                      <a:pt x="33" y="1"/>
                    </a:moveTo>
                    <a:cubicBezTo>
                      <a:pt x="22" y="85"/>
                      <a:pt x="1" y="158"/>
                      <a:pt x="1" y="243"/>
                    </a:cubicBezTo>
                    <a:cubicBezTo>
                      <a:pt x="54" y="1013"/>
                      <a:pt x="286" y="1751"/>
                      <a:pt x="518" y="2479"/>
                    </a:cubicBezTo>
                    <a:cubicBezTo>
                      <a:pt x="771" y="3301"/>
                      <a:pt x="1067" y="4114"/>
                      <a:pt x="1552" y="4831"/>
                    </a:cubicBezTo>
                    <a:cubicBezTo>
                      <a:pt x="1583" y="4894"/>
                      <a:pt x="1646" y="4926"/>
                      <a:pt x="1784" y="5042"/>
                    </a:cubicBezTo>
                    <a:cubicBezTo>
                      <a:pt x="1425" y="4135"/>
                      <a:pt x="1119" y="3333"/>
                      <a:pt x="803" y="2542"/>
                    </a:cubicBezTo>
                    <a:cubicBezTo>
                      <a:pt x="476" y="1730"/>
                      <a:pt x="360" y="855"/>
                      <a:pt x="17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10"/>
              <p:cNvSpPr/>
              <p:nvPr/>
            </p:nvSpPr>
            <p:spPr>
              <a:xfrm>
                <a:off x="2022175" y="4999100"/>
                <a:ext cx="54075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4866" extrusionOk="0">
                    <a:moveTo>
                      <a:pt x="150" y="1"/>
                    </a:moveTo>
                    <a:cubicBezTo>
                      <a:pt x="140" y="1"/>
                      <a:pt x="129" y="2"/>
                      <a:pt x="117" y="4"/>
                    </a:cubicBezTo>
                    <a:cubicBezTo>
                      <a:pt x="0" y="299"/>
                      <a:pt x="117" y="562"/>
                      <a:pt x="222" y="836"/>
                    </a:cubicBezTo>
                    <a:cubicBezTo>
                      <a:pt x="475" y="1469"/>
                      <a:pt x="707" y="2123"/>
                      <a:pt x="970" y="2756"/>
                    </a:cubicBezTo>
                    <a:cubicBezTo>
                      <a:pt x="1245" y="3400"/>
                      <a:pt x="1551" y="4043"/>
                      <a:pt x="1846" y="4675"/>
                    </a:cubicBezTo>
                    <a:cubicBezTo>
                      <a:pt x="1877" y="4750"/>
                      <a:pt x="1952" y="4792"/>
                      <a:pt x="2025" y="4865"/>
                    </a:cubicBezTo>
                    <a:cubicBezTo>
                      <a:pt x="2163" y="4602"/>
                      <a:pt x="1994" y="4443"/>
                      <a:pt x="1920" y="4275"/>
                    </a:cubicBezTo>
                    <a:cubicBezTo>
                      <a:pt x="1762" y="3927"/>
                      <a:pt x="1593" y="3600"/>
                      <a:pt x="1445" y="3252"/>
                    </a:cubicBezTo>
                    <a:cubicBezTo>
                      <a:pt x="1329" y="2988"/>
                      <a:pt x="1256" y="2704"/>
                      <a:pt x="1118" y="2461"/>
                    </a:cubicBezTo>
                    <a:cubicBezTo>
                      <a:pt x="728" y="1733"/>
                      <a:pt x="506" y="942"/>
                      <a:pt x="264" y="161"/>
                    </a:cubicBezTo>
                    <a:cubicBezTo>
                      <a:pt x="245" y="85"/>
                      <a:pt x="243" y="1"/>
                      <a:pt x="150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2" name="Google Shape;1632;p10"/>
              <p:cNvSpPr/>
              <p:nvPr/>
            </p:nvSpPr>
            <p:spPr>
              <a:xfrm>
                <a:off x="1700250" y="4252400"/>
                <a:ext cx="1076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366" extrusionOk="0">
                    <a:moveTo>
                      <a:pt x="4047" y="1"/>
                    </a:moveTo>
                    <a:cubicBezTo>
                      <a:pt x="3306" y="1"/>
                      <a:pt x="2631" y="309"/>
                      <a:pt x="1941" y="499"/>
                    </a:cubicBezTo>
                    <a:cubicBezTo>
                      <a:pt x="1287" y="667"/>
                      <a:pt x="664" y="974"/>
                      <a:pt x="21" y="1216"/>
                    </a:cubicBezTo>
                    <a:cubicBezTo>
                      <a:pt x="0" y="1227"/>
                      <a:pt x="10" y="1290"/>
                      <a:pt x="0" y="1321"/>
                    </a:cubicBezTo>
                    <a:cubicBezTo>
                      <a:pt x="27" y="1339"/>
                      <a:pt x="62" y="1366"/>
                      <a:pt x="98" y="1366"/>
                    </a:cubicBezTo>
                    <a:cubicBezTo>
                      <a:pt x="104" y="1366"/>
                      <a:pt x="110" y="1365"/>
                      <a:pt x="116" y="1363"/>
                    </a:cubicBezTo>
                    <a:cubicBezTo>
                      <a:pt x="284" y="1321"/>
                      <a:pt x="453" y="1290"/>
                      <a:pt x="622" y="1227"/>
                    </a:cubicBezTo>
                    <a:cubicBezTo>
                      <a:pt x="1055" y="1068"/>
                      <a:pt x="1487" y="889"/>
                      <a:pt x="1920" y="721"/>
                    </a:cubicBezTo>
                    <a:cubicBezTo>
                      <a:pt x="2130" y="646"/>
                      <a:pt x="2341" y="594"/>
                      <a:pt x="2552" y="531"/>
                    </a:cubicBezTo>
                    <a:cubicBezTo>
                      <a:pt x="3080" y="393"/>
                      <a:pt x="3607" y="256"/>
                      <a:pt x="4144" y="109"/>
                    </a:cubicBezTo>
                    <a:cubicBezTo>
                      <a:pt x="4198" y="98"/>
                      <a:pt x="4250" y="46"/>
                      <a:pt x="4303" y="13"/>
                    </a:cubicBezTo>
                    <a:cubicBezTo>
                      <a:pt x="4217" y="5"/>
                      <a:pt x="4132" y="1"/>
                      <a:pt x="404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3" name="Google Shape;1633;p10"/>
              <p:cNvSpPr/>
              <p:nvPr/>
            </p:nvSpPr>
            <p:spPr>
              <a:xfrm>
                <a:off x="1773275" y="4474875"/>
                <a:ext cx="672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356" extrusionOk="0">
                    <a:moveTo>
                      <a:pt x="1864" y="0"/>
                    </a:moveTo>
                    <a:cubicBezTo>
                      <a:pt x="1850" y="0"/>
                      <a:pt x="1837" y="2"/>
                      <a:pt x="1825" y="6"/>
                    </a:cubicBezTo>
                    <a:cubicBezTo>
                      <a:pt x="1160" y="196"/>
                      <a:pt x="527" y="438"/>
                      <a:pt x="0" y="934"/>
                    </a:cubicBezTo>
                    <a:cubicBezTo>
                      <a:pt x="74" y="1071"/>
                      <a:pt x="148" y="1208"/>
                      <a:pt x="232" y="1356"/>
                    </a:cubicBezTo>
                    <a:cubicBezTo>
                      <a:pt x="675" y="1250"/>
                      <a:pt x="1076" y="1166"/>
                      <a:pt x="1488" y="1060"/>
                    </a:cubicBezTo>
                    <a:cubicBezTo>
                      <a:pt x="1888" y="965"/>
                      <a:pt x="2289" y="850"/>
                      <a:pt x="2690" y="744"/>
                    </a:cubicBezTo>
                    <a:lnTo>
                      <a:pt x="2690" y="639"/>
                    </a:lnTo>
                    <a:cubicBezTo>
                      <a:pt x="2627" y="628"/>
                      <a:pt x="2563" y="607"/>
                      <a:pt x="2510" y="607"/>
                    </a:cubicBezTo>
                    <a:cubicBezTo>
                      <a:pt x="1888" y="681"/>
                      <a:pt x="1308" y="881"/>
                      <a:pt x="707" y="1039"/>
                    </a:cubicBezTo>
                    <a:cubicBezTo>
                      <a:pt x="669" y="1048"/>
                      <a:pt x="627" y="1062"/>
                      <a:pt x="584" y="1062"/>
                    </a:cubicBezTo>
                    <a:cubicBezTo>
                      <a:pt x="520" y="1062"/>
                      <a:pt x="454" y="1032"/>
                      <a:pt x="391" y="913"/>
                    </a:cubicBezTo>
                    <a:cubicBezTo>
                      <a:pt x="865" y="491"/>
                      <a:pt x="1561" y="480"/>
                      <a:pt x="2141" y="48"/>
                    </a:cubicBezTo>
                    <a:cubicBezTo>
                      <a:pt x="2005" y="31"/>
                      <a:pt x="1924" y="0"/>
                      <a:pt x="18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10"/>
              <p:cNvSpPr/>
              <p:nvPr/>
            </p:nvSpPr>
            <p:spPr>
              <a:xfrm>
                <a:off x="1959675" y="4625575"/>
                <a:ext cx="902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498" extrusionOk="0">
                    <a:moveTo>
                      <a:pt x="3427" y="1"/>
                    </a:moveTo>
                    <a:cubicBezTo>
                      <a:pt x="3321" y="1"/>
                      <a:pt x="3217" y="54"/>
                      <a:pt x="3123" y="95"/>
                    </a:cubicBezTo>
                    <a:cubicBezTo>
                      <a:pt x="2300" y="400"/>
                      <a:pt x="1467" y="728"/>
                      <a:pt x="644" y="1044"/>
                    </a:cubicBezTo>
                    <a:cubicBezTo>
                      <a:pt x="486" y="1107"/>
                      <a:pt x="328" y="1192"/>
                      <a:pt x="170" y="1276"/>
                    </a:cubicBezTo>
                    <a:cubicBezTo>
                      <a:pt x="95" y="1307"/>
                      <a:pt x="1" y="1350"/>
                      <a:pt x="74" y="1497"/>
                    </a:cubicBezTo>
                    <a:cubicBezTo>
                      <a:pt x="149" y="1476"/>
                      <a:pt x="233" y="1476"/>
                      <a:pt x="317" y="1445"/>
                    </a:cubicBezTo>
                    <a:cubicBezTo>
                      <a:pt x="1382" y="1023"/>
                      <a:pt x="2458" y="611"/>
                      <a:pt x="3524" y="179"/>
                    </a:cubicBezTo>
                    <a:cubicBezTo>
                      <a:pt x="3555" y="168"/>
                      <a:pt x="3576" y="116"/>
                      <a:pt x="3608" y="63"/>
                    </a:cubicBezTo>
                    <a:cubicBezTo>
                      <a:pt x="3547" y="17"/>
                      <a:pt x="3487" y="1"/>
                      <a:pt x="34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10"/>
              <p:cNvSpPr/>
              <p:nvPr/>
            </p:nvSpPr>
            <p:spPr>
              <a:xfrm>
                <a:off x="2057775" y="4700425"/>
                <a:ext cx="967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470" extrusionOk="0">
                    <a:moveTo>
                      <a:pt x="3765" y="1"/>
                    </a:moveTo>
                    <a:cubicBezTo>
                      <a:pt x="3343" y="106"/>
                      <a:pt x="2921" y="202"/>
                      <a:pt x="2500" y="328"/>
                    </a:cubicBezTo>
                    <a:cubicBezTo>
                      <a:pt x="2057" y="476"/>
                      <a:pt x="1635" y="645"/>
                      <a:pt x="1203" y="834"/>
                    </a:cubicBezTo>
                    <a:cubicBezTo>
                      <a:pt x="812" y="1003"/>
                      <a:pt x="369" y="1066"/>
                      <a:pt x="0" y="1414"/>
                    </a:cubicBezTo>
                    <a:cubicBezTo>
                      <a:pt x="110" y="1442"/>
                      <a:pt x="173" y="1469"/>
                      <a:pt x="221" y="1469"/>
                    </a:cubicBezTo>
                    <a:cubicBezTo>
                      <a:pt x="229" y="1469"/>
                      <a:pt x="236" y="1469"/>
                      <a:pt x="243" y="1467"/>
                    </a:cubicBezTo>
                    <a:cubicBezTo>
                      <a:pt x="390" y="1425"/>
                      <a:pt x="538" y="1362"/>
                      <a:pt x="685" y="1309"/>
                    </a:cubicBezTo>
                    <a:cubicBezTo>
                      <a:pt x="1719" y="950"/>
                      <a:pt x="2700" y="444"/>
                      <a:pt x="3786" y="212"/>
                    </a:cubicBezTo>
                    <a:cubicBezTo>
                      <a:pt x="3871" y="191"/>
                      <a:pt x="3871" y="75"/>
                      <a:pt x="376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10"/>
              <p:cNvSpPr/>
              <p:nvPr/>
            </p:nvSpPr>
            <p:spPr>
              <a:xfrm>
                <a:off x="1730825" y="4544625"/>
                <a:ext cx="17950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892" extrusionOk="0">
                    <a:moveTo>
                      <a:pt x="633" y="0"/>
                    </a:moveTo>
                    <a:cubicBezTo>
                      <a:pt x="580" y="63"/>
                      <a:pt x="496" y="116"/>
                      <a:pt x="486" y="190"/>
                    </a:cubicBezTo>
                    <a:cubicBezTo>
                      <a:pt x="179" y="1329"/>
                      <a:pt x="85" y="2499"/>
                      <a:pt x="0" y="3670"/>
                    </a:cubicBezTo>
                    <a:cubicBezTo>
                      <a:pt x="0" y="3713"/>
                      <a:pt x="53" y="3765"/>
                      <a:pt x="116" y="3891"/>
                    </a:cubicBezTo>
                    <a:cubicBezTo>
                      <a:pt x="327" y="3206"/>
                      <a:pt x="306" y="2563"/>
                      <a:pt x="411" y="1941"/>
                    </a:cubicBezTo>
                    <a:cubicBezTo>
                      <a:pt x="507" y="1308"/>
                      <a:pt x="612" y="685"/>
                      <a:pt x="718" y="52"/>
                    </a:cubicBezTo>
                    <a:cubicBezTo>
                      <a:pt x="686" y="42"/>
                      <a:pt x="664" y="21"/>
                      <a:pt x="6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7" name="Google Shape;1637;p10"/>
              <p:cNvSpPr/>
              <p:nvPr/>
            </p:nvSpPr>
            <p:spPr>
              <a:xfrm>
                <a:off x="1742150" y="4793000"/>
                <a:ext cx="190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819" extrusionOk="0">
                    <a:moveTo>
                      <a:pt x="33" y="0"/>
                    </a:moveTo>
                    <a:cubicBezTo>
                      <a:pt x="22" y="95"/>
                      <a:pt x="1" y="179"/>
                      <a:pt x="1" y="253"/>
                    </a:cubicBezTo>
                    <a:cubicBezTo>
                      <a:pt x="64" y="1381"/>
                      <a:pt x="338" y="2478"/>
                      <a:pt x="528" y="3586"/>
                    </a:cubicBezTo>
                    <a:cubicBezTo>
                      <a:pt x="539" y="3638"/>
                      <a:pt x="591" y="3692"/>
                      <a:pt x="665" y="3818"/>
                    </a:cubicBezTo>
                    <a:cubicBezTo>
                      <a:pt x="718" y="3702"/>
                      <a:pt x="760" y="3659"/>
                      <a:pt x="750" y="3628"/>
                    </a:cubicBezTo>
                    <a:cubicBezTo>
                      <a:pt x="560" y="2436"/>
                      <a:pt x="370" y="1234"/>
                      <a:pt x="169" y="42"/>
                    </a:cubicBezTo>
                    <a:cubicBezTo>
                      <a:pt x="169" y="31"/>
                      <a:pt x="106" y="21"/>
                      <a:pt x="3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8" name="Google Shape;1638;p10"/>
              <p:cNvSpPr/>
              <p:nvPr/>
            </p:nvSpPr>
            <p:spPr>
              <a:xfrm>
                <a:off x="1648275" y="4357925"/>
                <a:ext cx="812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1551" extrusionOk="0">
                    <a:moveTo>
                      <a:pt x="3052" y="1"/>
                    </a:moveTo>
                    <a:cubicBezTo>
                      <a:pt x="2959" y="1"/>
                      <a:pt x="2874" y="49"/>
                      <a:pt x="2785" y="74"/>
                    </a:cubicBezTo>
                    <a:cubicBezTo>
                      <a:pt x="1952" y="328"/>
                      <a:pt x="1224" y="803"/>
                      <a:pt x="423" y="1129"/>
                    </a:cubicBezTo>
                    <a:cubicBezTo>
                      <a:pt x="338" y="1161"/>
                      <a:pt x="265" y="1214"/>
                      <a:pt x="202" y="1277"/>
                    </a:cubicBezTo>
                    <a:cubicBezTo>
                      <a:pt x="138" y="1351"/>
                      <a:pt x="1" y="1351"/>
                      <a:pt x="12" y="1551"/>
                    </a:cubicBezTo>
                    <a:cubicBezTo>
                      <a:pt x="360" y="1414"/>
                      <a:pt x="708" y="1319"/>
                      <a:pt x="1003" y="1140"/>
                    </a:cubicBezTo>
                    <a:cubicBezTo>
                      <a:pt x="1341" y="929"/>
                      <a:pt x="1710" y="792"/>
                      <a:pt x="2079" y="634"/>
                    </a:cubicBezTo>
                    <a:cubicBezTo>
                      <a:pt x="2406" y="507"/>
                      <a:pt x="2743" y="381"/>
                      <a:pt x="3070" y="243"/>
                    </a:cubicBezTo>
                    <a:cubicBezTo>
                      <a:pt x="3144" y="212"/>
                      <a:pt x="3186" y="149"/>
                      <a:pt x="3249" y="85"/>
                    </a:cubicBezTo>
                    <a:cubicBezTo>
                      <a:pt x="3178" y="22"/>
                      <a:pt x="3113" y="1"/>
                      <a:pt x="30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10"/>
              <p:cNvSpPr/>
              <p:nvPr/>
            </p:nvSpPr>
            <p:spPr>
              <a:xfrm>
                <a:off x="1625075" y="4343375"/>
                <a:ext cx="933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765" extrusionOk="0">
                    <a:moveTo>
                      <a:pt x="3632" y="1"/>
                    </a:moveTo>
                    <a:cubicBezTo>
                      <a:pt x="3627" y="1"/>
                      <a:pt x="3623" y="1"/>
                      <a:pt x="3619" y="3"/>
                    </a:cubicBezTo>
                    <a:cubicBezTo>
                      <a:pt x="2448" y="509"/>
                      <a:pt x="1277" y="1015"/>
                      <a:pt x="127" y="1574"/>
                    </a:cubicBezTo>
                    <a:cubicBezTo>
                      <a:pt x="96" y="1585"/>
                      <a:pt x="75" y="1638"/>
                      <a:pt x="1" y="1764"/>
                    </a:cubicBezTo>
                    <a:cubicBezTo>
                      <a:pt x="42" y="1761"/>
                      <a:pt x="78" y="1761"/>
                      <a:pt x="111" y="1761"/>
                    </a:cubicBezTo>
                    <a:cubicBezTo>
                      <a:pt x="140" y="1761"/>
                      <a:pt x="167" y="1761"/>
                      <a:pt x="191" y="1761"/>
                    </a:cubicBezTo>
                    <a:cubicBezTo>
                      <a:pt x="241" y="1761"/>
                      <a:pt x="281" y="1759"/>
                      <a:pt x="317" y="1743"/>
                    </a:cubicBezTo>
                    <a:cubicBezTo>
                      <a:pt x="1456" y="1216"/>
                      <a:pt x="2585" y="678"/>
                      <a:pt x="3724" y="140"/>
                    </a:cubicBezTo>
                    <a:cubicBezTo>
                      <a:pt x="3734" y="129"/>
                      <a:pt x="3734" y="66"/>
                      <a:pt x="3734" y="35"/>
                    </a:cubicBezTo>
                    <a:cubicBezTo>
                      <a:pt x="3698" y="25"/>
                      <a:pt x="3661" y="1"/>
                      <a:pt x="363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10"/>
              <p:cNvSpPr/>
              <p:nvPr/>
            </p:nvSpPr>
            <p:spPr>
              <a:xfrm>
                <a:off x="1944650" y="4609475"/>
                <a:ext cx="825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1520" extrusionOk="0">
                    <a:moveTo>
                      <a:pt x="3302" y="1"/>
                    </a:moveTo>
                    <a:lnTo>
                      <a:pt x="3302" y="1"/>
                    </a:lnTo>
                    <a:cubicBezTo>
                      <a:pt x="3175" y="11"/>
                      <a:pt x="3059" y="1"/>
                      <a:pt x="2953" y="32"/>
                    </a:cubicBezTo>
                    <a:cubicBezTo>
                      <a:pt x="1952" y="348"/>
                      <a:pt x="1045" y="865"/>
                      <a:pt x="106" y="1276"/>
                    </a:cubicBezTo>
                    <a:cubicBezTo>
                      <a:pt x="0" y="1330"/>
                      <a:pt x="11" y="1414"/>
                      <a:pt x="127" y="1519"/>
                    </a:cubicBezTo>
                    <a:cubicBezTo>
                      <a:pt x="286" y="1456"/>
                      <a:pt x="497" y="1414"/>
                      <a:pt x="654" y="1308"/>
                    </a:cubicBezTo>
                    <a:cubicBezTo>
                      <a:pt x="1076" y="1002"/>
                      <a:pt x="1561" y="855"/>
                      <a:pt x="2036" y="665"/>
                    </a:cubicBezTo>
                    <a:cubicBezTo>
                      <a:pt x="2384" y="528"/>
                      <a:pt x="2732" y="401"/>
                      <a:pt x="3080" y="264"/>
                    </a:cubicBezTo>
                    <a:cubicBezTo>
                      <a:pt x="3175" y="222"/>
                      <a:pt x="3291" y="190"/>
                      <a:pt x="330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10"/>
              <p:cNvSpPr/>
              <p:nvPr/>
            </p:nvSpPr>
            <p:spPr>
              <a:xfrm>
                <a:off x="2297700" y="4900300"/>
                <a:ext cx="976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10" extrusionOk="0">
                    <a:moveTo>
                      <a:pt x="3903" y="0"/>
                    </a:moveTo>
                    <a:cubicBezTo>
                      <a:pt x="2827" y="0"/>
                      <a:pt x="1888" y="349"/>
                      <a:pt x="929" y="528"/>
                    </a:cubicBezTo>
                    <a:cubicBezTo>
                      <a:pt x="634" y="581"/>
                      <a:pt x="327" y="675"/>
                      <a:pt x="1" y="1003"/>
                    </a:cubicBezTo>
                    <a:cubicBezTo>
                      <a:pt x="48" y="1007"/>
                      <a:pt x="92" y="1010"/>
                      <a:pt x="135" y="1010"/>
                    </a:cubicBezTo>
                    <a:cubicBezTo>
                      <a:pt x="463" y="1010"/>
                      <a:pt x="663" y="878"/>
                      <a:pt x="887" y="813"/>
                    </a:cubicBezTo>
                    <a:cubicBezTo>
                      <a:pt x="1140" y="739"/>
                      <a:pt x="1393" y="686"/>
                      <a:pt x="1656" y="623"/>
                    </a:cubicBezTo>
                    <a:cubicBezTo>
                      <a:pt x="1888" y="570"/>
                      <a:pt x="2120" y="507"/>
                      <a:pt x="2363" y="454"/>
                    </a:cubicBezTo>
                    <a:cubicBezTo>
                      <a:pt x="2616" y="401"/>
                      <a:pt x="2891" y="380"/>
                      <a:pt x="3144" y="296"/>
                    </a:cubicBezTo>
                    <a:cubicBezTo>
                      <a:pt x="3365" y="211"/>
                      <a:pt x="3671" y="338"/>
                      <a:pt x="390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2" name="Google Shape;1642;p10"/>
              <p:cNvSpPr/>
              <p:nvPr/>
            </p:nvSpPr>
            <p:spPr>
              <a:xfrm>
                <a:off x="1536500" y="4669325"/>
                <a:ext cx="36400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35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" y="127"/>
                      <a:pt x="32" y="253"/>
                      <a:pt x="74" y="370"/>
                    </a:cubicBezTo>
                    <a:cubicBezTo>
                      <a:pt x="148" y="602"/>
                      <a:pt x="274" y="823"/>
                      <a:pt x="317" y="1055"/>
                    </a:cubicBezTo>
                    <a:cubicBezTo>
                      <a:pt x="391" y="1593"/>
                      <a:pt x="612" y="2067"/>
                      <a:pt x="802" y="2564"/>
                    </a:cubicBezTo>
                    <a:cubicBezTo>
                      <a:pt x="928" y="2901"/>
                      <a:pt x="1129" y="3175"/>
                      <a:pt x="1413" y="3523"/>
                    </a:cubicBezTo>
                    <a:cubicBezTo>
                      <a:pt x="1456" y="3080"/>
                      <a:pt x="1171" y="2890"/>
                      <a:pt x="1097" y="2606"/>
                    </a:cubicBezTo>
                    <a:cubicBezTo>
                      <a:pt x="1013" y="2310"/>
                      <a:pt x="865" y="2025"/>
                      <a:pt x="770" y="1741"/>
                    </a:cubicBezTo>
                    <a:cubicBezTo>
                      <a:pt x="665" y="1425"/>
                      <a:pt x="581" y="1097"/>
                      <a:pt x="464" y="792"/>
                    </a:cubicBezTo>
                    <a:cubicBezTo>
                      <a:pt x="370" y="507"/>
                      <a:pt x="359" y="19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3" name="Google Shape;1643;p10"/>
              <p:cNvSpPr/>
              <p:nvPr/>
            </p:nvSpPr>
            <p:spPr>
              <a:xfrm>
                <a:off x="1763000" y="4824625"/>
                <a:ext cx="190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672" extrusionOk="0">
                    <a:moveTo>
                      <a:pt x="52" y="1"/>
                    </a:moveTo>
                    <a:cubicBezTo>
                      <a:pt x="0" y="580"/>
                      <a:pt x="380" y="2774"/>
                      <a:pt x="717" y="3671"/>
                    </a:cubicBezTo>
                    <a:cubicBezTo>
                      <a:pt x="760" y="3259"/>
                      <a:pt x="369" y="812"/>
                      <a:pt x="158" y="43"/>
                    </a:cubicBezTo>
                    <a:cubicBezTo>
                      <a:pt x="158" y="22"/>
                      <a:pt x="95" y="11"/>
                      <a:pt x="52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4" name="Google Shape;1644;p10"/>
              <p:cNvSpPr/>
              <p:nvPr/>
            </p:nvSpPr>
            <p:spPr>
              <a:xfrm>
                <a:off x="2276350" y="5085125"/>
                <a:ext cx="379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540" extrusionOk="0">
                    <a:moveTo>
                      <a:pt x="159" y="1"/>
                    </a:moveTo>
                    <a:cubicBezTo>
                      <a:pt x="0" y="444"/>
                      <a:pt x="42" y="760"/>
                      <a:pt x="127" y="1045"/>
                    </a:cubicBezTo>
                    <a:cubicBezTo>
                      <a:pt x="391" y="1909"/>
                      <a:pt x="760" y="2732"/>
                      <a:pt x="1308" y="3460"/>
                    </a:cubicBezTo>
                    <a:cubicBezTo>
                      <a:pt x="1344" y="3508"/>
                      <a:pt x="1384" y="3539"/>
                      <a:pt x="1425" y="3539"/>
                    </a:cubicBezTo>
                    <a:cubicBezTo>
                      <a:pt x="1456" y="3539"/>
                      <a:pt x="1487" y="3522"/>
                      <a:pt x="1519" y="3481"/>
                    </a:cubicBezTo>
                    <a:cubicBezTo>
                      <a:pt x="454" y="1382"/>
                      <a:pt x="538" y="1625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10"/>
              <p:cNvSpPr/>
              <p:nvPr/>
            </p:nvSpPr>
            <p:spPr>
              <a:xfrm>
                <a:off x="1621675" y="4338400"/>
                <a:ext cx="777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394" extrusionOk="0">
                    <a:moveTo>
                      <a:pt x="2902" y="0"/>
                    </a:moveTo>
                    <a:cubicBezTo>
                      <a:pt x="2898" y="0"/>
                      <a:pt x="2894" y="1"/>
                      <a:pt x="2890" y="2"/>
                    </a:cubicBezTo>
                    <a:cubicBezTo>
                      <a:pt x="1866" y="328"/>
                      <a:pt x="875" y="719"/>
                      <a:pt x="0" y="1394"/>
                    </a:cubicBezTo>
                    <a:cubicBezTo>
                      <a:pt x="85" y="1383"/>
                      <a:pt x="169" y="1394"/>
                      <a:pt x="242" y="1362"/>
                    </a:cubicBezTo>
                    <a:cubicBezTo>
                      <a:pt x="643" y="1183"/>
                      <a:pt x="1044" y="993"/>
                      <a:pt x="1445" y="824"/>
                    </a:cubicBezTo>
                    <a:cubicBezTo>
                      <a:pt x="1888" y="634"/>
                      <a:pt x="2352" y="466"/>
                      <a:pt x="2806" y="286"/>
                    </a:cubicBezTo>
                    <a:cubicBezTo>
                      <a:pt x="2890" y="255"/>
                      <a:pt x="2974" y="180"/>
                      <a:pt x="3111" y="96"/>
                    </a:cubicBezTo>
                    <a:cubicBezTo>
                      <a:pt x="3006" y="48"/>
                      <a:pt x="2944" y="0"/>
                      <a:pt x="290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10"/>
              <p:cNvSpPr/>
              <p:nvPr/>
            </p:nvSpPr>
            <p:spPr>
              <a:xfrm>
                <a:off x="2290850" y="4883100"/>
                <a:ext cx="81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784" extrusionOk="0">
                    <a:moveTo>
                      <a:pt x="3015" y="0"/>
                    </a:moveTo>
                    <a:cubicBezTo>
                      <a:pt x="2943" y="0"/>
                      <a:pt x="2873" y="3"/>
                      <a:pt x="2806" y="13"/>
                    </a:cubicBezTo>
                    <a:cubicBezTo>
                      <a:pt x="1878" y="203"/>
                      <a:pt x="939" y="309"/>
                      <a:pt x="32" y="583"/>
                    </a:cubicBezTo>
                    <a:cubicBezTo>
                      <a:pt x="22" y="583"/>
                      <a:pt x="11" y="615"/>
                      <a:pt x="11" y="636"/>
                    </a:cubicBezTo>
                    <a:cubicBezTo>
                      <a:pt x="1" y="657"/>
                      <a:pt x="11" y="678"/>
                      <a:pt x="32" y="784"/>
                    </a:cubicBezTo>
                    <a:cubicBezTo>
                      <a:pt x="1108" y="573"/>
                      <a:pt x="2141" y="362"/>
                      <a:pt x="3175" y="161"/>
                    </a:cubicBezTo>
                    <a:cubicBezTo>
                      <a:pt x="3196" y="151"/>
                      <a:pt x="3217" y="88"/>
                      <a:pt x="3249" y="3"/>
                    </a:cubicBezTo>
                    <a:cubicBezTo>
                      <a:pt x="3168" y="3"/>
                      <a:pt x="3090" y="0"/>
                      <a:pt x="301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10"/>
              <p:cNvSpPr/>
              <p:nvPr/>
            </p:nvSpPr>
            <p:spPr>
              <a:xfrm>
                <a:off x="1902450" y="4967800"/>
                <a:ext cx="31150" cy="770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080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22" y="243"/>
                      <a:pt x="1" y="412"/>
                      <a:pt x="54" y="549"/>
                    </a:cubicBezTo>
                    <a:cubicBezTo>
                      <a:pt x="328" y="1361"/>
                      <a:pt x="645" y="2152"/>
                      <a:pt x="1024" y="3080"/>
                    </a:cubicBezTo>
                    <a:cubicBezTo>
                      <a:pt x="1245" y="2711"/>
                      <a:pt x="1067" y="2531"/>
                      <a:pt x="1003" y="2342"/>
                    </a:cubicBezTo>
                    <a:cubicBezTo>
                      <a:pt x="950" y="2152"/>
                      <a:pt x="866" y="1973"/>
                      <a:pt x="792" y="1783"/>
                    </a:cubicBezTo>
                    <a:cubicBezTo>
                      <a:pt x="718" y="1582"/>
                      <a:pt x="634" y="1371"/>
                      <a:pt x="549" y="1171"/>
                    </a:cubicBezTo>
                    <a:cubicBezTo>
                      <a:pt x="486" y="981"/>
                      <a:pt x="423" y="792"/>
                      <a:pt x="338" y="612"/>
                    </a:cubicBezTo>
                    <a:cubicBezTo>
                      <a:pt x="254" y="433"/>
                      <a:pt x="244" y="211"/>
                      <a:pt x="1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10"/>
              <p:cNvSpPr/>
              <p:nvPr/>
            </p:nvSpPr>
            <p:spPr>
              <a:xfrm>
                <a:off x="1802275" y="4703875"/>
                <a:ext cx="100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344" extrusionOk="0">
                    <a:moveTo>
                      <a:pt x="243" y="0"/>
                    </a:moveTo>
                    <a:cubicBezTo>
                      <a:pt x="85" y="453"/>
                      <a:pt x="0" y="2457"/>
                      <a:pt x="117" y="3343"/>
                    </a:cubicBezTo>
                    <a:cubicBezTo>
                      <a:pt x="296" y="2774"/>
                      <a:pt x="401" y="960"/>
                      <a:pt x="338" y="53"/>
                    </a:cubicBezTo>
                    <a:cubicBezTo>
                      <a:pt x="338" y="32"/>
                      <a:pt x="274" y="21"/>
                      <a:pt x="24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10"/>
              <p:cNvSpPr/>
              <p:nvPr/>
            </p:nvSpPr>
            <p:spPr>
              <a:xfrm>
                <a:off x="1987625" y="4754500"/>
                <a:ext cx="1400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650" extrusionOk="0">
                    <a:moveTo>
                      <a:pt x="128" y="0"/>
                    </a:moveTo>
                    <a:cubicBezTo>
                      <a:pt x="53" y="169"/>
                      <a:pt x="1" y="232"/>
                      <a:pt x="11" y="275"/>
                    </a:cubicBezTo>
                    <a:cubicBezTo>
                      <a:pt x="117" y="1350"/>
                      <a:pt x="233" y="2415"/>
                      <a:pt x="349" y="3491"/>
                    </a:cubicBezTo>
                    <a:cubicBezTo>
                      <a:pt x="360" y="3544"/>
                      <a:pt x="423" y="3586"/>
                      <a:pt x="465" y="3650"/>
                    </a:cubicBezTo>
                    <a:cubicBezTo>
                      <a:pt x="560" y="3196"/>
                      <a:pt x="391" y="1234"/>
                      <a:pt x="1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0" name="Google Shape;1650;p10"/>
              <p:cNvSpPr/>
              <p:nvPr/>
            </p:nvSpPr>
            <p:spPr>
              <a:xfrm>
                <a:off x="1554950" y="4613425"/>
                <a:ext cx="124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144" extrusionOk="0">
                    <a:moveTo>
                      <a:pt x="64" y="0"/>
                    </a:moveTo>
                    <a:lnTo>
                      <a:pt x="64" y="0"/>
                    </a:lnTo>
                    <a:cubicBezTo>
                      <a:pt x="0" y="1097"/>
                      <a:pt x="148" y="2100"/>
                      <a:pt x="328" y="3091"/>
                    </a:cubicBezTo>
                    <a:cubicBezTo>
                      <a:pt x="328" y="3112"/>
                      <a:pt x="401" y="3122"/>
                      <a:pt x="443" y="3143"/>
                    </a:cubicBezTo>
                    <a:cubicBezTo>
                      <a:pt x="464" y="3080"/>
                      <a:pt x="497" y="3017"/>
                      <a:pt x="486" y="2954"/>
                    </a:cubicBezTo>
                    <a:cubicBezTo>
                      <a:pt x="412" y="2036"/>
                      <a:pt x="328" y="1108"/>
                      <a:pt x="232" y="180"/>
                    </a:cubicBezTo>
                    <a:cubicBezTo>
                      <a:pt x="232" y="138"/>
                      <a:pt x="159" y="106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1" name="Google Shape;1651;p10"/>
              <p:cNvSpPr/>
              <p:nvPr/>
            </p:nvSpPr>
            <p:spPr>
              <a:xfrm>
                <a:off x="1569725" y="4286900"/>
                <a:ext cx="706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239" extrusionOk="0">
                    <a:moveTo>
                      <a:pt x="2737" y="1"/>
                    </a:moveTo>
                    <a:cubicBezTo>
                      <a:pt x="2386" y="1"/>
                      <a:pt x="2084" y="164"/>
                      <a:pt x="1783" y="300"/>
                    </a:cubicBezTo>
                    <a:cubicBezTo>
                      <a:pt x="1382" y="480"/>
                      <a:pt x="981" y="669"/>
                      <a:pt x="581" y="848"/>
                    </a:cubicBezTo>
                    <a:cubicBezTo>
                      <a:pt x="433" y="912"/>
                      <a:pt x="285" y="965"/>
                      <a:pt x="148" y="1028"/>
                    </a:cubicBezTo>
                    <a:cubicBezTo>
                      <a:pt x="74" y="1070"/>
                      <a:pt x="0" y="1133"/>
                      <a:pt x="95" y="1239"/>
                    </a:cubicBezTo>
                    <a:cubicBezTo>
                      <a:pt x="633" y="1144"/>
                      <a:pt x="2173" y="490"/>
                      <a:pt x="2827" y="5"/>
                    </a:cubicBezTo>
                    <a:cubicBezTo>
                      <a:pt x="2796" y="2"/>
                      <a:pt x="2766" y="1"/>
                      <a:pt x="273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10"/>
              <p:cNvSpPr/>
              <p:nvPr/>
            </p:nvSpPr>
            <p:spPr>
              <a:xfrm>
                <a:off x="2077000" y="4687350"/>
                <a:ext cx="7545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041" extrusionOk="0">
                    <a:moveTo>
                      <a:pt x="2755" y="1"/>
                    </a:moveTo>
                    <a:cubicBezTo>
                      <a:pt x="2700" y="1"/>
                      <a:pt x="2651" y="4"/>
                      <a:pt x="2606" y="18"/>
                    </a:cubicBezTo>
                    <a:cubicBezTo>
                      <a:pt x="2311" y="113"/>
                      <a:pt x="2026" y="261"/>
                      <a:pt x="1731" y="313"/>
                    </a:cubicBezTo>
                    <a:cubicBezTo>
                      <a:pt x="1203" y="408"/>
                      <a:pt x="718" y="629"/>
                      <a:pt x="233" y="809"/>
                    </a:cubicBezTo>
                    <a:cubicBezTo>
                      <a:pt x="138" y="851"/>
                      <a:pt x="75" y="936"/>
                      <a:pt x="1" y="1009"/>
                    </a:cubicBezTo>
                    <a:cubicBezTo>
                      <a:pt x="77" y="1031"/>
                      <a:pt x="147" y="1041"/>
                      <a:pt x="213" y="1041"/>
                    </a:cubicBezTo>
                    <a:cubicBezTo>
                      <a:pt x="303" y="1041"/>
                      <a:pt x="386" y="1023"/>
                      <a:pt x="465" y="999"/>
                    </a:cubicBezTo>
                    <a:cubicBezTo>
                      <a:pt x="1130" y="767"/>
                      <a:pt x="1752" y="439"/>
                      <a:pt x="2459" y="334"/>
                    </a:cubicBezTo>
                    <a:cubicBezTo>
                      <a:pt x="2648" y="313"/>
                      <a:pt x="2838" y="250"/>
                      <a:pt x="3017" y="7"/>
                    </a:cubicBezTo>
                    <a:cubicBezTo>
                      <a:pt x="2914" y="7"/>
                      <a:pt x="2829" y="1"/>
                      <a:pt x="2755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10"/>
              <p:cNvSpPr/>
              <p:nvPr/>
            </p:nvSpPr>
            <p:spPr>
              <a:xfrm>
                <a:off x="1880575" y="4708100"/>
                <a:ext cx="5850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01" extrusionOk="0">
                    <a:moveTo>
                      <a:pt x="95" y="0"/>
                    </a:moveTo>
                    <a:cubicBezTo>
                      <a:pt x="64" y="31"/>
                      <a:pt x="1" y="52"/>
                      <a:pt x="1" y="74"/>
                    </a:cubicBezTo>
                    <a:lnTo>
                      <a:pt x="32" y="2795"/>
                    </a:lnTo>
                    <a:cubicBezTo>
                      <a:pt x="43" y="2890"/>
                      <a:pt x="85" y="2984"/>
                      <a:pt x="106" y="3101"/>
                    </a:cubicBezTo>
                    <a:cubicBezTo>
                      <a:pt x="180" y="3048"/>
                      <a:pt x="233" y="3027"/>
                      <a:pt x="233" y="2995"/>
                    </a:cubicBezTo>
                    <a:cubicBezTo>
                      <a:pt x="222" y="2025"/>
                      <a:pt x="212" y="1055"/>
                      <a:pt x="191" y="84"/>
                    </a:cubicBezTo>
                    <a:cubicBezTo>
                      <a:pt x="191" y="52"/>
                      <a:pt x="128" y="31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10"/>
              <p:cNvSpPr/>
              <p:nvPr/>
            </p:nvSpPr>
            <p:spPr>
              <a:xfrm>
                <a:off x="2417425" y="5013150"/>
                <a:ext cx="733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21" extrusionOk="0">
                    <a:moveTo>
                      <a:pt x="137" y="0"/>
                    </a:moveTo>
                    <a:cubicBezTo>
                      <a:pt x="106" y="0"/>
                      <a:pt x="73" y="85"/>
                      <a:pt x="0" y="180"/>
                    </a:cubicBezTo>
                    <a:cubicBezTo>
                      <a:pt x="401" y="210"/>
                      <a:pt x="792" y="221"/>
                      <a:pt x="1184" y="221"/>
                    </a:cubicBezTo>
                    <a:cubicBezTo>
                      <a:pt x="1751" y="221"/>
                      <a:pt x="2321" y="198"/>
                      <a:pt x="2932" y="180"/>
                    </a:cubicBezTo>
                    <a:cubicBezTo>
                      <a:pt x="2773" y="53"/>
                      <a:pt x="2742" y="0"/>
                      <a:pt x="271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5" name="Google Shape;1655;p10"/>
              <p:cNvSpPr/>
              <p:nvPr/>
            </p:nvSpPr>
            <p:spPr>
              <a:xfrm>
                <a:off x="2181700" y="4817425"/>
                <a:ext cx="738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62" extrusionOk="0">
                    <a:moveTo>
                      <a:pt x="2898" y="1"/>
                    </a:moveTo>
                    <a:cubicBezTo>
                      <a:pt x="2895" y="1"/>
                      <a:pt x="2892" y="2"/>
                      <a:pt x="2890" y="4"/>
                    </a:cubicBezTo>
                    <a:cubicBezTo>
                      <a:pt x="1951" y="320"/>
                      <a:pt x="1013" y="636"/>
                      <a:pt x="74" y="964"/>
                    </a:cubicBezTo>
                    <a:cubicBezTo>
                      <a:pt x="42" y="974"/>
                      <a:pt x="32" y="1058"/>
                      <a:pt x="0" y="1133"/>
                    </a:cubicBezTo>
                    <a:cubicBezTo>
                      <a:pt x="52" y="1153"/>
                      <a:pt x="98" y="1161"/>
                      <a:pt x="143" y="1161"/>
                    </a:cubicBezTo>
                    <a:cubicBezTo>
                      <a:pt x="235" y="1161"/>
                      <a:pt x="316" y="1126"/>
                      <a:pt x="401" y="1090"/>
                    </a:cubicBezTo>
                    <a:cubicBezTo>
                      <a:pt x="1139" y="805"/>
                      <a:pt x="1878" y="510"/>
                      <a:pt x="2616" y="215"/>
                    </a:cubicBezTo>
                    <a:cubicBezTo>
                      <a:pt x="2727" y="164"/>
                      <a:pt x="2829" y="84"/>
                      <a:pt x="2930" y="12"/>
                    </a:cubicBezTo>
                    <a:lnTo>
                      <a:pt x="2930" y="12"/>
                    </a:lnTo>
                    <a:cubicBezTo>
                      <a:pt x="2938" y="17"/>
                      <a:pt x="2946" y="21"/>
                      <a:pt x="2953" y="25"/>
                    </a:cubicBezTo>
                    <a:lnTo>
                      <a:pt x="2942" y="4"/>
                    </a:lnTo>
                    <a:cubicBezTo>
                      <a:pt x="2938" y="7"/>
                      <a:pt x="2934" y="9"/>
                      <a:pt x="2930" y="12"/>
                    </a:cubicBezTo>
                    <a:lnTo>
                      <a:pt x="2930" y="12"/>
                    </a:lnTo>
                    <a:cubicBezTo>
                      <a:pt x="2918" y="6"/>
                      <a:pt x="2906" y="1"/>
                      <a:pt x="289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6" name="Google Shape;1656;p10"/>
              <p:cNvSpPr/>
              <p:nvPr/>
            </p:nvSpPr>
            <p:spPr>
              <a:xfrm>
                <a:off x="1787775" y="4852825"/>
                <a:ext cx="161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776" extrusionOk="0">
                    <a:moveTo>
                      <a:pt x="64" y="1"/>
                    </a:moveTo>
                    <a:cubicBezTo>
                      <a:pt x="43" y="54"/>
                      <a:pt x="1" y="117"/>
                      <a:pt x="11" y="170"/>
                    </a:cubicBezTo>
                    <a:cubicBezTo>
                      <a:pt x="169" y="1045"/>
                      <a:pt x="317" y="1931"/>
                      <a:pt x="601" y="2775"/>
                    </a:cubicBezTo>
                    <a:cubicBezTo>
                      <a:pt x="643" y="1931"/>
                      <a:pt x="390" y="1130"/>
                      <a:pt x="254" y="317"/>
                    </a:cubicBezTo>
                    <a:cubicBezTo>
                      <a:pt x="243" y="212"/>
                      <a:pt x="233" y="54"/>
                      <a:pt x="6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10"/>
              <p:cNvSpPr/>
              <p:nvPr/>
            </p:nvSpPr>
            <p:spPr>
              <a:xfrm>
                <a:off x="2064875" y="5053750"/>
                <a:ext cx="2692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69" extrusionOk="0">
                    <a:moveTo>
                      <a:pt x="64" y="0"/>
                    </a:moveTo>
                    <a:cubicBezTo>
                      <a:pt x="43" y="85"/>
                      <a:pt x="1" y="138"/>
                      <a:pt x="12" y="159"/>
                    </a:cubicBezTo>
                    <a:cubicBezTo>
                      <a:pt x="286" y="886"/>
                      <a:pt x="560" y="1615"/>
                      <a:pt x="834" y="2332"/>
                    </a:cubicBezTo>
                    <a:cubicBezTo>
                      <a:pt x="855" y="2384"/>
                      <a:pt x="919" y="2426"/>
                      <a:pt x="961" y="2468"/>
                    </a:cubicBezTo>
                    <a:cubicBezTo>
                      <a:pt x="1003" y="2458"/>
                      <a:pt x="1034" y="2437"/>
                      <a:pt x="1076" y="2426"/>
                    </a:cubicBezTo>
                    <a:cubicBezTo>
                      <a:pt x="1055" y="2332"/>
                      <a:pt x="1045" y="2226"/>
                      <a:pt x="1013" y="2131"/>
                    </a:cubicBezTo>
                    <a:cubicBezTo>
                      <a:pt x="834" y="1657"/>
                      <a:pt x="644" y="1182"/>
                      <a:pt x="465" y="708"/>
                    </a:cubicBezTo>
                    <a:cubicBezTo>
                      <a:pt x="391" y="518"/>
                      <a:pt x="328" y="328"/>
                      <a:pt x="244" y="148"/>
                    </a:cubicBezTo>
                    <a:cubicBezTo>
                      <a:pt x="223" y="85"/>
                      <a:pt x="138" y="54"/>
                      <a:pt x="6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10"/>
              <p:cNvSpPr/>
              <p:nvPr/>
            </p:nvSpPr>
            <p:spPr>
              <a:xfrm>
                <a:off x="2298500" y="5098850"/>
                <a:ext cx="23225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9" extrusionOk="0">
                    <a:moveTo>
                      <a:pt x="95" y="0"/>
                    </a:moveTo>
                    <a:cubicBezTo>
                      <a:pt x="53" y="53"/>
                      <a:pt x="0" y="85"/>
                      <a:pt x="11" y="106"/>
                    </a:cubicBezTo>
                    <a:cubicBezTo>
                      <a:pt x="201" y="791"/>
                      <a:pt x="306" y="1498"/>
                      <a:pt x="633" y="2131"/>
                    </a:cubicBezTo>
                    <a:cubicBezTo>
                      <a:pt x="707" y="2257"/>
                      <a:pt x="802" y="2363"/>
                      <a:pt x="897" y="2478"/>
                    </a:cubicBezTo>
                    <a:cubicBezTo>
                      <a:pt x="928" y="2300"/>
                      <a:pt x="897" y="2152"/>
                      <a:pt x="855" y="2014"/>
                    </a:cubicBezTo>
                    <a:cubicBezTo>
                      <a:pt x="633" y="1382"/>
                      <a:pt x="316" y="791"/>
                      <a:pt x="222" y="127"/>
                    </a:cubicBezTo>
                    <a:cubicBezTo>
                      <a:pt x="211" y="85"/>
                      <a:pt x="138" y="43"/>
                      <a:pt x="9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10"/>
              <p:cNvSpPr/>
              <p:nvPr/>
            </p:nvSpPr>
            <p:spPr>
              <a:xfrm>
                <a:off x="2438750" y="5026925"/>
                <a:ext cx="588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51" extrusionOk="0">
                    <a:moveTo>
                      <a:pt x="1041" y="0"/>
                    </a:moveTo>
                    <a:cubicBezTo>
                      <a:pt x="593" y="0"/>
                      <a:pt x="202" y="48"/>
                      <a:pt x="1" y="145"/>
                    </a:cubicBezTo>
                    <a:cubicBezTo>
                      <a:pt x="75" y="177"/>
                      <a:pt x="117" y="220"/>
                      <a:pt x="170" y="220"/>
                    </a:cubicBezTo>
                    <a:cubicBezTo>
                      <a:pt x="856" y="241"/>
                      <a:pt x="1541" y="251"/>
                      <a:pt x="2227" y="251"/>
                    </a:cubicBezTo>
                    <a:cubicBezTo>
                      <a:pt x="2269" y="251"/>
                      <a:pt x="2300" y="177"/>
                      <a:pt x="2353" y="124"/>
                    </a:cubicBezTo>
                    <a:cubicBezTo>
                      <a:pt x="1938" y="42"/>
                      <a:pt x="1464" y="0"/>
                      <a:pt x="104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0" name="Google Shape;1660;p10"/>
              <p:cNvSpPr/>
              <p:nvPr/>
            </p:nvSpPr>
            <p:spPr>
              <a:xfrm>
                <a:off x="1653025" y="4466300"/>
                <a:ext cx="121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722" extrusionOk="0">
                    <a:moveTo>
                      <a:pt x="328" y="0"/>
                    </a:moveTo>
                    <a:lnTo>
                      <a:pt x="328" y="0"/>
                    </a:lnTo>
                    <a:cubicBezTo>
                      <a:pt x="296" y="21"/>
                      <a:pt x="244" y="43"/>
                      <a:pt x="233" y="75"/>
                    </a:cubicBezTo>
                    <a:cubicBezTo>
                      <a:pt x="148" y="928"/>
                      <a:pt x="75" y="1783"/>
                      <a:pt x="1" y="2637"/>
                    </a:cubicBezTo>
                    <a:cubicBezTo>
                      <a:pt x="1" y="2669"/>
                      <a:pt x="54" y="2690"/>
                      <a:pt x="85" y="2721"/>
                    </a:cubicBezTo>
                    <a:cubicBezTo>
                      <a:pt x="338" y="2205"/>
                      <a:pt x="486" y="518"/>
                      <a:pt x="32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1" name="Google Shape;1661;p10"/>
              <p:cNvSpPr/>
              <p:nvPr/>
            </p:nvSpPr>
            <p:spPr>
              <a:xfrm>
                <a:off x="1573400" y="4390350"/>
                <a:ext cx="7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50" extrusionOk="0">
                    <a:moveTo>
                      <a:pt x="117" y="1"/>
                    </a:moveTo>
                    <a:cubicBezTo>
                      <a:pt x="120" y="6"/>
                      <a:pt x="123" y="11"/>
                      <a:pt x="126" y="16"/>
                    </a:cubicBezTo>
                    <a:lnTo>
                      <a:pt x="126" y="16"/>
                    </a:lnTo>
                    <a:cubicBezTo>
                      <a:pt x="130" y="11"/>
                      <a:pt x="134" y="6"/>
                      <a:pt x="138" y="1"/>
                    </a:cubicBezTo>
                    <a:close/>
                    <a:moveTo>
                      <a:pt x="126" y="16"/>
                    </a:moveTo>
                    <a:cubicBezTo>
                      <a:pt x="85" y="66"/>
                      <a:pt x="33" y="122"/>
                      <a:pt x="33" y="170"/>
                    </a:cubicBezTo>
                    <a:lnTo>
                      <a:pt x="1" y="2891"/>
                    </a:lnTo>
                    <a:cubicBezTo>
                      <a:pt x="1" y="2944"/>
                      <a:pt x="64" y="2986"/>
                      <a:pt x="96" y="3049"/>
                    </a:cubicBezTo>
                    <a:cubicBezTo>
                      <a:pt x="138" y="2996"/>
                      <a:pt x="191" y="2975"/>
                      <a:pt x="191" y="2944"/>
                    </a:cubicBezTo>
                    <a:cubicBezTo>
                      <a:pt x="307" y="2037"/>
                      <a:pt x="296" y="1130"/>
                      <a:pt x="244" y="223"/>
                    </a:cubicBezTo>
                    <a:cubicBezTo>
                      <a:pt x="233" y="154"/>
                      <a:pt x="169" y="85"/>
                      <a:pt x="126" y="16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10"/>
              <p:cNvSpPr/>
              <p:nvPr/>
            </p:nvSpPr>
            <p:spPr>
              <a:xfrm>
                <a:off x="1651450" y="4737100"/>
                <a:ext cx="153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5" y="844"/>
                      <a:pt x="296" y="1592"/>
                      <a:pt x="359" y="2373"/>
                    </a:cubicBezTo>
                    <a:cubicBezTo>
                      <a:pt x="433" y="2363"/>
                      <a:pt x="507" y="2352"/>
                      <a:pt x="507" y="2342"/>
                    </a:cubicBezTo>
                    <a:cubicBezTo>
                      <a:pt x="612" y="1582"/>
                      <a:pt x="307" y="875"/>
                      <a:pt x="190" y="148"/>
                    </a:cubicBezTo>
                    <a:cubicBezTo>
                      <a:pt x="190" y="106"/>
                      <a:pt x="106" y="74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10"/>
              <p:cNvSpPr/>
              <p:nvPr/>
            </p:nvSpPr>
            <p:spPr>
              <a:xfrm>
                <a:off x="2498875" y="5070850"/>
                <a:ext cx="530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372" extrusionOk="0">
                    <a:moveTo>
                      <a:pt x="76" y="1"/>
                    </a:moveTo>
                    <a:cubicBezTo>
                      <a:pt x="48" y="1"/>
                      <a:pt x="20" y="47"/>
                      <a:pt x="1" y="76"/>
                    </a:cubicBezTo>
                    <a:cubicBezTo>
                      <a:pt x="22" y="108"/>
                      <a:pt x="43" y="171"/>
                      <a:pt x="64" y="171"/>
                    </a:cubicBezTo>
                    <a:cubicBezTo>
                      <a:pt x="718" y="245"/>
                      <a:pt x="1372" y="308"/>
                      <a:pt x="2026" y="371"/>
                    </a:cubicBezTo>
                    <a:cubicBezTo>
                      <a:pt x="2047" y="371"/>
                      <a:pt x="2079" y="319"/>
                      <a:pt x="2121" y="277"/>
                    </a:cubicBezTo>
                    <a:cubicBezTo>
                      <a:pt x="2068" y="245"/>
                      <a:pt x="2026" y="181"/>
                      <a:pt x="1973" y="171"/>
                    </a:cubicBezTo>
                    <a:cubicBezTo>
                      <a:pt x="1340" y="108"/>
                      <a:pt x="718" y="55"/>
                      <a:pt x="85" y="2"/>
                    </a:cubicBezTo>
                    <a:cubicBezTo>
                      <a:pt x="82" y="1"/>
                      <a:pt x="79" y="1"/>
                      <a:pt x="76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4" name="Google Shape;1664;p10"/>
              <p:cNvSpPr/>
              <p:nvPr/>
            </p:nvSpPr>
            <p:spPr>
              <a:xfrm>
                <a:off x="2158500" y="4884225"/>
                <a:ext cx="116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162" extrusionOk="0">
                    <a:moveTo>
                      <a:pt x="42" y="0"/>
                    </a:moveTo>
                    <a:cubicBezTo>
                      <a:pt x="31" y="64"/>
                      <a:pt x="0" y="127"/>
                      <a:pt x="0" y="190"/>
                    </a:cubicBezTo>
                    <a:cubicBezTo>
                      <a:pt x="85" y="812"/>
                      <a:pt x="179" y="1445"/>
                      <a:pt x="274" y="2078"/>
                    </a:cubicBezTo>
                    <a:cubicBezTo>
                      <a:pt x="274" y="2099"/>
                      <a:pt x="369" y="2120"/>
                      <a:pt x="464" y="2162"/>
                    </a:cubicBezTo>
                    <a:cubicBezTo>
                      <a:pt x="369" y="1403"/>
                      <a:pt x="317" y="696"/>
                      <a:pt x="4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5" name="Google Shape;1665;p10"/>
              <p:cNvSpPr/>
              <p:nvPr/>
            </p:nvSpPr>
            <p:spPr>
              <a:xfrm>
                <a:off x="2141625" y="4861800"/>
                <a:ext cx="121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216" extrusionOk="0">
                    <a:moveTo>
                      <a:pt x="169" y="0"/>
                    </a:moveTo>
                    <a:cubicBezTo>
                      <a:pt x="63" y="85"/>
                      <a:pt x="0" y="106"/>
                      <a:pt x="0" y="127"/>
                    </a:cubicBezTo>
                    <a:cubicBezTo>
                      <a:pt x="10" y="781"/>
                      <a:pt x="179" y="1393"/>
                      <a:pt x="306" y="2025"/>
                    </a:cubicBezTo>
                    <a:cubicBezTo>
                      <a:pt x="306" y="2068"/>
                      <a:pt x="380" y="2110"/>
                      <a:pt x="485" y="2215"/>
                    </a:cubicBezTo>
                    <a:cubicBezTo>
                      <a:pt x="485" y="1435"/>
                      <a:pt x="253" y="760"/>
                      <a:pt x="169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10"/>
              <p:cNvSpPr/>
              <p:nvPr/>
            </p:nvSpPr>
            <p:spPr>
              <a:xfrm>
                <a:off x="2263425" y="4944325"/>
                <a:ext cx="113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280" extrusionOk="0">
                    <a:moveTo>
                      <a:pt x="43" y="1"/>
                    </a:moveTo>
                    <a:cubicBezTo>
                      <a:pt x="32" y="74"/>
                      <a:pt x="1" y="159"/>
                      <a:pt x="11" y="233"/>
                    </a:cubicBezTo>
                    <a:cubicBezTo>
                      <a:pt x="85" y="866"/>
                      <a:pt x="170" y="1499"/>
                      <a:pt x="264" y="2142"/>
                    </a:cubicBezTo>
                    <a:cubicBezTo>
                      <a:pt x="264" y="2174"/>
                      <a:pt x="338" y="2205"/>
                      <a:pt x="433" y="2279"/>
                    </a:cubicBezTo>
                    <a:cubicBezTo>
                      <a:pt x="454" y="1467"/>
                      <a:pt x="327" y="739"/>
                      <a:pt x="43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10"/>
              <p:cNvSpPr/>
              <p:nvPr/>
            </p:nvSpPr>
            <p:spPr>
              <a:xfrm>
                <a:off x="2395525" y="5056925"/>
                <a:ext cx="20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25" extrusionOk="0">
                    <a:moveTo>
                      <a:pt x="85" y="0"/>
                    </a:moveTo>
                    <a:cubicBezTo>
                      <a:pt x="42" y="74"/>
                      <a:pt x="0" y="116"/>
                      <a:pt x="11" y="148"/>
                    </a:cubicBezTo>
                    <a:cubicBezTo>
                      <a:pt x="159" y="696"/>
                      <a:pt x="307" y="1245"/>
                      <a:pt x="464" y="1793"/>
                    </a:cubicBezTo>
                    <a:cubicBezTo>
                      <a:pt x="496" y="1867"/>
                      <a:pt x="560" y="1930"/>
                      <a:pt x="623" y="2025"/>
                    </a:cubicBezTo>
                    <a:cubicBezTo>
                      <a:pt x="713" y="1944"/>
                      <a:pt x="766" y="1883"/>
                      <a:pt x="825" y="1832"/>
                    </a:cubicBezTo>
                    <a:lnTo>
                      <a:pt x="825" y="1832"/>
                    </a:lnTo>
                    <a:cubicBezTo>
                      <a:pt x="828" y="1837"/>
                      <a:pt x="831" y="1841"/>
                      <a:pt x="834" y="1846"/>
                    </a:cubicBezTo>
                    <a:lnTo>
                      <a:pt x="834" y="1825"/>
                    </a:lnTo>
                    <a:cubicBezTo>
                      <a:pt x="831" y="1827"/>
                      <a:pt x="828" y="1830"/>
                      <a:pt x="825" y="1832"/>
                    </a:cubicBezTo>
                    <a:lnTo>
                      <a:pt x="825" y="1832"/>
                    </a:lnTo>
                    <a:cubicBezTo>
                      <a:pt x="598" y="1457"/>
                      <a:pt x="432" y="1070"/>
                      <a:pt x="380" y="623"/>
                    </a:cubicBezTo>
                    <a:cubicBezTo>
                      <a:pt x="359" y="391"/>
                      <a:pt x="307" y="159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8" name="Google Shape;1668;p10"/>
              <p:cNvSpPr/>
              <p:nvPr/>
            </p:nvSpPr>
            <p:spPr>
              <a:xfrm>
                <a:off x="2162175" y="4815075"/>
                <a:ext cx="533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921" extrusionOk="0">
                    <a:moveTo>
                      <a:pt x="2025" y="0"/>
                    </a:moveTo>
                    <a:cubicBezTo>
                      <a:pt x="2018" y="0"/>
                      <a:pt x="2011" y="1"/>
                      <a:pt x="2005" y="3"/>
                    </a:cubicBezTo>
                    <a:cubicBezTo>
                      <a:pt x="1403" y="224"/>
                      <a:pt x="813" y="446"/>
                      <a:pt x="212" y="678"/>
                    </a:cubicBezTo>
                    <a:cubicBezTo>
                      <a:pt x="159" y="699"/>
                      <a:pt x="127" y="762"/>
                      <a:pt x="1" y="920"/>
                    </a:cubicBezTo>
                    <a:cubicBezTo>
                      <a:pt x="865" y="774"/>
                      <a:pt x="1504" y="433"/>
                      <a:pt x="2110" y="18"/>
                    </a:cubicBezTo>
                    <a:lnTo>
                      <a:pt x="2110" y="18"/>
                    </a:lnTo>
                    <a:cubicBezTo>
                      <a:pt x="2117" y="20"/>
                      <a:pt x="2124" y="22"/>
                      <a:pt x="2131" y="24"/>
                    </a:cubicBezTo>
                    <a:lnTo>
                      <a:pt x="2131" y="3"/>
                    </a:lnTo>
                    <a:cubicBezTo>
                      <a:pt x="2124" y="8"/>
                      <a:pt x="2117" y="13"/>
                      <a:pt x="2110" y="18"/>
                    </a:cubicBezTo>
                    <a:lnTo>
                      <a:pt x="2110" y="18"/>
                    </a:lnTo>
                    <a:cubicBezTo>
                      <a:pt x="2081" y="10"/>
                      <a:pt x="2050" y="0"/>
                      <a:pt x="202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9" name="Google Shape;1669;p10"/>
              <p:cNvSpPr/>
              <p:nvPr/>
            </p:nvSpPr>
            <p:spPr>
              <a:xfrm>
                <a:off x="2003450" y="4774525"/>
                <a:ext cx="134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111" extrusionOk="0">
                    <a:moveTo>
                      <a:pt x="127" y="1"/>
                    </a:moveTo>
                    <a:lnTo>
                      <a:pt x="127" y="1"/>
                    </a:lnTo>
                    <a:cubicBezTo>
                      <a:pt x="1" y="423"/>
                      <a:pt x="53" y="1002"/>
                      <a:pt x="348" y="1973"/>
                    </a:cubicBezTo>
                    <a:cubicBezTo>
                      <a:pt x="359" y="2015"/>
                      <a:pt x="444" y="2047"/>
                      <a:pt x="538" y="2110"/>
                    </a:cubicBezTo>
                    <a:cubicBezTo>
                      <a:pt x="538" y="1382"/>
                      <a:pt x="275" y="739"/>
                      <a:pt x="233" y="64"/>
                    </a:cubicBezTo>
                    <a:cubicBezTo>
                      <a:pt x="233" y="43"/>
                      <a:pt x="159" y="22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10"/>
              <p:cNvSpPr/>
              <p:nvPr/>
            </p:nvSpPr>
            <p:spPr>
              <a:xfrm>
                <a:off x="2021925" y="4799575"/>
                <a:ext cx="1477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7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7" y="633"/>
                      <a:pt x="242" y="1150"/>
                      <a:pt x="359" y="1657"/>
                    </a:cubicBezTo>
                    <a:cubicBezTo>
                      <a:pt x="379" y="1739"/>
                      <a:pt x="417" y="1794"/>
                      <a:pt x="476" y="1794"/>
                    </a:cubicBezTo>
                    <a:cubicBezTo>
                      <a:pt x="508" y="1794"/>
                      <a:pt x="546" y="1778"/>
                      <a:pt x="591" y="1741"/>
                    </a:cubicBezTo>
                    <a:cubicBezTo>
                      <a:pt x="316" y="222"/>
                      <a:pt x="316" y="22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10"/>
              <p:cNvSpPr/>
              <p:nvPr/>
            </p:nvSpPr>
            <p:spPr>
              <a:xfrm>
                <a:off x="2278975" y="4961475"/>
                <a:ext cx="108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983" extrusionOk="0">
                    <a:moveTo>
                      <a:pt x="54" y="0"/>
                    </a:moveTo>
                    <a:cubicBezTo>
                      <a:pt x="43" y="138"/>
                      <a:pt x="1" y="264"/>
                      <a:pt x="12" y="380"/>
                    </a:cubicBezTo>
                    <a:cubicBezTo>
                      <a:pt x="75" y="918"/>
                      <a:pt x="117" y="1467"/>
                      <a:pt x="349" y="1983"/>
                    </a:cubicBezTo>
                    <a:cubicBezTo>
                      <a:pt x="433" y="1340"/>
                      <a:pt x="265" y="707"/>
                      <a:pt x="201" y="74"/>
                    </a:cubicBezTo>
                    <a:cubicBezTo>
                      <a:pt x="201" y="53"/>
                      <a:pt x="138" y="32"/>
                      <a:pt x="5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2" name="Google Shape;1672;p10"/>
              <p:cNvSpPr/>
              <p:nvPr/>
            </p:nvSpPr>
            <p:spPr>
              <a:xfrm>
                <a:off x="2512325" y="5090125"/>
                <a:ext cx="467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625" extrusionOk="0">
                    <a:moveTo>
                      <a:pt x="34" y="1"/>
                    </a:moveTo>
                    <a:cubicBezTo>
                      <a:pt x="23" y="1"/>
                      <a:pt x="12" y="1"/>
                      <a:pt x="1" y="1"/>
                    </a:cubicBezTo>
                    <a:cubicBezTo>
                      <a:pt x="74" y="85"/>
                      <a:pt x="106" y="170"/>
                      <a:pt x="149" y="181"/>
                    </a:cubicBezTo>
                    <a:cubicBezTo>
                      <a:pt x="676" y="338"/>
                      <a:pt x="1213" y="486"/>
                      <a:pt x="1741" y="624"/>
                    </a:cubicBezTo>
                    <a:cubicBezTo>
                      <a:pt x="1742" y="624"/>
                      <a:pt x="1744" y="625"/>
                      <a:pt x="1746" y="625"/>
                    </a:cubicBezTo>
                    <a:cubicBezTo>
                      <a:pt x="1769" y="625"/>
                      <a:pt x="1809" y="576"/>
                      <a:pt x="1867" y="518"/>
                    </a:cubicBezTo>
                    <a:cubicBezTo>
                      <a:pt x="1741" y="455"/>
                      <a:pt x="1635" y="370"/>
                      <a:pt x="1520" y="349"/>
                    </a:cubicBezTo>
                    <a:cubicBezTo>
                      <a:pt x="1033" y="246"/>
                      <a:pt x="588" y="1"/>
                      <a:pt x="3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3" name="Google Shape;1673;p10"/>
              <p:cNvSpPr/>
              <p:nvPr/>
            </p:nvSpPr>
            <p:spPr>
              <a:xfrm>
                <a:off x="1894300" y="4734450"/>
                <a:ext cx="100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15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0" y="718"/>
                      <a:pt x="148" y="1351"/>
                      <a:pt x="338" y="2015"/>
                    </a:cubicBezTo>
                    <a:cubicBezTo>
                      <a:pt x="359" y="1962"/>
                      <a:pt x="401" y="1909"/>
                      <a:pt x="401" y="1857"/>
                    </a:cubicBezTo>
                    <a:cubicBezTo>
                      <a:pt x="359" y="1287"/>
                      <a:pt x="306" y="718"/>
                      <a:pt x="243" y="159"/>
                    </a:cubicBezTo>
                    <a:cubicBezTo>
                      <a:pt x="243" y="116"/>
                      <a:pt x="169" y="85"/>
                      <a:pt x="74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10"/>
              <p:cNvSpPr/>
              <p:nvPr/>
            </p:nvSpPr>
            <p:spPr>
              <a:xfrm>
                <a:off x="1570250" y="4649275"/>
                <a:ext cx="897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636" extrusionOk="0">
                    <a:moveTo>
                      <a:pt x="138" y="1"/>
                    </a:moveTo>
                    <a:cubicBezTo>
                      <a:pt x="0" y="486"/>
                      <a:pt x="159" y="982"/>
                      <a:pt x="169" y="1467"/>
                    </a:cubicBezTo>
                    <a:cubicBezTo>
                      <a:pt x="169" y="1509"/>
                      <a:pt x="243" y="1552"/>
                      <a:pt x="327" y="1636"/>
                    </a:cubicBezTo>
                    <a:cubicBezTo>
                      <a:pt x="338" y="1498"/>
                      <a:pt x="359" y="1414"/>
                      <a:pt x="359" y="1330"/>
                    </a:cubicBezTo>
                    <a:cubicBezTo>
                      <a:pt x="338" y="898"/>
                      <a:pt x="306" y="455"/>
                      <a:pt x="285" y="12"/>
                    </a:cubicBezTo>
                    <a:cubicBezTo>
                      <a:pt x="232" y="12"/>
                      <a:pt x="180" y="1"/>
                      <a:pt x="138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10"/>
              <p:cNvSpPr/>
              <p:nvPr/>
            </p:nvSpPr>
            <p:spPr>
              <a:xfrm>
                <a:off x="2100200" y="5096475"/>
                <a:ext cx="16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93" extrusionOk="0">
                    <a:moveTo>
                      <a:pt x="85" y="0"/>
                    </a:moveTo>
                    <a:cubicBezTo>
                      <a:pt x="1" y="370"/>
                      <a:pt x="202" y="907"/>
                      <a:pt x="645" y="1392"/>
                    </a:cubicBezTo>
                    <a:cubicBezTo>
                      <a:pt x="507" y="675"/>
                      <a:pt x="371" y="338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6" name="Google Shape;1676;p10"/>
              <p:cNvSpPr/>
              <p:nvPr/>
            </p:nvSpPr>
            <p:spPr>
              <a:xfrm>
                <a:off x="2320900" y="5113350"/>
                <a:ext cx="148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93" extrusionOk="0">
                    <a:moveTo>
                      <a:pt x="74" y="0"/>
                    </a:moveTo>
                    <a:cubicBezTo>
                      <a:pt x="43" y="63"/>
                      <a:pt x="1" y="105"/>
                      <a:pt x="11" y="138"/>
                    </a:cubicBezTo>
                    <a:cubicBezTo>
                      <a:pt x="117" y="506"/>
                      <a:pt x="233" y="886"/>
                      <a:pt x="349" y="1256"/>
                    </a:cubicBezTo>
                    <a:cubicBezTo>
                      <a:pt x="391" y="1371"/>
                      <a:pt x="391" y="1519"/>
                      <a:pt x="592" y="1593"/>
                    </a:cubicBezTo>
                    <a:cubicBezTo>
                      <a:pt x="402" y="1045"/>
                      <a:pt x="486" y="454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7" name="Google Shape;1677;p10"/>
              <p:cNvSpPr/>
              <p:nvPr/>
            </p:nvSpPr>
            <p:spPr>
              <a:xfrm>
                <a:off x="1529375" y="4550425"/>
                <a:ext cx="742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994" extrusionOk="0">
                    <a:moveTo>
                      <a:pt x="137" y="0"/>
                    </a:moveTo>
                    <a:lnTo>
                      <a:pt x="137" y="0"/>
                    </a:lnTo>
                    <a:cubicBezTo>
                      <a:pt x="1" y="570"/>
                      <a:pt x="11" y="1139"/>
                      <a:pt x="22" y="1709"/>
                    </a:cubicBezTo>
                    <a:cubicBezTo>
                      <a:pt x="22" y="1782"/>
                      <a:pt x="64" y="1856"/>
                      <a:pt x="106" y="1993"/>
                    </a:cubicBezTo>
                    <a:cubicBezTo>
                      <a:pt x="264" y="1508"/>
                      <a:pt x="296" y="580"/>
                      <a:pt x="1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8" name="Google Shape;1678;p10"/>
              <p:cNvSpPr/>
              <p:nvPr/>
            </p:nvSpPr>
            <p:spPr>
              <a:xfrm>
                <a:off x="1913275" y="4750275"/>
                <a:ext cx="8725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488" extrusionOk="0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1" y="454"/>
                      <a:pt x="1" y="707"/>
                      <a:pt x="137" y="1487"/>
                    </a:cubicBezTo>
                    <a:cubicBezTo>
                      <a:pt x="338" y="887"/>
                      <a:pt x="348" y="285"/>
                      <a:pt x="19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9" name="Google Shape;1679;p10"/>
              <p:cNvSpPr/>
              <p:nvPr/>
            </p:nvSpPr>
            <p:spPr>
              <a:xfrm>
                <a:off x="2509950" y="5133125"/>
                <a:ext cx="179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22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9" y="401"/>
                      <a:pt x="233" y="854"/>
                      <a:pt x="718" y="1224"/>
                    </a:cubicBezTo>
                    <a:cubicBezTo>
                      <a:pt x="602" y="654"/>
                      <a:pt x="359" y="296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0" name="Google Shape;1680;p10"/>
              <p:cNvSpPr/>
              <p:nvPr/>
            </p:nvSpPr>
            <p:spPr>
              <a:xfrm>
                <a:off x="1943150" y="5031875"/>
                <a:ext cx="15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40" extrusionOk="0">
                    <a:moveTo>
                      <a:pt x="60" y="1"/>
                    </a:moveTo>
                    <a:cubicBezTo>
                      <a:pt x="67" y="7"/>
                      <a:pt x="73" y="13"/>
                      <a:pt x="80" y="19"/>
                    </a:cubicBezTo>
                    <a:lnTo>
                      <a:pt x="80" y="19"/>
                    </a:lnTo>
                    <a:cubicBezTo>
                      <a:pt x="80" y="16"/>
                      <a:pt x="81" y="13"/>
                      <a:pt x="82" y="11"/>
                    </a:cubicBezTo>
                    <a:lnTo>
                      <a:pt x="60" y="1"/>
                    </a:lnTo>
                    <a:close/>
                    <a:moveTo>
                      <a:pt x="80" y="19"/>
                    </a:moveTo>
                    <a:cubicBezTo>
                      <a:pt x="0" y="437"/>
                      <a:pt x="230" y="751"/>
                      <a:pt x="430" y="1076"/>
                    </a:cubicBezTo>
                    <a:cubicBezTo>
                      <a:pt x="451" y="1107"/>
                      <a:pt x="524" y="1107"/>
                      <a:pt x="620" y="1140"/>
                    </a:cubicBezTo>
                    <a:cubicBezTo>
                      <a:pt x="506" y="695"/>
                      <a:pt x="382" y="312"/>
                      <a:pt x="80" y="1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1" name="Google Shape;1681;p10"/>
              <p:cNvSpPr/>
              <p:nvPr/>
            </p:nvSpPr>
            <p:spPr>
              <a:xfrm>
                <a:off x="2415300" y="5080925"/>
                <a:ext cx="1162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72" extrusionOk="0">
                    <a:moveTo>
                      <a:pt x="22" y="0"/>
                    </a:moveTo>
                    <a:cubicBezTo>
                      <a:pt x="11" y="169"/>
                      <a:pt x="1" y="263"/>
                      <a:pt x="1" y="369"/>
                    </a:cubicBezTo>
                    <a:cubicBezTo>
                      <a:pt x="11" y="538"/>
                      <a:pt x="32" y="717"/>
                      <a:pt x="43" y="886"/>
                    </a:cubicBezTo>
                    <a:lnTo>
                      <a:pt x="43" y="865"/>
                    </a:lnTo>
                    <a:cubicBezTo>
                      <a:pt x="169" y="1013"/>
                      <a:pt x="137" y="1297"/>
                      <a:pt x="465" y="1371"/>
                    </a:cubicBezTo>
                    <a:cubicBezTo>
                      <a:pt x="390" y="949"/>
                      <a:pt x="317" y="559"/>
                      <a:pt x="201" y="190"/>
                    </a:cubicBezTo>
                    <a:cubicBezTo>
                      <a:pt x="180" y="137"/>
                      <a:pt x="116" y="95"/>
                      <a:pt x="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2" name="Google Shape;1682;p10"/>
              <p:cNvSpPr/>
              <p:nvPr/>
            </p:nvSpPr>
            <p:spPr>
              <a:xfrm>
                <a:off x="1550200" y="4296500"/>
                <a:ext cx="258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97" extrusionOk="0">
                    <a:moveTo>
                      <a:pt x="1024" y="0"/>
                    </a:moveTo>
                    <a:cubicBezTo>
                      <a:pt x="676" y="180"/>
                      <a:pt x="380" y="317"/>
                      <a:pt x="85" y="475"/>
                    </a:cubicBezTo>
                    <a:cubicBezTo>
                      <a:pt x="1" y="528"/>
                      <a:pt x="12" y="623"/>
                      <a:pt x="106" y="696"/>
                    </a:cubicBezTo>
                    <a:cubicBezTo>
                      <a:pt x="476" y="654"/>
                      <a:pt x="718" y="370"/>
                      <a:pt x="1024" y="201"/>
                    </a:cubicBezTo>
                    <a:cubicBezTo>
                      <a:pt x="1034" y="190"/>
                      <a:pt x="1024" y="127"/>
                      <a:pt x="102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3" name="Google Shape;1683;p10"/>
              <p:cNvSpPr/>
              <p:nvPr/>
            </p:nvSpPr>
            <p:spPr>
              <a:xfrm>
                <a:off x="1791475" y="4595500"/>
                <a:ext cx="635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140" extrusionOk="0">
                    <a:moveTo>
                      <a:pt x="158" y="0"/>
                    </a:moveTo>
                    <a:cubicBezTo>
                      <a:pt x="74" y="117"/>
                      <a:pt x="10" y="159"/>
                      <a:pt x="10" y="211"/>
                    </a:cubicBezTo>
                    <a:cubicBezTo>
                      <a:pt x="0" y="475"/>
                      <a:pt x="0" y="739"/>
                      <a:pt x="10" y="992"/>
                    </a:cubicBezTo>
                    <a:cubicBezTo>
                      <a:pt x="19" y="1062"/>
                      <a:pt x="43" y="1139"/>
                      <a:pt x="141" y="1139"/>
                    </a:cubicBezTo>
                    <a:cubicBezTo>
                      <a:pt x="161" y="1139"/>
                      <a:pt x="184" y="1136"/>
                      <a:pt x="211" y="1129"/>
                    </a:cubicBezTo>
                    <a:cubicBezTo>
                      <a:pt x="221" y="781"/>
                      <a:pt x="253" y="433"/>
                      <a:pt x="158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4" name="Google Shape;1684;p10"/>
              <p:cNvSpPr/>
              <p:nvPr/>
            </p:nvSpPr>
            <p:spPr>
              <a:xfrm>
                <a:off x="1654350" y="4252125"/>
                <a:ext cx="335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2" extrusionOk="0">
                    <a:moveTo>
                      <a:pt x="1023" y="0"/>
                    </a:moveTo>
                    <a:cubicBezTo>
                      <a:pt x="663" y="0"/>
                      <a:pt x="329" y="57"/>
                      <a:pt x="1" y="172"/>
                    </a:cubicBezTo>
                    <a:cubicBezTo>
                      <a:pt x="246" y="218"/>
                      <a:pt x="445" y="242"/>
                      <a:pt x="615" y="242"/>
                    </a:cubicBezTo>
                    <a:cubicBezTo>
                      <a:pt x="914" y="242"/>
                      <a:pt x="1125" y="169"/>
                      <a:pt x="1340" y="14"/>
                    </a:cubicBezTo>
                    <a:cubicBezTo>
                      <a:pt x="1232" y="5"/>
                      <a:pt x="1126" y="0"/>
                      <a:pt x="1023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5" name="Google Shape;1685;p10"/>
              <p:cNvSpPr/>
              <p:nvPr/>
            </p:nvSpPr>
            <p:spPr>
              <a:xfrm>
                <a:off x="1668325" y="4486075"/>
                <a:ext cx="74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61" extrusionOk="0">
                    <a:moveTo>
                      <a:pt x="127" y="1"/>
                    </a:moveTo>
                    <a:cubicBezTo>
                      <a:pt x="85" y="496"/>
                      <a:pt x="0" y="918"/>
                      <a:pt x="106" y="1361"/>
                    </a:cubicBezTo>
                    <a:cubicBezTo>
                      <a:pt x="169" y="1319"/>
                      <a:pt x="233" y="1298"/>
                      <a:pt x="233" y="1266"/>
                    </a:cubicBezTo>
                    <a:cubicBezTo>
                      <a:pt x="265" y="897"/>
                      <a:pt x="286" y="528"/>
                      <a:pt x="296" y="159"/>
                    </a:cubicBezTo>
                    <a:cubicBezTo>
                      <a:pt x="296" y="116"/>
                      <a:pt x="222" y="85"/>
                      <a:pt x="127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6" name="Google Shape;1686;p10"/>
              <p:cNvSpPr/>
              <p:nvPr/>
            </p:nvSpPr>
            <p:spPr>
              <a:xfrm>
                <a:off x="1771950" y="4597350"/>
                <a:ext cx="820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171" extrusionOk="0">
                    <a:moveTo>
                      <a:pt x="222" y="0"/>
                    </a:moveTo>
                    <a:lnTo>
                      <a:pt x="222" y="0"/>
                    </a:lnTo>
                    <a:cubicBezTo>
                      <a:pt x="53" y="390"/>
                      <a:pt x="1" y="770"/>
                      <a:pt x="159" y="1171"/>
                    </a:cubicBezTo>
                    <a:cubicBezTo>
                      <a:pt x="306" y="791"/>
                      <a:pt x="327" y="401"/>
                      <a:pt x="222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7" name="Google Shape;1687;p10"/>
              <p:cNvSpPr/>
              <p:nvPr/>
            </p:nvSpPr>
            <p:spPr>
              <a:xfrm>
                <a:off x="1542050" y="4372950"/>
                <a:ext cx="81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929" extrusionOk="0">
                    <a:moveTo>
                      <a:pt x="221" y="1"/>
                    </a:moveTo>
                    <a:lnTo>
                      <a:pt x="221" y="1"/>
                    </a:lnTo>
                    <a:cubicBezTo>
                      <a:pt x="10" y="349"/>
                      <a:pt x="0" y="465"/>
                      <a:pt x="116" y="929"/>
                    </a:cubicBezTo>
                    <a:cubicBezTo>
                      <a:pt x="305" y="591"/>
                      <a:pt x="327" y="434"/>
                      <a:pt x="221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8" name="Google Shape;1688;p10"/>
              <p:cNvSpPr/>
              <p:nvPr/>
            </p:nvSpPr>
            <p:spPr>
              <a:xfrm>
                <a:off x="1774600" y="4355825"/>
                <a:ext cx="271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93" extrusionOk="0">
                    <a:moveTo>
                      <a:pt x="1037" y="0"/>
                    </a:moveTo>
                    <a:cubicBezTo>
                      <a:pt x="628" y="0"/>
                      <a:pt x="310" y="130"/>
                      <a:pt x="22" y="372"/>
                    </a:cubicBezTo>
                    <a:lnTo>
                      <a:pt x="22" y="372"/>
                    </a:lnTo>
                    <a:cubicBezTo>
                      <a:pt x="15" y="371"/>
                      <a:pt x="7" y="370"/>
                      <a:pt x="0" y="369"/>
                    </a:cubicBezTo>
                    <a:lnTo>
                      <a:pt x="0" y="390"/>
                    </a:lnTo>
                    <a:cubicBezTo>
                      <a:pt x="7" y="384"/>
                      <a:pt x="15" y="378"/>
                      <a:pt x="22" y="372"/>
                    </a:cubicBezTo>
                    <a:lnTo>
                      <a:pt x="22" y="372"/>
                    </a:lnTo>
                    <a:cubicBezTo>
                      <a:pt x="125" y="385"/>
                      <a:pt x="215" y="392"/>
                      <a:pt x="296" y="392"/>
                    </a:cubicBezTo>
                    <a:cubicBezTo>
                      <a:pt x="592" y="392"/>
                      <a:pt x="776" y="294"/>
                      <a:pt x="1086" y="1"/>
                    </a:cubicBezTo>
                    <a:cubicBezTo>
                      <a:pt x="1070" y="0"/>
                      <a:pt x="1053" y="0"/>
                      <a:pt x="1037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9" name="Google Shape;1689;p10"/>
              <p:cNvSpPr/>
              <p:nvPr/>
            </p:nvSpPr>
            <p:spPr>
              <a:xfrm>
                <a:off x="1783800" y="4719175"/>
                <a:ext cx="900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002" extrusionOk="0">
                    <a:moveTo>
                      <a:pt x="170" y="0"/>
                    </a:moveTo>
                    <a:cubicBezTo>
                      <a:pt x="64" y="338"/>
                      <a:pt x="1" y="664"/>
                      <a:pt x="170" y="1002"/>
                    </a:cubicBezTo>
                    <a:cubicBezTo>
                      <a:pt x="307" y="696"/>
                      <a:pt x="360" y="380"/>
                      <a:pt x="307" y="42"/>
                    </a:cubicBezTo>
                    <a:cubicBezTo>
                      <a:pt x="307" y="31"/>
                      <a:pt x="244" y="21"/>
                      <a:pt x="170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0" name="Google Shape;1690;p10"/>
              <p:cNvSpPr/>
              <p:nvPr/>
            </p:nvSpPr>
            <p:spPr>
              <a:xfrm>
                <a:off x="1931750" y="5003925"/>
                <a:ext cx="134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129" extrusionOk="0">
                    <a:moveTo>
                      <a:pt x="0" y="1"/>
                    </a:moveTo>
                    <a:cubicBezTo>
                      <a:pt x="124" y="475"/>
                      <a:pt x="167" y="869"/>
                      <a:pt x="514" y="1113"/>
                    </a:cubicBezTo>
                    <a:lnTo>
                      <a:pt x="514" y="1113"/>
                    </a:lnTo>
                    <a:cubicBezTo>
                      <a:pt x="442" y="935"/>
                      <a:pt x="389" y="758"/>
                      <a:pt x="305" y="580"/>
                    </a:cubicBezTo>
                    <a:cubicBezTo>
                      <a:pt x="242" y="411"/>
                      <a:pt x="211" y="233"/>
                      <a:pt x="0" y="1"/>
                    </a:cubicBezTo>
                    <a:close/>
                    <a:moveTo>
                      <a:pt x="514" y="1113"/>
                    </a:moveTo>
                    <a:lnTo>
                      <a:pt x="514" y="1113"/>
                    </a:lnTo>
                    <a:cubicBezTo>
                      <a:pt x="515" y="1115"/>
                      <a:pt x="516" y="1117"/>
                      <a:pt x="516" y="1119"/>
                    </a:cubicBezTo>
                    <a:lnTo>
                      <a:pt x="538" y="1129"/>
                    </a:lnTo>
                    <a:cubicBezTo>
                      <a:pt x="530" y="1123"/>
                      <a:pt x="522" y="1118"/>
                      <a:pt x="514" y="1113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1" name="Google Shape;1691;p10"/>
              <p:cNvSpPr/>
              <p:nvPr/>
            </p:nvSpPr>
            <p:spPr>
              <a:xfrm>
                <a:off x="1559700" y="4385075"/>
                <a:ext cx="740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72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0" y="265"/>
                      <a:pt x="11" y="497"/>
                      <a:pt x="75" y="771"/>
                    </a:cubicBezTo>
                    <a:cubicBezTo>
                      <a:pt x="296" y="528"/>
                      <a:pt x="296" y="528"/>
                      <a:pt x="159" y="1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2" name="Google Shape;1692;p10"/>
              <p:cNvSpPr/>
              <p:nvPr/>
            </p:nvSpPr>
            <p:spPr>
              <a:xfrm>
                <a:off x="2215450" y="4810425"/>
                <a:ext cx="97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11" extrusionOk="0">
                    <a:moveTo>
                      <a:pt x="304" y="1"/>
                    </a:moveTo>
                    <a:cubicBezTo>
                      <a:pt x="155" y="1"/>
                      <a:pt x="82" y="89"/>
                      <a:pt x="15" y="189"/>
                    </a:cubicBezTo>
                    <a:lnTo>
                      <a:pt x="15" y="189"/>
                    </a:lnTo>
                    <a:cubicBezTo>
                      <a:pt x="155" y="186"/>
                      <a:pt x="268" y="142"/>
                      <a:pt x="390" y="9"/>
                    </a:cubicBezTo>
                    <a:cubicBezTo>
                      <a:pt x="359" y="3"/>
                      <a:pt x="330" y="1"/>
                      <a:pt x="304" y="1"/>
                    </a:cubicBezTo>
                    <a:close/>
                    <a:moveTo>
                      <a:pt x="15" y="189"/>
                    </a:moveTo>
                    <a:cubicBezTo>
                      <a:pt x="10" y="189"/>
                      <a:pt x="5" y="189"/>
                      <a:pt x="0" y="189"/>
                    </a:cubicBezTo>
                    <a:lnTo>
                      <a:pt x="0" y="210"/>
                    </a:lnTo>
                    <a:cubicBezTo>
                      <a:pt x="5" y="203"/>
                      <a:pt x="10" y="196"/>
                      <a:pt x="15" y="189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3" name="Google Shape;1693;p10"/>
              <p:cNvSpPr/>
              <p:nvPr/>
            </p:nvSpPr>
            <p:spPr>
              <a:xfrm>
                <a:off x="2255250" y="4815750"/>
                <a:ext cx="74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92" extrusionOk="0">
                    <a:moveTo>
                      <a:pt x="176" y="1"/>
                    </a:moveTo>
                    <a:cubicBezTo>
                      <a:pt x="124" y="1"/>
                      <a:pt x="76" y="27"/>
                      <a:pt x="34" y="68"/>
                    </a:cubicBezTo>
                    <a:lnTo>
                      <a:pt x="34" y="68"/>
                    </a:lnTo>
                    <a:cubicBezTo>
                      <a:pt x="110" y="58"/>
                      <a:pt x="187" y="42"/>
                      <a:pt x="264" y="25"/>
                    </a:cubicBezTo>
                    <a:lnTo>
                      <a:pt x="264" y="25"/>
                    </a:lnTo>
                    <a:cubicBezTo>
                      <a:pt x="271" y="30"/>
                      <a:pt x="278" y="34"/>
                      <a:pt x="286" y="39"/>
                    </a:cubicBezTo>
                    <a:lnTo>
                      <a:pt x="296" y="18"/>
                    </a:lnTo>
                    <a:lnTo>
                      <a:pt x="296" y="18"/>
                    </a:lnTo>
                    <a:cubicBezTo>
                      <a:pt x="285" y="21"/>
                      <a:pt x="274" y="23"/>
                      <a:pt x="264" y="25"/>
                    </a:cubicBezTo>
                    <a:lnTo>
                      <a:pt x="264" y="25"/>
                    </a:lnTo>
                    <a:cubicBezTo>
                      <a:pt x="233" y="9"/>
                      <a:pt x="204" y="1"/>
                      <a:pt x="176" y="1"/>
                    </a:cubicBezTo>
                    <a:close/>
                    <a:moveTo>
                      <a:pt x="34" y="68"/>
                    </a:moveTo>
                    <a:lnTo>
                      <a:pt x="34" y="68"/>
                    </a:lnTo>
                    <a:cubicBezTo>
                      <a:pt x="26" y="69"/>
                      <a:pt x="19" y="70"/>
                      <a:pt x="11" y="71"/>
                    </a:cubicBezTo>
                    <a:cubicBezTo>
                      <a:pt x="0" y="71"/>
                      <a:pt x="11" y="92"/>
                      <a:pt x="11" y="92"/>
                    </a:cubicBezTo>
                    <a:cubicBezTo>
                      <a:pt x="19" y="83"/>
                      <a:pt x="26" y="75"/>
                      <a:pt x="34" y="68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4" name="Google Shape;1694;p10"/>
              <p:cNvSpPr/>
              <p:nvPr/>
            </p:nvSpPr>
            <p:spPr>
              <a:xfrm>
                <a:off x="2262375" y="4814625"/>
                <a:ext cx="18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85" extrusionOk="0">
                    <a:moveTo>
                      <a:pt x="74" y="0"/>
                    </a:moveTo>
                    <a:lnTo>
                      <a:pt x="11" y="63"/>
                    </a:lnTo>
                    <a:lnTo>
                      <a:pt x="1" y="84"/>
                    </a:lnTo>
                    <a:cubicBezTo>
                      <a:pt x="32" y="52"/>
                      <a:pt x="53" y="31"/>
                      <a:pt x="74" y="0"/>
                    </a:cubicBezTo>
                    <a:close/>
                  </a:path>
                </a:pathLst>
              </a:custGeom>
              <a:solidFill>
                <a:schemeClr val="accent1">
                  <a:alpha val="22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95" name="Google Shape;1695;p10"/>
          <p:cNvSpPr txBox="1">
            <a:spLocks noGrp="1"/>
          </p:cNvSpPr>
          <p:nvPr>
            <p:ph type="title"/>
          </p:nvPr>
        </p:nvSpPr>
        <p:spPr>
          <a:xfrm>
            <a:off x="960000" y="481667"/>
            <a:ext cx="102720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8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9333" y="593367"/>
            <a:ext cx="1027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rcellus"/>
              <a:buNone/>
              <a:defRPr sz="3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9333" y="1536633"/>
            <a:ext cx="1027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822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4" name="Google Shape;5374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75" name="Google Shape;5375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064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434A-A504-6141-31E1-C7B2CC00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Combinatorics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23A99-A16A-1EBA-FAC4-B81C2A924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Rabeeb Ibrat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A7DE9-BBBA-B842-5622-6DABFFD3D17A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/>
              <a:t>CSE230: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1188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 &amp; Product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F8EB-B01A-9000-5227-2B1624EE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lnSpc>
                <a:spcPct val="150000"/>
              </a:lnSpc>
            </a:pPr>
            <a:r>
              <a:rPr lang="en-US" dirty="0"/>
              <a:t>One can travel from Dhaka to Sylhet by: 3 airlines, 5 bus services, 2 train services.</a:t>
            </a:r>
          </a:p>
          <a:p>
            <a:pPr marL="114300" indent="0" defTabSz="457200">
              <a:lnSpc>
                <a:spcPct val="150000"/>
              </a:lnSpc>
              <a:buNone/>
            </a:pPr>
            <a:r>
              <a:rPr lang="en-US" dirty="0"/>
              <a:t>	How many total ways to travel?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sz="1100" dirty="0"/>
          </a:p>
          <a:p>
            <a:pPr defTabSz="457200">
              <a:lnSpc>
                <a:spcPct val="150000"/>
              </a:lnSpc>
            </a:pPr>
            <a:r>
              <a:rPr lang="en-US" dirty="0"/>
              <a:t>You can go from A to B in 3 ways and from B to C in 5 ways. In how many ways can you go from A to C via B?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sz="1100" dirty="0"/>
          </a:p>
          <a:p>
            <a:pPr defTabSz="457200">
              <a:lnSpc>
                <a:spcPct val="150000"/>
              </a:lnSpc>
            </a:pPr>
            <a:r>
              <a:rPr lang="en-US" dirty="0"/>
              <a:t>Group A consists of 5 persons and group B consists of 7 persons.</a:t>
            </a:r>
          </a:p>
          <a:p>
            <a:pPr lvl="1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how many ways can you interview 1 person from them?</a:t>
            </a:r>
          </a:p>
          <a:p>
            <a:pPr lvl="1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how many ways can you interview 1 person from each group?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dirty="0"/>
          </a:p>
          <a:p>
            <a:pPr defTabSz="457200">
              <a:lnSpc>
                <a:spcPct val="150000"/>
              </a:lnSpc>
            </a:pPr>
            <a:endParaRPr lang="en-US" dirty="0"/>
          </a:p>
          <a:p>
            <a:pPr defTabSz="45720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Applications of the Product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phone numbers of 7 digits are possible?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Suppose a passport number contains 2 letters followed by 7 digits, e.g., AB1234567.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r>
                  <a:rPr lang="en-US" dirty="0"/>
                  <a:t>	How many passport numbers are possible?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5-letter words/strings are possible such that no 2 consecutive letters are the same?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b="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. What is the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factors/divisors does 108 have?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defTabSz="457200">
                  <a:lnSpc>
                    <a:spcPct val="150000"/>
                  </a:lnSpc>
                </a:pPr>
                <a:endParaRPr lang="en-US" dirty="0"/>
              </a:p>
              <a:p>
                <a:pPr defTabSz="457200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Permutations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In a 9-person committee, you want to appoint a leader and an ambassador. </a:t>
                </a:r>
                <a:br>
                  <a:rPr lang="en-US" dirty="0"/>
                </a:br>
                <a:r>
                  <a:rPr lang="en-US" dirty="0"/>
                  <a:t>(The same person </a:t>
                </a:r>
                <a:r>
                  <a:rPr lang="en-US" b="1" dirty="0"/>
                  <a:t>cannot</a:t>
                </a:r>
                <a:r>
                  <a:rPr lang="en-US" dirty="0"/>
                  <a:t> be both.) In how many ways is the appointment possible?</a:t>
                </a:r>
              </a:p>
              <a:p>
                <a:pPr lvl="1" defTabSz="4572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What if there is also a treasurer? [Same person cannot have multiple roles.]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1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In how many ways can 6 persons be seated in a row in a table? </a:t>
                </a:r>
              </a:p>
              <a:p>
                <a:pPr lvl="1" defTabSz="4572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What if the table is circular?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1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b="1" dirty="0"/>
                  <a:t>STANDARD PROBLEM:</a:t>
                </a:r>
                <a:r>
                  <a:rPr lang="en-US" dirty="0"/>
                  <a:t> Ways to rearrange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objects: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dirty="0"/>
                        <m:t>−</m:t>
                      </m:r>
                      <m:r>
                        <m:rPr>
                          <m:nor/>
                        </m:rPr>
                        <a:rPr lang="en-US" b="1" dirty="0"/>
                        <m:t>factorial</m:t>
                      </m:r>
                      <m:r>
                        <m:rPr>
                          <m:nor/>
                        </m:rPr>
                        <a:rPr lang="en-US" b="1" dirty="0" smtClean="0"/>
                        <m:t>:</m:t>
                      </m:r>
                      <m:r>
                        <m:rPr>
                          <m:nor/>
                        </m:rPr>
                        <a:rPr lang="en-US" b="1" dirty="0"/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×…×1.</m:t>
                      </m:r>
                    </m:oMath>
                  </m:oMathPara>
                </a14:m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1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In how many ways can you place 8 non-attacking rooks on a chessboard?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Permutations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4-letter words/strings can be formed such that no letter is repeated?</a:t>
                </a:r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can 4 flags be colored, each with a different color if 9 colors are available?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8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b="1" dirty="0"/>
                  <a:t>STANDARD PROBLEM:</a:t>
                </a:r>
                <a:r>
                  <a:rPr lang="en-US" dirty="0"/>
                  <a:t> Ways to arrange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objects: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×…×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r>
                  <a:rPr lang="en-US" dirty="0"/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clearly number of ways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</m:oMath>
                </a14:m>
                <a:r>
                  <a:rPr lang="en-US" dirty="0"/>
                  <a:t>.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∴0!=1</m:t>
                    </m:r>
                  </m:oMath>
                </a14:m>
                <a:r>
                  <a:rPr lang="en-US" dirty="0"/>
                  <a:t> [a useful </a:t>
                </a:r>
                <a:r>
                  <a:rPr lang="en-US" b="1" dirty="0"/>
                  <a:t>convention</a:t>
                </a:r>
                <a:r>
                  <a:rPr lang="en-US" dirty="0"/>
                  <a:t>]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500" dirty="0"/>
              </a:p>
              <a:p>
                <a:pPr defTabSz="457200"/>
                <a:r>
                  <a:rPr lang="en-US" dirty="0"/>
                  <a:t>In how many ways can you arrange 5 boys and 5 girls in a circle so that no two boys are next to each other?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700" dirty="0"/>
              </a:p>
              <a:p>
                <a:pPr defTabSz="457200"/>
                <a:r>
                  <a:rPr lang="en-US" dirty="0"/>
                  <a:t>Ways to arrange a deck of 52 cards in a line so that cards of the same suit stay together</a:t>
                </a:r>
              </a:p>
              <a:p>
                <a:pPr marL="114300" indent="0" defTabSz="457200">
                  <a:buNone/>
                </a:pPr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Permutation with Repeated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F8EB-B01A-9000-5227-2B1624EE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lnSpc>
                <a:spcPct val="150000"/>
              </a:lnSpc>
            </a:pPr>
            <a:r>
              <a:rPr lang="en-US" dirty="0"/>
              <a:t>In how many ways can the letters of the word “Mendeleev” be rearranged so that the vowels stay together?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sz="800" dirty="0"/>
          </a:p>
          <a:p>
            <a:pPr defTabSz="457200">
              <a:lnSpc>
                <a:spcPct val="150000"/>
              </a:lnSpc>
            </a:pPr>
            <a:r>
              <a:rPr lang="en-US" dirty="0"/>
              <a:t>How many rearrangements of the following words are possible?</a:t>
            </a:r>
          </a:p>
          <a:p>
            <a:pPr lvl="1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tarot, carrier, </a:t>
            </a:r>
            <a:r>
              <a:rPr lang="en-US" b="1" dirty="0" err="1"/>
              <a:t>mississippi</a:t>
            </a:r>
            <a:endParaRPr lang="en-US" b="1" dirty="0"/>
          </a:p>
          <a:p>
            <a:pPr lvl="1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betterment</a:t>
            </a:r>
            <a:r>
              <a:rPr lang="en-US" dirty="0"/>
              <a:t>, so that the vowels stay together.</a:t>
            </a:r>
          </a:p>
          <a:p>
            <a:pPr lvl="1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/>
              <a:t>endeavour</a:t>
            </a:r>
            <a:r>
              <a:rPr lang="en-US" b="1" dirty="0"/>
              <a:t>,</a:t>
            </a:r>
            <a:r>
              <a:rPr lang="en-US" dirty="0"/>
              <a:t> so that the vowels stay together.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sz="800" b="1" dirty="0"/>
          </a:p>
          <a:p>
            <a:pPr defTabSz="457200">
              <a:lnSpc>
                <a:spcPct val="150000"/>
              </a:lnSpc>
            </a:pPr>
            <a:r>
              <a:rPr lang="en-US" dirty="0"/>
              <a:t>In how many ways can 18 people be divided into team A,B,C, with each team containing 6 members?</a:t>
            </a:r>
          </a:p>
          <a:p>
            <a:pPr marL="114300" indent="0" defTabSz="457200">
              <a:lnSpc>
                <a:spcPct val="150000"/>
              </a:lnSpc>
              <a:buNone/>
            </a:pPr>
            <a:endParaRPr lang="en-US" sz="400" dirty="0"/>
          </a:p>
          <a:p>
            <a:pPr defTabSz="457200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Grid problem [U,L movements]</a:t>
            </a:r>
          </a:p>
          <a:p>
            <a:pPr defTabSz="457200">
              <a:lnSpc>
                <a:spcPct val="15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4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Combinations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In how many ways can you form a team of 4 people, if 11 people are available?</a:t>
                </a:r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3-element subsets are there 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b="1" dirty="0"/>
                  <a:t>STANDARD PROBLEM:</a:t>
                </a:r>
                <a:r>
                  <a:rPr lang="en-US" dirty="0"/>
                  <a:t> Ways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objects: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×…×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spcAft>
                    <a:spcPts val="400"/>
                  </a:spcAft>
                  <a:buNone/>
                </a:pPr>
                <a:r>
                  <a:rPr lang="en-US" dirty="0"/>
                  <a:t>	Note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Combinatorially</a:t>
                </a:r>
                <a:r>
                  <a:rPr lang="en-US" dirty="0"/>
                  <a:t>,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people is the same as not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people.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1000" dirty="0"/>
              </a:p>
              <a:p>
                <a:pPr defTabSz="457200"/>
                <a:r>
                  <a:rPr lang="en-US" dirty="0"/>
                  <a:t>How many committees of 4 members (2 men, 2 women) are possible if 5 men and 6 women are available?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73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Application of Combinations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9333" y="1536633"/>
                <a:ext cx="10273200" cy="4891876"/>
              </a:xfrm>
            </p:spPr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In how many ways can you divide 12 people into 3 teams of equal members?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700" dirty="0"/>
              </a:p>
              <a:p>
                <a:pPr defTabSz="457200"/>
                <a:r>
                  <a:rPr lang="en-US" dirty="0"/>
                  <a:t>In how many ways can you form 2 football teams (11 members each) out of 25 people?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7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Number of integer solutions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defTabSz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500" dirty="0"/>
              </a:p>
              <a:p>
                <a:pPr defTabSz="457200"/>
                <a:r>
                  <a:rPr lang="en-US" dirty="0"/>
                  <a:t>In how many ways can you arrange 5 boys and 8 girls in a line so that no two boys are next to each other? What if you arrange them in a circle?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sz="500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How many 4 letter words can be formed from </a:t>
                </a:r>
                <a:r>
                  <a:rPr lang="en-US" b="1" dirty="0"/>
                  <a:t>betterment</a:t>
                </a:r>
                <a:r>
                  <a:rPr lang="en-US" dirty="0"/>
                  <a:t>?</a:t>
                </a:r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Subcommittee identity: 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people. Committee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subcommittee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.]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333" y="1536633"/>
                <a:ext cx="10273200" cy="48918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5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AC3-9D69-53F8-DB65-EA0CE3AD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82520"/>
                </a:solidFill>
                <a:effectLst/>
                <a:latin typeface="Marcellus"/>
                <a:ea typeface="Marcellus"/>
                <a:cs typeface="Marcellus"/>
              </a:rPr>
              <a:t>Pigeonhole Principle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9333" y="1536633"/>
                <a:ext cx="10273200" cy="4891876"/>
              </a:xfrm>
            </p:spPr>
            <p:txBody>
              <a:bodyPr/>
              <a:lstStyle/>
              <a:p>
                <a:pPr defTabSz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pigeons,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at least 2 pigeons in a cage.</a:t>
                </a:r>
              </a:p>
              <a:p>
                <a:pPr lvl="1" defTabSz="4572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Roll a dice 7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at least one number repeats.</a:t>
                </a:r>
              </a:p>
              <a:p>
                <a:pPr lvl="1" defTabSz="457200">
                  <a:lnSpc>
                    <a:spcPct val="15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No. of hairs example</a:t>
                </a:r>
              </a:p>
              <a:p>
                <a:pPr lvl="1" defTabSz="457200"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Triangle ABC is equilateral with side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If 5 points are selected from inside the triangle, there are at least 2 points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.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defTabSz="457200">
                  <a:lnSpc>
                    <a:spcPct val="150000"/>
                  </a:lnSpc>
                </a:pPr>
                <a:r>
                  <a:rPr lang="en-US" dirty="0"/>
                  <a:t>Generalized version: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pigeons,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pigeons in a cage.</a:t>
                </a:r>
              </a:p>
              <a:p>
                <a:pPr lvl="1" defTabSz="4572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Roll a dice 19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at least one number repeats 4 times.</a:t>
                </a:r>
              </a:p>
              <a:p>
                <a:pPr lvl="1" defTabSz="457200">
                  <a:lnSpc>
                    <a:spcPct val="15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v"/>
                </a:pPr>
                <a:r>
                  <a:rPr lang="en-US" dirty="0"/>
                  <a:t>27 coin flips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at least how many repeats of a side?</a:t>
                </a:r>
              </a:p>
              <a:p>
                <a:pPr lvl="1" defTabSz="457200">
                  <a:buFont typeface="Wingdings" panose="05000000000000000000" pitchFamily="2" charset="2"/>
                  <a:buChar char="v"/>
                </a:pPr>
                <a:r>
                  <a:rPr lang="en-US" dirty="0"/>
                  <a:t>At least how many cards must be chosen from a deck to guarantee a flush (5 cards of the same suit)?</a:t>
                </a:r>
              </a:p>
              <a:p>
                <a:pPr marL="114300" indent="0" defTabSz="45720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BF8EB-B01A-9000-5227-2B1624EEC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9333" y="1536633"/>
                <a:ext cx="10273200" cy="4891876"/>
              </a:xfrm>
              <a:blipFill>
                <a:blip r:embed="rId2"/>
                <a:stretch>
                  <a:fillRect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90978"/>
      </p:ext>
    </p:extLst>
  </p:cSld>
  <p:clrMapOvr>
    <a:masterClrMapping/>
  </p:clrMapOvr>
</p:sld>
</file>

<file path=ppt/theme/theme1.xml><?xml version="1.0" encoding="utf-8"?>
<a:theme xmlns:a="http://schemas.openxmlformats.org/drawingml/2006/main" name=" Cottagecore Aesthetic Style Thesis by Slidesgo">
  <a:themeElements>
    <a:clrScheme name="Simple Light">
      <a:dk1>
        <a:srgbClr val="282520"/>
      </a:dk1>
      <a:lt1>
        <a:srgbClr val="FFFFFF"/>
      </a:lt1>
      <a:dk2>
        <a:srgbClr val="595959"/>
      </a:dk2>
      <a:lt2>
        <a:srgbClr val="EEEEEE"/>
      </a:lt2>
      <a:accent1>
        <a:srgbClr val="62693A"/>
      </a:accent1>
      <a:accent2>
        <a:srgbClr val="E5D5C3"/>
      </a:accent2>
      <a:accent3>
        <a:srgbClr val="E86160"/>
      </a:accent3>
      <a:accent4>
        <a:srgbClr val="FF967C"/>
      </a:accent4>
      <a:accent5>
        <a:srgbClr val="F5AE6C"/>
      </a:accent5>
      <a:accent6>
        <a:srgbClr val="FFF6F0"/>
      </a:accent6>
      <a:hlink>
        <a:srgbClr val="28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Cottagecore Aesthetic Style Thesis _ by Slidesgo</Template>
  <TotalTime>1046</TotalTime>
  <Words>923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Bebas Neue</vt:lpstr>
      <vt:lpstr>Cambria Math</vt:lpstr>
      <vt:lpstr>Marcellus</vt:lpstr>
      <vt:lpstr>Montserrat</vt:lpstr>
      <vt:lpstr>Proxima Nova</vt:lpstr>
      <vt:lpstr>Wingdings</vt:lpstr>
      <vt:lpstr>Work Sans</vt:lpstr>
      <vt:lpstr> Cottagecore Aesthetic Style Thesis by Slidesgo</vt:lpstr>
      <vt:lpstr>Slidesgo Final Pages</vt:lpstr>
      <vt:lpstr>Combinatorics</vt:lpstr>
      <vt:lpstr>Sum Rule &amp; Product Rule</vt:lpstr>
      <vt:lpstr>Applications of the Product Rule</vt:lpstr>
      <vt:lpstr>Permutations</vt:lpstr>
      <vt:lpstr>Permutations (2)</vt:lpstr>
      <vt:lpstr>Permutation with Repeated Elements</vt:lpstr>
      <vt:lpstr>Combinations</vt:lpstr>
      <vt:lpstr>Application of Combinations</vt:lpstr>
      <vt:lpstr>Pigeonhole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Rabeeb Ibrat</dc:creator>
  <cp:lastModifiedBy>Rabeeb Ibrat</cp:lastModifiedBy>
  <cp:revision>36</cp:revision>
  <dcterms:created xsi:type="dcterms:W3CDTF">2022-09-24T19:22:30Z</dcterms:created>
  <dcterms:modified xsi:type="dcterms:W3CDTF">2022-10-10T19:25:56Z</dcterms:modified>
</cp:coreProperties>
</file>