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76" r:id="rId3"/>
    <p:sldId id="277" r:id="rId4"/>
    <p:sldId id="279" r:id="rId5"/>
    <p:sldId id="281" r:id="rId6"/>
    <p:sldId id="301" r:id="rId7"/>
    <p:sldId id="302" r:id="rId8"/>
    <p:sldId id="303" r:id="rId9"/>
    <p:sldId id="306" r:id="rId10"/>
    <p:sldId id="307" r:id="rId11"/>
    <p:sldId id="308" r:id="rId12"/>
    <p:sldId id="289" r:id="rId13"/>
    <p:sldId id="290" r:id="rId14"/>
    <p:sldId id="286" r:id="rId15"/>
    <p:sldId id="291" r:id="rId16"/>
    <p:sldId id="292" r:id="rId17"/>
    <p:sldId id="309" r:id="rId18"/>
    <p:sldId id="293" r:id="rId19"/>
    <p:sldId id="294" r:id="rId20"/>
    <p:sldId id="310" r:id="rId21"/>
    <p:sldId id="311" r:id="rId22"/>
    <p:sldId id="312" r:id="rId23"/>
    <p:sldId id="295" r:id="rId24"/>
    <p:sldId id="296" r:id="rId25"/>
    <p:sldId id="297" r:id="rId26"/>
    <p:sldId id="298" r:id="rId27"/>
    <p:sldId id="299" r:id="rId28"/>
    <p:sldId id="30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A0545B-ABE0-4230-BE83-79B211DAF8B6}" v="357" dt="2024-09-05T05:53:55.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479" autoAdjust="0"/>
  </p:normalViewPr>
  <p:slideViewPr>
    <p:cSldViewPr snapToGrid="0">
      <p:cViewPr varScale="1">
        <p:scale>
          <a:sx n="49" d="100"/>
          <a:sy n="49" d="100"/>
        </p:scale>
        <p:origin x="12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jaffar" userId="5d256bc2-190a-4f90-92b4-e1cc45f1db47" providerId="ADAL" clId="{EDA0545B-ABE0-4230-BE83-79B211DAF8B6}"/>
    <pc:docChg chg="undo custSel addSld delSld modSld">
      <pc:chgData name="fatimajaffar" userId="5d256bc2-190a-4f90-92b4-e1cc45f1db47" providerId="ADAL" clId="{EDA0545B-ABE0-4230-BE83-79B211DAF8B6}" dt="2024-09-05T06:13:01.850" v="2366" actId="2696"/>
      <pc:docMkLst>
        <pc:docMk/>
      </pc:docMkLst>
      <pc:sldChg chg="addSp modSp mod setBg">
        <pc:chgData name="fatimajaffar" userId="5d256bc2-190a-4f90-92b4-e1cc45f1db47" providerId="ADAL" clId="{EDA0545B-ABE0-4230-BE83-79B211DAF8B6}" dt="2024-09-04T04:44:30.753" v="0" actId="26606"/>
        <pc:sldMkLst>
          <pc:docMk/>
          <pc:sldMk cId="115914066" sldId="256"/>
        </pc:sldMkLst>
        <pc:spChg chg="mod">
          <ac:chgData name="fatimajaffar" userId="5d256bc2-190a-4f90-92b4-e1cc45f1db47" providerId="ADAL" clId="{EDA0545B-ABE0-4230-BE83-79B211DAF8B6}" dt="2024-09-04T04:44:30.753" v="0" actId="26606"/>
          <ac:spMkLst>
            <pc:docMk/>
            <pc:sldMk cId="115914066" sldId="256"/>
            <ac:spMk id="2" creationId="{00000000-0000-0000-0000-000000000000}"/>
          </ac:spMkLst>
        </pc:spChg>
        <pc:spChg chg="mod">
          <ac:chgData name="fatimajaffar" userId="5d256bc2-190a-4f90-92b4-e1cc45f1db47" providerId="ADAL" clId="{EDA0545B-ABE0-4230-BE83-79B211DAF8B6}" dt="2024-09-04T04:44:30.753" v="0" actId="26606"/>
          <ac:spMkLst>
            <pc:docMk/>
            <pc:sldMk cId="115914066" sldId="256"/>
            <ac:spMk id="3" creationId="{00000000-0000-0000-0000-000000000000}"/>
          </ac:spMkLst>
        </pc:spChg>
        <pc:spChg chg="add">
          <ac:chgData name="fatimajaffar" userId="5d256bc2-190a-4f90-92b4-e1cc45f1db47" providerId="ADAL" clId="{EDA0545B-ABE0-4230-BE83-79B211DAF8B6}" dt="2024-09-04T04:44:30.753" v="0" actId="26606"/>
          <ac:spMkLst>
            <pc:docMk/>
            <pc:sldMk cId="115914066" sldId="256"/>
            <ac:spMk id="10" creationId="{EE362070-691D-44DB-98D4-BC61774B0E61}"/>
          </ac:spMkLst>
        </pc:spChg>
        <pc:spChg chg="add">
          <ac:chgData name="fatimajaffar" userId="5d256bc2-190a-4f90-92b4-e1cc45f1db47" providerId="ADAL" clId="{EDA0545B-ABE0-4230-BE83-79B211DAF8B6}" dt="2024-09-04T04:44:30.753" v="0" actId="26606"/>
          <ac:spMkLst>
            <pc:docMk/>
            <pc:sldMk cId="115914066" sldId="256"/>
            <ac:spMk id="14" creationId="{3F0CE275-BAEC-48E9-B00C-1B635C68FF8C}"/>
          </ac:spMkLst>
        </pc:spChg>
        <pc:spChg chg="add">
          <ac:chgData name="fatimajaffar" userId="5d256bc2-190a-4f90-92b4-e1cc45f1db47" providerId="ADAL" clId="{EDA0545B-ABE0-4230-BE83-79B211DAF8B6}" dt="2024-09-04T04:44:30.753" v="0" actId="26606"/>
          <ac:spMkLst>
            <pc:docMk/>
            <pc:sldMk cId="115914066" sldId="256"/>
            <ac:spMk id="16" creationId="{A22C524A-01E1-4209-AE20-DA64F7CB1824}"/>
          </ac:spMkLst>
        </pc:spChg>
        <pc:picChg chg="add">
          <ac:chgData name="fatimajaffar" userId="5d256bc2-190a-4f90-92b4-e1cc45f1db47" providerId="ADAL" clId="{EDA0545B-ABE0-4230-BE83-79B211DAF8B6}" dt="2024-09-04T04:44:30.753" v="0" actId="26606"/>
          <ac:picMkLst>
            <pc:docMk/>
            <pc:sldMk cId="115914066" sldId="256"/>
            <ac:picMk id="7" creationId="{FCF674C3-651D-60E4-705B-E41C5F7DDB49}"/>
          </ac:picMkLst>
        </pc:picChg>
        <pc:cxnChg chg="add">
          <ac:chgData name="fatimajaffar" userId="5d256bc2-190a-4f90-92b4-e1cc45f1db47" providerId="ADAL" clId="{EDA0545B-ABE0-4230-BE83-79B211DAF8B6}" dt="2024-09-04T04:44:30.753" v="0" actId="26606"/>
          <ac:cxnSpMkLst>
            <pc:docMk/>
            <pc:sldMk cId="115914066" sldId="256"/>
            <ac:cxnSpMk id="12" creationId="{5A7EFE9C-DAE7-4ECA-BDB2-34E2534B8AB7}"/>
          </ac:cxnSpMkLst>
        </pc:cxnChg>
      </pc:sldChg>
      <pc:sldChg chg="del">
        <pc:chgData name="fatimajaffar" userId="5d256bc2-190a-4f90-92b4-e1cc45f1db47" providerId="ADAL" clId="{EDA0545B-ABE0-4230-BE83-79B211DAF8B6}" dt="2024-09-04T05:19:46.211" v="337" actId="47"/>
        <pc:sldMkLst>
          <pc:docMk/>
          <pc:sldMk cId="361757420" sldId="257"/>
        </pc:sldMkLst>
      </pc:sldChg>
      <pc:sldChg chg="del">
        <pc:chgData name="fatimajaffar" userId="5d256bc2-190a-4f90-92b4-e1cc45f1db47" providerId="ADAL" clId="{EDA0545B-ABE0-4230-BE83-79B211DAF8B6}" dt="2024-09-04T05:19:47.898" v="338" actId="47"/>
        <pc:sldMkLst>
          <pc:docMk/>
          <pc:sldMk cId="3023567152" sldId="258"/>
        </pc:sldMkLst>
      </pc:sldChg>
      <pc:sldChg chg="del">
        <pc:chgData name="fatimajaffar" userId="5d256bc2-190a-4f90-92b4-e1cc45f1db47" providerId="ADAL" clId="{EDA0545B-ABE0-4230-BE83-79B211DAF8B6}" dt="2024-09-04T05:22:25.389" v="355" actId="47"/>
        <pc:sldMkLst>
          <pc:docMk/>
          <pc:sldMk cId="2708987938" sldId="259"/>
        </pc:sldMkLst>
      </pc:sldChg>
      <pc:sldChg chg="del">
        <pc:chgData name="fatimajaffar" userId="5d256bc2-190a-4f90-92b4-e1cc45f1db47" providerId="ADAL" clId="{EDA0545B-ABE0-4230-BE83-79B211DAF8B6}" dt="2024-09-04T05:43:43.838" v="813" actId="47"/>
        <pc:sldMkLst>
          <pc:docMk/>
          <pc:sldMk cId="669794505" sldId="260"/>
        </pc:sldMkLst>
      </pc:sldChg>
      <pc:sldChg chg="del">
        <pc:chgData name="fatimajaffar" userId="5d256bc2-190a-4f90-92b4-e1cc45f1db47" providerId="ADAL" clId="{EDA0545B-ABE0-4230-BE83-79B211DAF8B6}" dt="2024-09-04T05:43:45.103" v="814" actId="47"/>
        <pc:sldMkLst>
          <pc:docMk/>
          <pc:sldMk cId="1307051100" sldId="261"/>
        </pc:sldMkLst>
      </pc:sldChg>
      <pc:sldChg chg="del">
        <pc:chgData name="fatimajaffar" userId="5d256bc2-190a-4f90-92b4-e1cc45f1db47" providerId="ADAL" clId="{EDA0545B-ABE0-4230-BE83-79B211DAF8B6}" dt="2024-09-04T05:43:46.152" v="815" actId="47"/>
        <pc:sldMkLst>
          <pc:docMk/>
          <pc:sldMk cId="2550189913" sldId="262"/>
        </pc:sldMkLst>
      </pc:sldChg>
      <pc:sldChg chg="del">
        <pc:chgData name="fatimajaffar" userId="5d256bc2-190a-4f90-92b4-e1cc45f1db47" providerId="ADAL" clId="{EDA0545B-ABE0-4230-BE83-79B211DAF8B6}" dt="2024-09-04T05:43:47.191" v="816" actId="47"/>
        <pc:sldMkLst>
          <pc:docMk/>
          <pc:sldMk cId="3494963629" sldId="263"/>
        </pc:sldMkLst>
      </pc:sldChg>
      <pc:sldChg chg="del">
        <pc:chgData name="fatimajaffar" userId="5d256bc2-190a-4f90-92b4-e1cc45f1db47" providerId="ADAL" clId="{EDA0545B-ABE0-4230-BE83-79B211DAF8B6}" dt="2024-09-04T05:43:48.457" v="817" actId="47"/>
        <pc:sldMkLst>
          <pc:docMk/>
          <pc:sldMk cId="1824623886" sldId="264"/>
        </pc:sldMkLst>
      </pc:sldChg>
      <pc:sldChg chg="del">
        <pc:chgData name="fatimajaffar" userId="5d256bc2-190a-4f90-92b4-e1cc45f1db47" providerId="ADAL" clId="{EDA0545B-ABE0-4230-BE83-79B211DAF8B6}" dt="2024-09-04T05:43:49.643" v="818" actId="47"/>
        <pc:sldMkLst>
          <pc:docMk/>
          <pc:sldMk cId="2763358201" sldId="265"/>
        </pc:sldMkLst>
      </pc:sldChg>
      <pc:sldChg chg="del">
        <pc:chgData name="fatimajaffar" userId="5d256bc2-190a-4f90-92b4-e1cc45f1db47" providerId="ADAL" clId="{EDA0545B-ABE0-4230-BE83-79B211DAF8B6}" dt="2024-09-04T05:43:50.748" v="819" actId="47"/>
        <pc:sldMkLst>
          <pc:docMk/>
          <pc:sldMk cId="1959711017" sldId="266"/>
        </pc:sldMkLst>
      </pc:sldChg>
      <pc:sldChg chg="del">
        <pc:chgData name="fatimajaffar" userId="5d256bc2-190a-4f90-92b4-e1cc45f1db47" providerId="ADAL" clId="{EDA0545B-ABE0-4230-BE83-79B211DAF8B6}" dt="2024-09-04T05:43:51.957" v="820" actId="47"/>
        <pc:sldMkLst>
          <pc:docMk/>
          <pc:sldMk cId="2764350032" sldId="267"/>
        </pc:sldMkLst>
      </pc:sldChg>
      <pc:sldChg chg="del">
        <pc:chgData name="fatimajaffar" userId="5d256bc2-190a-4f90-92b4-e1cc45f1db47" providerId="ADAL" clId="{EDA0545B-ABE0-4230-BE83-79B211DAF8B6}" dt="2024-09-04T05:43:52.976" v="821" actId="47"/>
        <pc:sldMkLst>
          <pc:docMk/>
          <pc:sldMk cId="3816571363" sldId="268"/>
        </pc:sldMkLst>
      </pc:sldChg>
      <pc:sldChg chg="del">
        <pc:chgData name="fatimajaffar" userId="5d256bc2-190a-4f90-92b4-e1cc45f1db47" providerId="ADAL" clId="{EDA0545B-ABE0-4230-BE83-79B211DAF8B6}" dt="2024-09-04T05:43:53.961" v="822" actId="47"/>
        <pc:sldMkLst>
          <pc:docMk/>
          <pc:sldMk cId="3809869141" sldId="269"/>
        </pc:sldMkLst>
      </pc:sldChg>
      <pc:sldChg chg="del">
        <pc:chgData name="fatimajaffar" userId="5d256bc2-190a-4f90-92b4-e1cc45f1db47" providerId="ADAL" clId="{EDA0545B-ABE0-4230-BE83-79B211DAF8B6}" dt="2024-09-04T05:43:54.964" v="823" actId="47"/>
        <pc:sldMkLst>
          <pc:docMk/>
          <pc:sldMk cId="3800887351" sldId="270"/>
        </pc:sldMkLst>
      </pc:sldChg>
      <pc:sldChg chg="del">
        <pc:chgData name="fatimajaffar" userId="5d256bc2-190a-4f90-92b4-e1cc45f1db47" providerId="ADAL" clId="{EDA0545B-ABE0-4230-BE83-79B211DAF8B6}" dt="2024-09-04T05:43:55.945" v="824" actId="47"/>
        <pc:sldMkLst>
          <pc:docMk/>
          <pc:sldMk cId="1802730470" sldId="271"/>
        </pc:sldMkLst>
      </pc:sldChg>
      <pc:sldChg chg="del">
        <pc:chgData name="fatimajaffar" userId="5d256bc2-190a-4f90-92b4-e1cc45f1db47" providerId="ADAL" clId="{EDA0545B-ABE0-4230-BE83-79B211DAF8B6}" dt="2024-09-04T05:44:00.121" v="825" actId="47"/>
        <pc:sldMkLst>
          <pc:docMk/>
          <pc:sldMk cId="1524123930" sldId="272"/>
        </pc:sldMkLst>
      </pc:sldChg>
      <pc:sldChg chg="del">
        <pc:chgData name="fatimajaffar" userId="5d256bc2-190a-4f90-92b4-e1cc45f1db47" providerId="ADAL" clId="{EDA0545B-ABE0-4230-BE83-79B211DAF8B6}" dt="2024-09-04T05:44:00.894" v="826" actId="47"/>
        <pc:sldMkLst>
          <pc:docMk/>
          <pc:sldMk cId="764344934" sldId="273"/>
        </pc:sldMkLst>
      </pc:sldChg>
      <pc:sldChg chg="del">
        <pc:chgData name="fatimajaffar" userId="5d256bc2-190a-4f90-92b4-e1cc45f1db47" providerId="ADAL" clId="{EDA0545B-ABE0-4230-BE83-79B211DAF8B6}" dt="2024-09-04T05:44:01.953" v="827" actId="47"/>
        <pc:sldMkLst>
          <pc:docMk/>
          <pc:sldMk cId="1672478365" sldId="274"/>
        </pc:sldMkLst>
      </pc:sldChg>
      <pc:sldChg chg="del">
        <pc:chgData name="fatimajaffar" userId="5d256bc2-190a-4f90-92b4-e1cc45f1db47" providerId="ADAL" clId="{EDA0545B-ABE0-4230-BE83-79B211DAF8B6}" dt="2024-09-04T05:44:02.985" v="828" actId="47"/>
        <pc:sldMkLst>
          <pc:docMk/>
          <pc:sldMk cId="267552797" sldId="275"/>
        </pc:sldMkLst>
      </pc:sldChg>
      <pc:sldChg chg="addSp delSp modSp new mod setBg">
        <pc:chgData name="fatimajaffar" userId="5d256bc2-190a-4f90-92b4-e1cc45f1db47" providerId="ADAL" clId="{EDA0545B-ABE0-4230-BE83-79B211DAF8B6}" dt="2024-09-04T04:52:37.983" v="104" actId="27636"/>
        <pc:sldMkLst>
          <pc:docMk/>
          <pc:sldMk cId="3852263374" sldId="276"/>
        </pc:sldMkLst>
        <pc:spChg chg="mod">
          <ac:chgData name="fatimajaffar" userId="5d256bc2-190a-4f90-92b4-e1cc45f1db47" providerId="ADAL" clId="{EDA0545B-ABE0-4230-BE83-79B211DAF8B6}" dt="2024-09-04T04:47:11.674" v="43" actId="26606"/>
          <ac:spMkLst>
            <pc:docMk/>
            <pc:sldMk cId="3852263374" sldId="276"/>
            <ac:spMk id="2" creationId="{55290CC5-A610-BDF7-8207-D779BB52B6B8}"/>
          </ac:spMkLst>
        </pc:spChg>
        <pc:spChg chg="del">
          <ac:chgData name="fatimajaffar" userId="5d256bc2-190a-4f90-92b4-e1cc45f1db47" providerId="ADAL" clId="{EDA0545B-ABE0-4230-BE83-79B211DAF8B6}" dt="2024-09-04T04:46:37.871" v="2"/>
          <ac:spMkLst>
            <pc:docMk/>
            <pc:sldMk cId="3852263374" sldId="276"/>
            <ac:spMk id="3" creationId="{2453270A-4A16-EE0D-01F8-D32D3CF85484}"/>
          </ac:spMkLst>
        </pc:spChg>
        <pc:spChg chg="add mod">
          <ac:chgData name="fatimajaffar" userId="5d256bc2-190a-4f90-92b4-e1cc45f1db47" providerId="ADAL" clId="{EDA0545B-ABE0-4230-BE83-79B211DAF8B6}" dt="2024-09-04T04:52:37.983" v="104" actId="27636"/>
          <ac:spMkLst>
            <pc:docMk/>
            <pc:sldMk cId="3852263374" sldId="276"/>
            <ac:spMk id="7" creationId="{E852442A-3E81-B712-BFA7-8D9CAF4F9535}"/>
          </ac:spMkLst>
        </pc:spChg>
        <pc:spChg chg="add">
          <ac:chgData name="fatimajaffar" userId="5d256bc2-190a-4f90-92b4-e1cc45f1db47" providerId="ADAL" clId="{EDA0545B-ABE0-4230-BE83-79B211DAF8B6}" dt="2024-09-04T04:47:11.674" v="43" actId="26606"/>
          <ac:spMkLst>
            <pc:docMk/>
            <pc:sldMk cId="3852263374" sldId="276"/>
            <ac:spMk id="1028" creationId="{311973C2-EB8B-452A-A698-4A252FD3AE28}"/>
          </ac:spMkLst>
        </pc:spChg>
        <pc:spChg chg="add">
          <ac:chgData name="fatimajaffar" userId="5d256bc2-190a-4f90-92b4-e1cc45f1db47" providerId="ADAL" clId="{EDA0545B-ABE0-4230-BE83-79B211DAF8B6}" dt="2024-09-04T04:47:11.674" v="43" actId="26606"/>
          <ac:spMkLst>
            <pc:docMk/>
            <pc:sldMk cId="3852263374" sldId="276"/>
            <ac:spMk id="1029" creationId="{10162E77-11AD-44A7-84EC-40C59EEFBD2E}"/>
          </ac:spMkLst>
        </pc:spChg>
        <pc:spChg chg="add del">
          <ac:chgData name="fatimajaffar" userId="5d256bc2-190a-4f90-92b4-e1cc45f1db47" providerId="ADAL" clId="{EDA0545B-ABE0-4230-BE83-79B211DAF8B6}" dt="2024-09-04T04:47:32.819" v="44" actId="22"/>
          <ac:spMkLst>
            <pc:docMk/>
            <pc:sldMk cId="3852263374" sldId="276"/>
            <ac:spMk id="1030" creationId="{858A0FAC-276B-33CA-B137-E9FE2366DD71}"/>
          </ac:spMkLst>
        </pc:spChg>
        <pc:spChg chg="add del">
          <ac:chgData name="fatimajaffar" userId="5d256bc2-190a-4f90-92b4-e1cc45f1db47" providerId="ADAL" clId="{EDA0545B-ABE0-4230-BE83-79B211DAF8B6}" dt="2024-09-04T04:47:06.536" v="42" actId="26606"/>
          <ac:spMkLst>
            <pc:docMk/>
            <pc:sldMk cId="3852263374" sldId="276"/>
            <ac:spMk id="1031" creationId="{D829E218-74FB-4455-98BE-F2C5BA8978BE}"/>
          </ac:spMkLst>
        </pc:spChg>
        <pc:spChg chg="add del">
          <ac:chgData name="fatimajaffar" userId="5d256bc2-190a-4f90-92b4-e1cc45f1db47" providerId="ADAL" clId="{EDA0545B-ABE0-4230-BE83-79B211DAF8B6}" dt="2024-09-04T04:47:06.536" v="42" actId="26606"/>
          <ac:spMkLst>
            <pc:docMk/>
            <pc:sldMk cId="3852263374" sldId="276"/>
            <ac:spMk id="1033" creationId="{7E8D75FD-D4F9-4D11-B70D-82EFCB4CFA5B}"/>
          </ac:spMkLst>
        </pc:spChg>
        <pc:spChg chg="add del">
          <ac:chgData name="fatimajaffar" userId="5d256bc2-190a-4f90-92b4-e1cc45f1db47" providerId="ADAL" clId="{EDA0545B-ABE0-4230-BE83-79B211DAF8B6}" dt="2024-09-04T04:47:06.536" v="42" actId="26606"/>
          <ac:spMkLst>
            <pc:docMk/>
            <pc:sldMk cId="3852263374" sldId="276"/>
            <ac:spMk id="1037" creationId="{A9286AD2-18A9-4868-A4E3-7A2097A20810}"/>
          </ac:spMkLst>
        </pc:spChg>
        <pc:picChg chg="add del mod ord">
          <ac:chgData name="fatimajaffar" userId="5d256bc2-190a-4f90-92b4-e1cc45f1db47" providerId="ADAL" clId="{EDA0545B-ABE0-4230-BE83-79B211DAF8B6}" dt="2024-09-04T04:51:20.438" v="52" actId="478"/>
          <ac:picMkLst>
            <pc:docMk/>
            <pc:sldMk cId="3852263374" sldId="276"/>
            <ac:picMk id="5" creationId="{AF1DB222-6C62-3481-DD30-ED4456714F19}"/>
          </ac:picMkLst>
        </pc:picChg>
        <pc:picChg chg="add mod">
          <ac:chgData name="fatimajaffar" userId="5d256bc2-190a-4f90-92b4-e1cc45f1db47" providerId="ADAL" clId="{EDA0545B-ABE0-4230-BE83-79B211DAF8B6}" dt="2024-09-04T04:47:11.674" v="43" actId="26606"/>
          <ac:picMkLst>
            <pc:docMk/>
            <pc:sldMk cId="3852263374" sldId="276"/>
            <ac:picMk id="1026" creationId="{5994C0E8-F18A-9112-1279-69B360450546}"/>
          </ac:picMkLst>
        </pc:picChg>
        <pc:cxnChg chg="add">
          <ac:chgData name="fatimajaffar" userId="5d256bc2-190a-4f90-92b4-e1cc45f1db47" providerId="ADAL" clId="{EDA0545B-ABE0-4230-BE83-79B211DAF8B6}" dt="2024-09-04T04:47:11.674" v="43" actId="26606"/>
          <ac:cxnSpMkLst>
            <pc:docMk/>
            <pc:sldMk cId="3852263374" sldId="276"/>
            <ac:cxnSpMk id="1032" creationId="{5AB158E9-1B40-4CD6-95F0-95CA11DF7B7A}"/>
          </ac:cxnSpMkLst>
        </pc:cxnChg>
        <pc:cxnChg chg="add del">
          <ac:chgData name="fatimajaffar" userId="5d256bc2-190a-4f90-92b4-e1cc45f1db47" providerId="ADAL" clId="{EDA0545B-ABE0-4230-BE83-79B211DAF8B6}" dt="2024-09-04T04:47:06.536" v="42" actId="26606"/>
          <ac:cxnSpMkLst>
            <pc:docMk/>
            <pc:sldMk cId="3852263374" sldId="276"/>
            <ac:cxnSpMk id="1035" creationId="{1F5DC8C3-BA5F-4EED-BB9A-A14272BD82A1}"/>
          </ac:cxnSpMkLst>
        </pc:cxnChg>
        <pc:cxnChg chg="add del">
          <ac:chgData name="fatimajaffar" userId="5d256bc2-190a-4f90-92b4-e1cc45f1db47" providerId="ADAL" clId="{EDA0545B-ABE0-4230-BE83-79B211DAF8B6}" dt="2024-09-04T04:47:06.536" v="42" actId="26606"/>
          <ac:cxnSpMkLst>
            <pc:docMk/>
            <pc:sldMk cId="3852263374" sldId="276"/>
            <ac:cxnSpMk id="1039" creationId="{E7A7CD63-7EC3-44F3-95D0-595C4019FF24}"/>
          </ac:cxnSpMkLst>
        </pc:cxnChg>
      </pc:sldChg>
      <pc:sldChg chg="addSp delSp modSp new mod setBg">
        <pc:chgData name="fatimajaffar" userId="5d256bc2-190a-4f90-92b4-e1cc45f1db47" providerId="ADAL" clId="{EDA0545B-ABE0-4230-BE83-79B211DAF8B6}" dt="2024-09-04T08:27:11.813" v="906" actId="1076"/>
        <pc:sldMkLst>
          <pc:docMk/>
          <pc:sldMk cId="4117791469" sldId="277"/>
        </pc:sldMkLst>
        <pc:spChg chg="mod">
          <ac:chgData name="fatimajaffar" userId="5d256bc2-190a-4f90-92b4-e1cc45f1db47" providerId="ADAL" clId="{EDA0545B-ABE0-4230-BE83-79B211DAF8B6}" dt="2024-09-04T04:59:32.915" v="212" actId="26606"/>
          <ac:spMkLst>
            <pc:docMk/>
            <pc:sldMk cId="4117791469" sldId="277"/>
            <ac:spMk id="2" creationId="{1E0A1555-D2FD-AF0A-365F-67EFECA2E616}"/>
          </ac:spMkLst>
        </pc:spChg>
        <pc:spChg chg="add del mod">
          <ac:chgData name="fatimajaffar" userId="5d256bc2-190a-4f90-92b4-e1cc45f1db47" providerId="ADAL" clId="{EDA0545B-ABE0-4230-BE83-79B211DAF8B6}" dt="2024-09-04T04:59:42.952" v="216" actId="478"/>
          <ac:spMkLst>
            <pc:docMk/>
            <pc:sldMk cId="4117791469" sldId="277"/>
            <ac:spMk id="3" creationId="{587D2E93-E450-7885-5562-193DCF72BA00}"/>
          </ac:spMkLst>
        </pc:spChg>
        <pc:spChg chg="add del">
          <ac:chgData name="fatimajaffar" userId="5d256bc2-190a-4f90-92b4-e1cc45f1db47" providerId="ADAL" clId="{EDA0545B-ABE0-4230-BE83-79B211DAF8B6}" dt="2024-09-04T04:59:32.915" v="214" actId="478"/>
          <ac:spMkLst>
            <pc:docMk/>
            <pc:sldMk cId="4117791469" sldId="277"/>
            <ac:spMk id="4" creationId="{BE459A90-B2EF-94E9-36C6-ADC61BBDA8F8}"/>
          </ac:spMkLst>
        </pc:spChg>
        <pc:spChg chg="add del mod">
          <ac:chgData name="fatimajaffar" userId="5d256bc2-190a-4f90-92b4-e1cc45f1db47" providerId="ADAL" clId="{EDA0545B-ABE0-4230-BE83-79B211DAF8B6}" dt="2024-09-04T04:59:32.915" v="213"/>
          <ac:spMkLst>
            <pc:docMk/>
            <pc:sldMk cId="4117791469" sldId="277"/>
            <ac:spMk id="5" creationId="{071B0C2D-F49F-5BA2-ED3D-CB50DC7C402F}"/>
          </ac:spMkLst>
        </pc:spChg>
        <pc:spChg chg="add del">
          <ac:chgData name="fatimajaffar" userId="5d256bc2-190a-4f90-92b4-e1cc45f1db47" providerId="ADAL" clId="{EDA0545B-ABE0-4230-BE83-79B211DAF8B6}" dt="2024-09-04T04:59:42.952" v="216" actId="478"/>
          <ac:spMkLst>
            <pc:docMk/>
            <pc:sldMk cId="4117791469" sldId="277"/>
            <ac:spMk id="7" creationId="{68FC87FA-22B9-5AF8-8EEF-8D1C5421E2D2}"/>
          </ac:spMkLst>
        </pc:spChg>
        <pc:spChg chg="add del mod">
          <ac:chgData name="fatimajaffar" userId="5d256bc2-190a-4f90-92b4-e1cc45f1db47" providerId="ADAL" clId="{EDA0545B-ABE0-4230-BE83-79B211DAF8B6}" dt="2024-09-04T05:00:16.031" v="217"/>
          <ac:spMkLst>
            <pc:docMk/>
            <pc:sldMk cId="4117791469" sldId="277"/>
            <ac:spMk id="8" creationId="{A059CE27-CBB4-75F9-A9DC-64A9BBCA08F1}"/>
          </ac:spMkLst>
        </pc:spChg>
        <pc:spChg chg="add mod">
          <ac:chgData name="fatimajaffar" userId="5d256bc2-190a-4f90-92b4-e1cc45f1db47" providerId="ADAL" clId="{EDA0545B-ABE0-4230-BE83-79B211DAF8B6}" dt="2024-09-04T05:03:14.233" v="301" actId="20577"/>
          <ac:spMkLst>
            <pc:docMk/>
            <pc:sldMk cId="4117791469" sldId="277"/>
            <ac:spMk id="10" creationId="{09065DE3-8CCB-41C9-F797-CED2175B9BEB}"/>
          </ac:spMkLst>
        </pc:spChg>
        <pc:spChg chg="add del">
          <ac:chgData name="fatimajaffar" userId="5d256bc2-190a-4f90-92b4-e1cc45f1db47" providerId="ADAL" clId="{EDA0545B-ABE0-4230-BE83-79B211DAF8B6}" dt="2024-09-04T04:59:32.915" v="212" actId="26606"/>
          <ac:spMkLst>
            <pc:docMk/>
            <pc:sldMk cId="4117791469" sldId="277"/>
            <ac:spMk id="11" creationId="{F240A2FC-E2C3-458D-96B4-5DF9028D93A5}"/>
          </ac:spMkLst>
        </pc:spChg>
        <pc:spChg chg="add del">
          <ac:chgData name="fatimajaffar" userId="5d256bc2-190a-4f90-92b4-e1cc45f1db47" providerId="ADAL" clId="{EDA0545B-ABE0-4230-BE83-79B211DAF8B6}" dt="2024-09-04T04:59:32.915" v="212" actId="26606"/>
          <ac:spMkLst>
            <pc:docMk/>
            <pc:sldMk cId="4117791469" sldId="277"/>
            <ac:spMk id="13" creationId="{5F097929-F3D6-4D1F-8AFC-CF348171A9E1}"/>
          </ac:spMkLst>
        </pc:spChg>
        <pc:spChg chg="add del">
          <ac:chgData name="fatimajaffar" userId="5d256bc2-190a-4f90-92b4-e1cc45f1db47" providerId="ADAL" clId="{EDA0545B-ABE0-4230-BE83-79B211DAF8B6}" dt="2024-09-04T04:59:32.915" v="212" actId="26606"/>
          <ac:spMkLst>
            <pc:docMk/>
            <pc:sldMk cId="4117791469" sldId="277"/>
            <ac:spMk id="17" creationId="{33428ACC-71EC-4171-9527-10983BA6B41D}"/>
          </ac:spMkLst>
        </pc:spChg>
        <pc:spChg chg="add del">
          <ac:chgData name="fatimajaffar" userId="5d256bc2-190a-4f90-92b4-e1cc45f1db47" providerId="ADAL" clId="{EDA0545B-ABE0-4230-BE83-79B211DAF8B6}" dt="2024-09-04T04:59:32.915" v="212" actId="26606"/>
          <ac:spMkLst>
            <pc:docMk/>
            <pc:sldMk cId="4117791469" sldId="277"/>
            <ac:spMk id="21" creationId="{2B9BBBC4-97A3-47D2-BFFE-A68530CDB9DC}"/>
          </ac:spMkLst>
        </pc:spChg>
        <pc:spChg chg="add del">
          <ac:chgData name="fatimajaffar" userId="5d256bc2-190a-4f90-92b4-e1cc45f1db47" providerId="ADAL" clId="{EDA0545B-ABE0-4230-BE83-79B211DAF8B6}" dt="2024-09-04T04:59:32.915" v="212" actId="26606"/>
          <ac:spMkLst>
            <pc:docMk/>
            <pc:sldMk cId="4117791469" sldId="277"/>
            <ac:spMk id="23" creationId="{78967BEA-EA6A-4FF1-94E2-B010B61A36A9}"/>
          </ac:spMkLst>
        </pc:spChg>
        <pc:picChg chg="add mod">
          <ac:chgData name="fatimajaffar" userId="5d256bc2-190a-4f90-92b4-e1cc45f1db47" providerId="ADAL" clId="{EDA0545B-ABE0-4230-BE83-79B211DAF8B6}" dt="2024-09-04T04:59:32.915" v="213"/>
          <ac:picMkLst>
            <pc:docMk/>
            <pc:sldMk cId="4117791469" sldId="277"/>
            <ac:picMk id="6" creationId="{E85476A9-A98D-37FE-2502-3C7578B165AF}"/>
          </ac:picMkLst>
        </pc:picChg>
        <pc:picChg chg="add mod modCrop">
          <ac:chgData name="fatimajaffar" userId="5d256bc2-190a-4f90-92b4-e1cc45f1db47" providerId="ADAL" clId="{EDA0545B-ABE0-4230-BE83-79B211DAF8B6}" dt="2024-09-04T08:27:11.813" v="906" actId="1076"/>
          <ac:picMkLst>
            <pc:docMk/>
            <pc:sldMk cId="4117791469" sldId="277"/>
            <ac:picMk id="9" creationId="{6F69D0FD-CAC0-7078-7272-2D12698056D7}"/>
          </ac:picMkLst>
        </pc:picChg>
        <pc:cxnChg chg="add del">
          <ac:chgData name="fatimajaffar" userId="5d256bc2-190a-4f90-92b4-e1cc45f1db47" providerId="ADAL" clId="{EDA0545B-ABE0-4230-BE83-79B211DAF8B6}" dt="2024-09-04T04:59:32.915" v="212" actId="26606"/>
          <ac:cxnSpMkLst>
            <pc:docMk/>
            <pc:sldMk cId="4117791469" sldId="277"/>
            <ac:cxnSpMk id="15" creationId="{43074C91-9045-414B-B5F9-567DAE3EED25}"/>
          </ac:cxnSpMkLst>
        </pc:cxnChg>
        <pc:cxnChg chg="add del">
          <ac:chgData name="fatimajaffar" userId="5d256bc2-190a-4f90-92b4-e1cc45f1db47" providerId="ADAL" clId="{EDA0545B-ABE0-4230-BE83-79B211DAF8B6}" dt="2024-09-04T04:59:32.915" v="212" actId="26606"/>
          <ac:cxnSpMkLst>
            <pc:docMk/>
            <pc:sldMk cId="4117791469" sldId="277"/>
            <ac:cxnSpMk id="19" creationId="{BA22713B-ABB6-4391-97F9-0449A2B9B664}"/>
          </ac:cxnSpMkLst>
        </pc:cxnChg>
      </pc:sldChg>
      <pc:sldChg chg="addSp delSp modSp new del mod setBg setClrOvrMap modNotesTx">
        <pc:chgData name="fatimajaffar" userId="5d256bc2-190a-4f90-92b4-e1cc45f1db47" providerId="ADAL" clId="{EDA0545B-ABE0-4230-BE83-79B211DAF8B6}" dt="2024-09-04T05:38:08.361" v="698" actId="47"/>
        <pc:sldMkLst>
          <pc:docMk/>
          <pc:sldMk cId="324544116" sldId="278"/>
        </pc:sldMkLst>
        <pc:spChg chg="mod ord">
          <ac:chgData name="fatimajaffar" userId="5d256bc2-190a-4f90-92b4-e1cc45f1db47" providerId="ADAL" clId="{EDA0545B-ABE0-4230-BE83-79B211DAF8B6}" dt="2024-09-04T05:19:09.027" v="334" actId="26606"/>
          <ac:spMkLst>
            <pc:docMk/>
            <pc:sldMk cId="324544116" sldId="278"/>
            <ac:spMk id="2" creationId="{A178D508-FD09-C207-B2CF-A0E0727EA337}"/>
          </ac:spMkLst>
        </pc:spChg>
        <pc:spChg chg="add del">
          <ac:chgData name="fatimajaffar" userId="5d256bc2-190a-4f90-92b4-e1cc45f1db47" providerId="ADAL" clId="{EDA0545B-ABE0-4230-BE83-79B211DAF8B6}" dt="2024-09-04T05:19:09.027" v="334" actId="26606"/>
          <ac:spMkLst>
            <pc:docMk/>
            <pc:sldMk cId="324544116" sldId="278"/>
            <ac:spMk id="3" creationId="{A40B5571-BB00-96DE-9DE8-6B6706420E09}"/>
          </ac:spMkLst>
        </pc:spChg>
        <pc:spChg chg="add del mod">
          <ac:chgData name="fatimajaffar" userId="5d256bc2-190a-4f90-92b4-e1cc45f1db47" providerId="ADAL" clId="{EDA0545B-ABE0-4230-BE83-79B211DAF8B6}" dt="2024-09-04T05:18:51.856" v="331" actId="478"/>
          <ac:spMkLst>
            <pc:docMk/>
            <pc:sldMk cId="324544116" sldId="278"/>
            <ac:spMk id="7" creationId="{E498EB05-4D7F-2832-32A1-244A8C64A1AB}"/>
          </ac:spMkLst>
        </pc:spChg>
        <pc:spChg chg="add del mod">
          <ac:chgData name="fatimajaffar" userId="5d256bc2-190a-4f90-92b4-e1cc45f1db47" providerId="ADAL" clId="{EDA0545B-ABE0-4230-BE83-79B211DAF8B6}" dt="2024-09-04T05:19:04.942" v="333" actId="478"/>
          <ac:spMkLst>
            <pc:docMk/>
            <pc:sldMk cId="324544116" sldId="278"/>
            <ac:spMk id="9" creationId="{5FC50923-E358-0966-0F57-8CDF2F348061}"/>
          </ac:spMkLst>
        </pc:spChg>
        <pc:spChg chg="add del">
          <ac:chgData name="fatimajaffar" userId="5d256bc2-190a-4f90-92b4-e1cc45f1db47" providerId="ADAL" clId="{EDA0545B-ABE0-4230-BE83-79B211DAF8B6}" dt="2024-09-04T05:19:09.027" v="334" actId="26606"/>
          <ac:spMkLst>
            <pc:docMk/>
            <pc:sldMk cId="324544116" sldId="278"/>
            <ac:spMk id="10" creationId="{D829E218-74FB-4455-98BE-F2C5BA8978BE}"/>
          </ac:spMkLst>
        </pc:spChg>
        <pc:spChg chg="add del">
          <ac:chgData name="fatimajaffar" userId="5d256bc2-190a-4f90-92b4-e1cc45f1db47" providerId="ADAL" clId="{EDA0545B-ABE0-4230-BE83-79B211DAF8B6}" dt="2024-09-04T05:19:09.027" v="334" actId="26606"/>
          <ac:spMkLst>
            <pc:docMk/>
            <pc:sldMk cId="324544116" sldId="278"/>
            <ac:spMk id="12" creationId="{7E8D75FD-D4F9-4D11-B70D-82EFCB4CFA5B}"/>
          </ac:spMkLst>
        </pc:spChg>
        <pc:spChg chg="add del">
          <ac:chgData name="fatimajaffar" userId="5d256bc2-190a-4f90-92b4-e1cc45f1db47" providerId="ADAL" clId="{EDA0545B-ABE0-4230-BE83-79B211DAF8B6}" dt="2024-09-04T05:19:09.027" v="334" actId="26606"/>
          <ac:spMkLst>
            <pc:docMk/>
            <pc:sldMk cId="324544116" sldId="278"/>
            <ac:spMk id="16" creationId="{2FDF0794-1B86-42B2-B8C7-F60123E638ED}"/>
          </ac:spMkLst>
        </pc:spChg>
        <pc:spChg chg="add del">
          <ac:chgData name="fatimajaffar" userId="5d256bc2-190a-4f90-92b4-e1cc45f1db47" providerId="ADAL" clId="{EDA0545B-ABE0-4230-BE83-79B211DAF8B6}" dt="2024-09-04T05:19:09.027" v="334" actId="26606"/>
          <ac:spMkLst>
            <pc:docMk/>
            <pc:sldMk cId="324544116" sldId="278"/>
            <ac:spMk id="18" creationId="{C5373426-E26E-431D-959C-5DB96C0B6208}"/>
          </ac:spMkLst>
        </pc:spChg>
        <pc:picChg chg="add del mod">
          <ac:chgData name="fatimajaffar" userId="5d256bc2-190a-4f90-92b4-e1cc45f1db47" providerId="ADAL" clId="{EDA0545B-ABE0-4230-BE83-79B211DAF8B6}" dt="2024-09-04T05:19:40.362" v="336" actId="14100"/>
          <ac:picMkLst>
            <pc:docMk/>
            <pc:sldMk cId="324544116" sldId="278"/>
            <ac:picMk id="5" creationId="{2CF73519-A374-4A0D-AF85-DCB62886815C}"/>
          </ac:picMkLst>
        </pc:picChg>
        <pc:cxnChg chg="add del">
          <ac:chgData name="fatimajaffar" userId="5d256bc2-190a-4f90-92b4-e1cc45f1db47" providerId="ADAL" clId="{EDA0545B-ABE0-4230-BE83-79B211DAF8B6}" dt="2024-09-04T05:19:09.027" v="334" actId="26606"/>
          <ac:cxnSpMkLst>
            <pc:docMk/>
            <pc:sldMk cId="324544116" sldId="278"/>
            <ac:cxnSpMk id="14" creationId="{1F5DC8C3-BA5F-4EED-BB9A-A14272BD82A1}"/>
          </ac:cxnSpMkLst>
        </pc:cxnChg>
        <pc:cxnChg chg="add del">
          <ac:chgData name="fatimajaffar" userId="5d256bc2-190a-4f90-92b4-e1cc45f1db47" providerId="ADAL" clId="{EDA0545B-ABE0-4230-BE83-79B211DAF8B6}" dt="2024-09-04T05:19:09.027" v="334" actId="26606"/>
          <ac:cxnSpMkLst>
            <pc:docMk/>
            <pc:sldMk cId="324544116" sldId="278"/>
            <ac:cxnSpMk id="20" creationId="{96D07482-83A3-4451-943C-B46961082957}"/>
          </ac:cxnSpMkLst>
        </pc:cxnChg>
      </pc:sldChg>
      <pc:sldChg chg="addSp delSp modSp add mod">
        <pc:chgData name="fatimajaffar" userId="5d256bc2-190a-4f90-92b4-e1cc45f1db47" providerId="ADAL" clId="{EDA0545B-ABE0-4230-BE83-79B211DAF8B6}" dt="2024-09-04T08:27:24.883" v="908" actId="478"/>
        <pc:sldMkLst>
          <pc:docMk/>
          <pc:sldMk cId="2877037830" sldId="279"/>
        </pc:sldMkLst>
        <pc:spChg chg="add del mod">
          <ac:chgData name="fatimajaffar" userId="5d256bc2-190a-4f90-92b4-e1cc45f1db47" providerId="ADAL" clId="{EDA0545B-ABE0-4230-BE83-79B211DAF8B6}" dt="2024-09-04T05:09:32.103" v="318"/>
          <ac:spMkLst>
            <pc:docMk/>
            <pc:sldMk cId="2877037830" sldId="279"/>
            <ac:spMk id="4" creationId="{85D77A7D-AC16-BD26-8A1C-D1B9675438F5}"/>
          </ac:spMkLst>
        </pc:spChg>
        <pc:spChg chg="mod">
          <ac:chgData name="fatimajaffar" userId="5d256bc2-190a-4f90-92b4-e1cc45f1db47" providerId="ADAL" clId="{EDA0545B-ABE0-4230-BE83-79B211DAF8B6}" dt="2024-09-04T05:03:23.572" v="316" actId="20577"/>
          <ac:spMkLst>
            <pc:docMk/>
            <pc:sldMk cId="2877037830" sldId="279"/>
            <ac:spMk id="10" creationId="{09065DE3-8CCB-41C9-F797-CED2175B9BEB}"/>
          </ac:spMkLst>
        </pc:spChg>
        <pc:picChg chg="add mod">
          <ac:chgData name="fatimajaffar" userId="5d256bc2-190a-4f90-92b4-e1cc45f1db47" providerId="ADAL" clId="{EDA0545B-ABE0-4230-BE83-79B211DAF8B6}" dt="2024-09-04T05:09:45.804" v="324" actId="14100"/>
          <ac:picMkLst>
            <pc:docMk/>
            <pc:sldMk cId="2877037830" sldId="279"/>
            <ac:picMk id="6" creationId="{F0F06546-1119-54B9-1D10-E7170E8A4C9E}"/>
          </ac:picMkLst>
        </pc:picChg>
        <pc:picChg chg="add del mod">
          <ac:chgData name="fatimajaffar" userId="5d256bc2-190a-4f90-92b4-e1cc45f1db47" providerId="ADAL" clId="{EDA0545B-ABE0-4230-BE83-79B211DAF8B6}" dt="2024-09-04T08:27:24.883" v="908" actId="478"/>
          <ac:picMkLst>
            <pc:docMk/>
            <pc:sldMk cId="2877037830" sldId="279"/>
            <ac:picMk id="7" creationId="{AC2C9920-4C10-BA79-821D-90DEBC750EBA}"/>
          </ac:picMkLst>
        </pc:picChg>
        <pc:picChg chg="del">
          <ac:chgData name="fatimajaffar" userId="5d256bc2-190a-4f90-92b4-e1cc45f1db47" providerId="ADAL" clId="{EDA0545B-ABE0-4230-BE83-79B211DAF8B6}" dt="2024-09-04T05:09:30.645" v="317" actId="478"/>
          <ac:picMkLst>
            <pc:docMk/>
            <pc:sldMk cId="2877037830" sldId="279"/>
            <ac:picMk id="9" creationId="{6F69D0FD-CAC0-7078-7272-2D12698056D7}"/>
          </ac:picMkLst>
        </pc:picChg>
      </pc:sldChg>
      <pc:sldChg chg="add del">
        <pc:chgData name="fatimajaffar" userId="5d256bc2-190a-4f90-92b4-e1cc45f1db47" providerId="ADAL" clId="{EDA0545B-ABE0-4230-BE83-79B211DAF8B6}" dt="2024-09-04T06:02:57.270" v="881" actId="47"/>
        <pc:sldMkLst>
          <pc:docMk/>
          <pc:sldMk cId="2088970036" sldId="280"/>
        </pc:sldMkLst>
      </pc:sldChg>
      <pc:sldChg chg="addSp delSp modSp add mod setBg">
        <pc:chgData name="fatimajaffar" userId="5d256bc2-190a-4f90-92b4-e1cc45f1db47" providerId="ADAL" clId="{EDA0545B-ABE0-4230-BE83-79B211DAF8B6}" dt="2024-09-04T05:23:51.664" v="415" actId="20577"/>
        <pc:sldMkLst>
          <pc:docMk/>
          <pc:sldMk cId="1704866834" sldId="281"/>
        </pc:sldMkLst>
        <pc:spChg chg="mod">
          <ac:chgData name="fatimajaffar" userId="5d256bc2-190a-4f90-92b4-e1cc45f1db47" providerId="ADAL" clId="{EDA0545B-ABE0-4230-BE83-79B211DAF8B6}" dt="2024-09-04T05:23:24.841" v="359" actId="26606"/>
          <ac:spMkLst>
            <pc:docMk/>
            <pc:sldMk cId="1704866834" sldId="281"/>
            <ac:spMk id="2" creationId="{1E0A1555-D2FD-AF0A-365F-67EFECA2E616}"/>
          </ac:spMkLst>
        </pc:spChg>
        <pc:spChg chg="add del mod">
          <ac:chgData name="fatimajaffar" userId="5d256bc2-190a-4f90-92b4-e1cc45f1db47" providerId="ADAL" clId="{EDA0545B-ABE0-4230-BE83-79B211DAF8B6}" dt="2024-09-04T05:23:21.327" v="358"/>
          <ac:spMkLst>
            <pc:docMk/>
            <pc:sldMk cId="1704866834" sldId="281"/>
            <ac:spMk id="4" creationId="{0EE9378A-72B6-DE39-15D9-CCE64632BBDD}"/>
          </ac:spMkLst>
        </pc:spChg>
        <pc:spChg chg="mod">
          <ac:chgData name="fatimajaffar" userId="5d256bc2-190a-4f90-92b4-e1cc45f1db47" providerId="ADAL" clId="{EDA0545B-ABE0-4230-BE83-79B211DAF8B6}" dt="2024-09-04T05:23:51.664" v="415" actId="20577"/>
          <ac:spMkLst>
            <pc:docMk/>
            <pc:sldMk cId="1704866834" sldId="281"/>
            <ac:spMk id="10" creationId="{09065DE3-8CCB-41C9-F797-CED2175B9BEB}"/>
          </ac:spMkLst>
        </pc:spChg>
        <pc:spChg chg="add">
          <ac:chgData name="fatimajaffar" userId="5d256bc2-190a-4f90-92b4-e1cc45f1db47" providerId="ADAL" clId="{EDA0545B-ABE0-4230-BE83-79B211DAF8B6}" dt="2024-09-04T05:23:24.841" v="359" actId="26606"/>
          <ac:spMkLst>
            <pc:docMk/>
            <pc:sldMk cId="1704866834" sldId="281"/>
            <ac:spMk id="3079" creationId="{F64BBAA4-C62B-4146-B49F-FE4CC4655EE0}"/>
          </ac:spMkLst>
        </pc:spChg>
        <pc:spChg chg="add">
          <ac:chgData name="fatimajaffar" userId="5d256bc2-190a-4f90-92b4-e1cc45f1db47" providerId="ADAL" clId="{EDA0545B-ABE0-4230-BE83-79B211DAF8B6}" dt="2024-09-04T05:23:24.841" v="359" actId="26606"/>
          <ac:spMkLst>
            <pc:docMk/>
            <pc:sldMk cId="1704866834" sldId="281"/>
            <ac:spMk id="3081" creationId="{77C34054-98F8-4229-885E-04C525969C5E}"/>
          </ac:spMkLst>
        </pc:spChg>
        <pc:spChg chg="add">
          <ac:chgData name="fatimajaffar" userId="5d256bc2-190a-4f90-92b4-e1cc45f1db47" providerId="ADAL" clId="{EDA0545B-ABE0-4230-BE83-79B211DAF8B6}" dt="2024-09-04T05:23:24.841" v="359" actId="26606"/>
          <ac:spMkLst>
            <pc:docMk/>
            <pc:sldMk cId="1704866834" sldId="281"/>
            <ac:spMk id="3083" creationId="{22AAB964-B835-4B93-A1F3-4A30D1F38589}"/>
          </ac:spMkLst>
        </pc:spChg>
        <pc:picChg chg="del">
          <ac:chgData name="fatimajaffar" userId="5d256bc2-190a-4f90-92b4-e1cc45f1db47" providerId="ADAL" clId="{EDA0545B-ABE0-4230-BE83-79B211DAF8B6}" dt="2024-09-04T05:23:17.034" v="357" actId="478"/>
          <ac:picMkLst>
            <pc:docMk/>
            <pc:sldMk cId="1704866834" sldId="281"/>
            <ac:picMk id="6" creationId="{F0F06546-1119-54B9-1D10-E7170E8A4C9E}"/>
          </ac:picMkLst>
        </pc:picChg>
        <pc:picChg chg="del">
          <ac:chgData name="fatimajaffar" userId="5d256bc2-190a-4f90-92b4-e1cc45f1db47" providerId="ADAL" clId="{EDA0545B-ABE0-4230-BE83-79B211DAF8B6}" dt="2024-09-04T05:23:15.874" v="356" actId="478"/>
          <ac:picMkLst>
            <pc:docMk/>
            <pc:sldMk cId="1704866834" sldId="281"/>
            <ac:picMk id="7" creationId="{AC2C9920-4C10-BA79-821D-90DEBC750EBA}"/>
          </ac:picMkLst>
        </pc:picChg>
        <pc:picChg chg="add mod">
          <ac:chgData name="fatimajaffar" userId="5d256bc2-190a-4f90-92b4-e1cc45f1db47" providerId="ADAL" clId="{EDA0545B-ABE0-4230-BE83-79B211DAF8B6}" dt="2024-09-04T05:23:24.841" v="359" actId="26606"/>
          <ac:picMkLst>
            <pc:docMk/>
            <pc:sldMk cId="1704866834" sldId="281"/>
            <ac:picMk id="3074" creationId="{81172B59-0AFD-EDB8-E328-FD9C7C457C65}"/>
          </ac:picMkLst>
        </pc:picChg>
      </pc:sldChg>
      <pc:sldChg chg="addSp modSp new del mod modNotesTx">
        <pc:chgData name="fatimajaffar" userId="5d256bc2-190a-4f90-92b4-e1cc45f1db47" providerId="ADAL" clId="{EDA0545B-ABE0-4230-BE83-79B211DAF8B6}" dt="2024-09-04T05:42:25.116" v="809" actId="47"/>
        <pc:sldMkLst>
          <pc:docMk/>
          <pc:sldMk cId="625139204" sldId="282"/>
        </pc:sldMkLst>
        <pc:picChg chg="add mod">
          <ac:chgData name="fatimajaffar" userId="5d256bc2-190a-4f90-92b4-e1cc45f1db47" providerId="ADAL" clId="{EDA0545B-ABE0-4230-BE83-79B211DAF8B6}" dt="2024-09-04T05:20:36.168" v="343" actId="14100"/>
          <ac:picMkLst>
            <pc:docMk/>
            <pc:sldMk cId="625139204" sldId="282"/>
            <ac:picMk id="5" creationId="{C27720EA-5AD9-D701-F9CD-A3BB86958519}"/>
          </ac:picMkLst>
        </pc:picChg>
      </pc:sldChg>
      <pc:sldChg chg="addSp modSp new del mod modNotesTx">
        <pc:chgData name="fatimajaffar" userId="5d256bc2-190a-4f90-92b4-e1cc45f1db47" providerId="ADAL" clId="{EDA0545B-ABE0-4230-BE83-79B211DAF8B6}" dt="2024-09-05T05:51:53.783" v="2272" actId="47"/>
        <pc:sldMkLst>
          <pc:docMk/>
          <pc:sldMk cId="2823589718" sldId="283"/>
        </pc:sldMkLst>
        <pc:picChg chg="add mod">
          <ac:chgData name="fatimajaffar" userId="5d256bc2-190a-4f90-92b4-e1cc45f1db47" providerId="ADAL" clId="{EDA0545B-ABE0-4230-BE83-79B211DAF8B6}" dt="2024-09-05T05:37:18.437" v="2029" actId="1076"/>
          <ac:picMkLst>
            <pc:docMk/>
            <pc:sldMk cId="2823589718" sldId="283"/>
            <ac:picMk id="5" creationId="{17845805-9320-02CF-5A6F-E4DC4F0A81C3}"/>
          </ac:picMkLst>
        </pc:picChg>
      </pc:sldChg>
      <pc:sldChg chg="addSp delSp modSp new del mod modNotesTx">
        <pc:chgData name="fatimajaffar" userId="5d256bc2-190a-4f90-92b4-e1cc45f1db47" providerId="ADAL" clId="{EDA0545B-ABE0-4230-BE83-79B211DAF8B6}" dt="2024-09-05T06:13:01.850" v="2366" actId="2696"/>
        <pc:sldMkLst>
          <pc:docMk/>
          <pc:sldMk cId="265421476" sldId="284"/>
        </pc:sldMkLst>
        <pc:picChg chg="add del mod">
          <ac:chgData name="fatimajaffar" userId="5d256bc2-190a-4f90-92b4-e1cc45f1db47" providerId="ADAL" clId="{EDA0545B-ABE0-4230-BE83-79B211DAF8B6}" dt="2024-09-05T06:12:58.642" v="2365" actId="478"/>
          <ac:picMkLst>
            <pc:docMk/>
            <pc:sldMk cId="265421476" sldId="284"/>
            <ac:picMk id="5" creationId="{D0F2168B-DC60-AC7B-37CF-D6BAB911FD73}"/>
          </ac:picMkLst>
        </pc:picChg>
      </pc:sldChg>
      <pc:sldChg chg="addSp modSp new del mod setBg modAnim">
        <pc:chgData name="fatimajaffar" userId="5d256bc2-190a-4f90-92b4-e1cc45f1db47" providerId="ADAL" clId="{EDA0545B-ABE0-4230-BE83-79B211DAF8B6}" dt="2024-09-04T08:47:54.331" v="1151" actId="47"/>
        <pc:sldMkLst>
          <pc:docMk/>
          <pc:sldMk cId="4059810014" sldId="285"/>
        </pc:sldMkLst>
        <pc:spChg chg="mod">
          <ac:chgData name="fatimajaffar" userId="5d256bc2-190a-4f90-92b4-e1cc45f1db47" providerId="ADAL" clId="{EDA0545B-ABE0-4230-BE83-79B211DAF8B6}" dt="2024-09-04T05:26:13.457" v="470" actId="26606"/>
          <ac:spMkLst>
            <pc:docMk/>
            <pc:sldMk cId="4059810014" sldId="285"/>
            <ac:spMk id="2" creationId="{09B4A5A5-3DF9-0162-12EE-E08750DD9333}"/>
          </ac:spMkLst>
        </pc:spChg>
        <pc:spChg chg="mod">
          <ac:chgData name="fatimajaffar" userId="5d256bc2-190a-4f90-92b4-e1cc45f1db47" providerId="ADAL" clId="{EDA0545B-ABE0-4230-BE83-79B211DAF8B6}" dt="2024-09-04T05:26:26.457" v="475" actId="1076"/>
          <ac:spMkLst>
            <pc:docMk/>
            <pc:sldMk cId="4059810014" sldId="285"/>
            <ac:spMk id="3" creationId="{42368BEC-0FBB-E2E8-313E-115BD37566E4}"/>
          </ac:spMkLst>
        </pc:spChg>
        <pc:spChg chg="add mod">
          <ac:chgData name="fatimajaffar" userId="5d256bc2-190a-4f90-92b4-e1cc45f1db47" providerId="ADAL" clId="{EDA0545B-ABE0-4230-BE83-79B211DAF8B6}" dt="2024-09-04T08:37:02.521" v="947" actId="164"/>
          <ac:spMkLst>
            <pc:docMk/>
            <pc:sldMk cId="4059810014" sldId="285"/>
            <ac:spMk id="4" creationId="{476D1176-6D10-9329-3927-0D1A76D60A89}"/>
          </ac:spMkLst>
        </pc:spChg>
        <pc:spChg chg="add mod">
          <ac:chgData name="fatimajaffar" userId="5d256bc2-190a-4f90-92b4-e1cc45f1db47" providerId="ADAL" clId="{EDA0545B-ABE0-4230-BE83-79B211DAF8B6}" dt="2024-09-04T08:37:02.521" v="947" actId="164"/>
          <ac:spMkLst>
            <pc:docMk/>
            <pc:sldMk cId="4059810014" sldId="285"/>
            <ac:spMk id="5" creationId="{2D6E5758-AB4F-F149-555C-74501C849B3A}"/>
          </ac:spMkLst>
        </pc:spChg>
        <pc:spChg chg="add mod">
          <ac:chgData name="fatimajaffar" userId="5d256bc2-190a-4f90-92b4-e1cc45f1db47" providerId="ADAL" clId="{EDA0545B-ABE0-4230-BE83-79B211DAF8B6}" dt="2024-09-04T08:37:02.521" v="947" actId="164"/>
          <ac:spMkLst>
            <pc:docMk/>
            <pc:sldMk cId="4059810014" sldId="285"/>
            <ac:spMk id="6" creationId="{47BF6040-388C-288D-690A-6438E78BAB20}"/>
          </ac:spMkLst>
        </pc:spChg>
        <pc:spChg chg="add mod">
          <ac:chgData name="fatimajaffar" userId="5d256bc2-190a-4f90-92b4-e1cc45f1db47" providerId="ADAL" clId="{EDA0545B-ABE0-4230-BE83-79B211DAF8B6}" dt="2024-09-04T08:37:02.521" v="947" actId="164"/>
          <ac:spMkLst>
            <pc:docMk/>
            <pc:sldMk cId="4059810014" sldId="285"/>
            <ac:spMk id="7" creationId="{51120CC1-9CE5-41F2-A92E-D4BFFF01CE20}"/>
          </ac:spMkLst>
        </pc:spChg>
        <pc:spChg chg="add mod">
          <ac:chgData name="fatimajaffar" userId="5d256bc2-190a-4f90-92b4-e1cc45f1db47" providerId="ADAL" clId="{EDA0545B-ABE0-4230-BE83-79B211DAF8B6}" dt="2024-09-04T08:38:20.431" v="976" actId="1076"/>
          <ac:spMkLst>
            <pc:docMk/>
            <pc:sldMk cId="4059810014" sldId="285"/>
            <ac:spMk id="19" creationId="{755682B2-6619-FE94-A675-A6C2E37C792D}"/>
          </ac:spMkLst>
        </pc:spChg>
        <pc:spChg chg="add mod">
          <ac:chgData name="fatimajaffar" userId="5d256bc2-190a-4f90-92b4-e1cc45f1db47" providerId="ADAL" clId="{EDA0545B-ABE0-4230-BE83-79B211DAF8B6}" dt="2024-09-04T08:41:26.155" v="1038" actId="1076"/>
          <ac:spMkLst>
            <pc:docMk/>
            <pc:sldMk cId="4059810014" sldId="285"/>
            <ac:spMk id="24" creationId="{070ECDDC-FABB-F6E8-AD2D-5A008F64B2F2}"/>
          </ac:spMkLst>
        </pc:spChg>
        <pc:spChg chg="add mod">
          <ac:chgData name="fatimajaffar" userId="5d256bc2-190a-4f90-92b4-e1cc45f1db47" providerId="ADAL" clId="{EDA0545B-ABE0-4230-BE83-79B211DAF8B6}" dt="2024-09-04T08:41:20.101" v="1035" actId="403"/>
          <ac:spMkLst>
            <pc:docMk/>
            <pc:sldMk cId="4059810014" sldId="285"/>
            <ac:spMk id="25" creationId="{96516224-F7F1-0B6F-257A-A3A10B2CE217}"/>
          </ac:spMkLst>
        </pc:spChg>
        <pc:spChg chg="add">
          <ac:chgData name="fatimajaffar" userId="5d256bc2-190a-4f90-92b4-e1cc45f1db47" providerId="ADAL" clId="{EDA0545B-ABE0-4230-BE83-79B211DAF8B6}" dt="2024-09-04T05:26:13.457" v="470" actId="26606"/>
          <ac:spMkLst>
            <pc:docMk/>
            <pc:sldMk cId="4059810014" sldId="285"/>
            <ac:spMk id="4103" creationId="{0AB6E427-3F73-4C06-A5D5-AE52C3883B50}"/>
          </ac:spMkLst>
        </pc:spChg>
        <pc:spChg chg="add">
          <ac:chgData name="fatimajaffar" userId="5d256bc2-190a-4f90-92b4-e1cc45f1db47" providerId="ADAL" clId="{EDA0545B-ABE0-4230-BE83-79B211DAF8B6}" dt="2024-09-04T05:26:13.457" v="470" actId="26606"/>
          <ac:spMkLst>
            <pc:docMk/>
            <pc:sldMk cId="4059810014" sldId="285"/>
            <ac:spMk id="4105" creationId="{D8C9BDAA-0390-4B39-9B5C-BC95E5120DA4}"/>
          </ac:spMkLst>
        </pc:spChg>
        <pc:spChg chg="add">
          <ac:chgData name="fatimajaffar" userId="5d256bc2-190a-4f90-92b4-e1cc45f1db47" providerId="ADAL" clId="{EDA0545B-ABE0-4230-BE83-79B211DAF8B6}" dt="2024-09-04T05:26:13.457" v="470" actId="26606"/>
          <ac:spMkLst>
            <pc:docMk/>
            <pc:sldMk cId="4059810014" sldId="285"/>
            <ac:spMk id="4107" creationId="{F9DB1FE5-9D46-433B-99D1-2F1B8DC79855}"/>
          </ac:spMkLst>
        </pc:spChg>
        <pc:grpChg chg="add mod">
          <ac:chgData name="fatimajaffar" userId="5d256bc2-190a-4f90-92b4-e1cc45f1db47" providerId="ADAL" clId="{EDA0545B-ABE0-4230-BE83-79B211DAF8B6}" dt="2024-09-04T08:41:34.199" v="1039" actId="1076"/>
          <ac:grpSpMkLst>
            <pc:docMk/>
            <pc:sldMk cId="4059810014" sldId="285"/>
            <ac:grpSpMk id="8" creationId="{2C3823BC-C7C2-82AB-2B93-DFE778DB33C3}"/>
          </ac:grpSpMkLst>
        </pc:grpChg>
        <pc:graphicFrameChg chg="add mod modGraphic">
          <ac:chgData name="fatimajaffar" userId="5d256bc2-190a-4f90-92b4-e1cc45f1db47" providerId="ADAL" clId="{EDA0545B-ABE0-4230-BE83-79B211DAF8B6}" dt="2024-09-04T08:40:46.241" v="1018" actId="1076"/>
          <ac:graphicFrameMkLst>
            <pc:docMk/>
            <pc:sldMk cId="4059810014" sldId="285"/>
            <ac:graphicFrameMk id="22" creationId="{D1E82BBF-B4B1-3304-D7B5-1A2415FF09A2}"/>
          </ac:graphicFrameMkLst>
        </pc:graphicFrameChg>
        <pc:graphicFrameChg chg="add mod">
          <ac:chgData name="fatimajaffar" userId="5d256bc2-190a-4f90-92b4-e1cc45f1db47" providerId="ADAL" clId="{EDA0545B-ABE0-4230-BE83-79B211DAF8B6}" dt="2024-09-04T08:40:52.499" v="1020" actId="1076"/>
          <ac:graphicFrameMkLst>
            <pc:docMk/>
            <pc:sldMk cId="4059810014" sldId="285"/>
            <ac:graphicFrameMk id="23" creationId="{26955A65-4BA3-22B9-902A-B15A44695D6D}"/>
          </ac:graphicFrameMkLst>
        </pc:graphicFrameChg>
        <pc:picChg chg="add mod">
          <ac:chgData name="fatimajaffar" userId="5d256bc2-190a-4f90-92b4-e1cc45f1db47" providerId="ADAL" clId="{EDA0545B-ABE0-4230-BE83-79B211DAF8B6}" dt="2024-09-04T08:35:17.702" v="909" actId="1076"/>
          <ac:picMkLst>
            <pc:docMk/>
            <pc:sldMk cId="4059810014" sldId="285"/>
            <ac:picMk id="4098" creationId="{872E405D-EB69-0471-CB73-6A8448FE4CD0}"/>
          </ac:picMkLst>
        </pc:picChg>
        <pc:cxnChg chg="add mod">
          <ac:chgData name="fatimajaffar" userId="5d256bc2-190a-4f90-92b4-e1cc45f1db47" providerId="ADAL" clId="{EDA0545B-ABE0-4230-BE83-79B211DAF8B6}" dt="2024-09-04T08:41:34.199" v="1039" actId="1076"/>
          <ac:cxnSpMkLst>
            <pc:docMk/>
            <pc:sldMk cId="4059810014" sldId="285"/>
            <ac:cxnSpMk id="10" creationId="{F985F4BB-4B00-0914-432B-2FF8A1500289}"/>
          </ac:cxnSpMkLst>
        </pc:cxnChg>
        <pc:cxnChg chg="add mod">
          <ac:chgData name="fatimajaffar" userId="5d256bc2-190a-4f90-92b4-e1cc45f1db47" providerId="ADAL" clId="{EDA0545B-ABE0-4230-BE83-79B211DAF8B6}" dt="2024-09-04T08:41:34.199" v="1039" actId="1076"/>
          <ac:cxnSpMkLst>
            <pc:docMk/>
            <pc:sldMk cId="4059810014" sldId="285"/>
            <ac:cxnSpMk id="11" creationId="{7E2B635C-E4FC-440D-CF3E-A9EB189EB32B}"/>
          </ac:cxnSpMkLst>
        </pc:cxnChg>
        <pc:cxnChg chg="add mod">
          <ac:chgData name="fatimajaffar" userId="5d256bc2-190a-4f90-92b4-e1cc45f1db47" providerId="ADAL" clId="{EDA0545B-ABE0-4230-BE83-79B211DAF8B6}" dt="2024-09-04T08:41:34.199" v="1039" actId="1076"/>
          <ac:cxnSpMkLst>
            <pc:docMk/>
            <pc:sldMk cId="4059810014" sldId="285"/>
            <ac:cxnSpMk id="13" creationId="{740BF226-2549-6709-FD87-569DA4D5FF55}"/>
          </ac:cxnSpMkLst>
        </pc:cxnChg>
        <pc:cxnChg chg="add mod">
          <ac:chgData name="fatimajaffar" userId="5d256bc2-190a-4f90-92b4-e1cc45f1db47" providerId="ADAL" clId="{EDA0545B-ABE0-4230-BE83-79B211DAF8B6}" dt="2024-09-04T08:38:43.813" v="979" actId="13822"/>
          <ac:cxnSpMkLst>
            <pc:docMk/>
            <pc:sldMk cId="4059810014" sldId="285"/>
            <ac:cxnSpMk id="15" creationId="{3E9F6BFA-BC37-BCCD-E4B4-69A34276AB44}"/>
          </ac:cxnSpMkLst>
        </pc:cxnChg>
      </pc:sldChg>
      <pc:sldChg chg="addSp delSp modSp new mod modAnim modNotesTx">
        <pc:chgData name="fatimajaffar" userId="5d256bc2-190a-4f90-92b4-e1cc45f1db47" providerId="ADAL" clId="{EDA0545B-ABE0-4230-BE83-79B211DAF8B6}" dt="2024-09-05T05:24:06.050" v="1910"/>
        <pc:sldMkLst>
          <pc:docMk/>
          <pc:sldMk cId="448646788" sldId="286"/>
        </pc:sldMkLst>
        <pc:spChg chg="mod">
          <ac:chgData name="fatimajaffar" userId="5d256bc2-190a-4f90-92b4-e1cc45f1db47" providerId="ADAL" clId="{EDA0545B-ABE0-4230-BE83-79B211DAF8B6}" dt="2024-09-04T05:35:43.445" v="653" actId="20577"/>
          <ac:spMkLst>
            <pc:docMk/>
            <pc:sldMk cId="448646788" sldId="286"/>
            <ac:spMk id="2" creationId="{AB3F5A58-C8AF-C9F4-A202-6F3F45BDEEAC}"/>
          </ac:spMkLst>
        </pc:spChg>
        <pc:spChg chg="del">
          <ac:chgData name="fatimajaffar" userId="5d256bc2-190a-4f90-92b4-e1cc45f1db47" providerId="ADAL" clId="{EDA0545B-ABE0-4230-BE83-79B211DAF8B6}" dt="2024-09-04T05:35:35.995" v="645"/>
          <ac:spMkLst>
            <pc:docMk/>
            <pc:sldMk cId="448646788" sldId="286"/>
            <ac:spMk id="3" creationId="{1CD2EA09-CB37-E386-043E-8D6FA4F42205}"/>
          </ac:spMkLst>
        </pc:spChg>
        <pc:spChg chg="add del mod">
          <ac:chgData name="fatimajaffar" userId="5d256bc2-190a-4f90-92b4-e1cc45f1db47" providerId="ADAL" clId="{EDA0545B-ABE0-4230-BE83-79B211DAF8B6}" dt="2024-09-05T05:22:47.827" v="1886" actId="1076"/>
          <ac:spMkLst>
            <pc:docMk/>
            <pc:sldMk cId="448646788" sldId="286"/>
            <ac:spMk id="3" creationId="{6D61F8D7-7D0F-4164-205A-B7E4C9B0F504}"/>
          </ac:spMkLst>
        </pc:spChg>
        <pc:spChg chg="add del mod">
          <ac:chgData name="fatimajaffar" userId="5d256bc2-190a-4f90-92b4-e1cc45f1db47" providerId="ADAL" clId="{EDA0545B-ABE0-4230-BE83-79B211DAF8B6}" dt="2024-09-05T05:22:47.827" v="1886" actId="1076"/>
          <ac:spMkLst>
            <pc:docMk/>
            <pc:sldMk cId="448646788" sldId="286"/>
            <ac:spMk id="4" creationId="{8A983AA2-4985-0662-BEA2-69CF185449C7}"/>
          </ac:spMkLst>
        </pc:spChg>
        <pc:spChg chg="add mod">
          <ac:chgData name="fatimajaffar" userId="5d256bc2-190a-4f90-92b4-e1cc45f1db47" providerId="ADAL" clId="{EDA0545B-ABE0-4230-BE83-79B211DAF8B6}" dt="2024-09-05T05:23:26.042" v="1903" actId="20577"/>
          <ac:spMkLst>
            <pc:docMk/>
            <pc:sldMk cId="448646788" sldId="286"/>
            <ac:spMk id="5" creationId="{B43C77BA-6A39-78FF-59EA-4ACCC6D3611A}"/>
          </ac:spMkLst>
        </pc:spChg>
        <pc:picChg chg="add mod">
          <ac:chgData name="fatimajaffar" userId="5d256bc2-190a-4f90-92b4-e1cc45f1db47" providerId="ADAL" clId="{EDA0545B-ABE0-4230-BE83-79B211DAF8B6}" dt="2024-09-05T05:22:05.766" v="1880" actId="1076"/>
          <ac:picMkLst>
            <pc:docMk/>
            <pc:sldMk cId="448646788" sldId="286"/>
            <ac:picMk id="8194" creationId="{7088CF98-97EB-1FFE-B15D-8BAF41C5669E}"/>
          </ac:picMkLst>
        </pc:picChg>
      </pc:sldChg>
      <pc:sldChg chg="addSp delSp modSp add del mod">
        <pc:chgData name="fatimajaffar" userId="5d256bc2-190a-4f90-92b4-e1cc45f1db47" providerId="ADAL" clId="{EDA0545B-ABE0-4230-BE83-79B211DAF8B6}" dt="2024-09-05T05:11:11.536" v="1819" actId="2696"/>
        <pc:sldMkLst>
          <pc:docMk/>
          <pc:sldMk cId="1571869839" sldId="287"/>
        </pc:sldMkLst>
        <pc:spChg chg="mod">
          <ac:chgData name="fatimajaffar" userId="5d256bc2-190a-4f90-92b4-e1cc45f1db47" providerId="ADAL" clId="{EDA0545B-ABE0-4230-BE83-79B211DAF8B6}" dt="2024-09-04T05:27:59.251" v="507" actId="20577"/>
          <ac:spMkLst>
            <pc:docMk/>
            <pc:sldMk cId="1571869839" sldId="287"/>
            <ac:spMk id="3" creationId="{42368BEC-0FBB-E2E8-313E-115BD37566E4}"/>
          </ac:spMkLst>
        </pc:spChg>
        <pc:picChg chg="del">
          <ac:chgData name="fatimajaffar" userId="5d256bc2-190a-4f90-92b4-e1cc45f1db47" providerId="ADAL" clId="{EDA0545B-ABE0-4230-BE83-79B211DAF8B6}" dt="2024-09-04T05:28:03.191" v="508" actId="478"/>
          <ac:picMkLst>
            <pc:docMk/>
            <pc:sldMk cId="1571869839" sldId="287"/>
            <ac:picMk id="4098" creationId="{872E405D-EB69-0471-CB73-6A8448FE4CD0}"/>
          </ac:picMkLst>
        </pc:picChg>
        <pc:picChg chg="add mod">
          <ac:chgData name="fatimajaffar" userId="5d256bc2-190a-4f90-92b4-e1cc45f1db47" providerId="ADAL" clId="{EDA0545B-ABE0-4230-BE83-79B211DAF8B6}" dt="2024-09-04T05:28:19.660" v="512" actId="1076"/>
          <ac:picMkLst>
            <pc:docMk/>
            <pc:sldMk cId="1571869839" sldId="287"/>
            <ac:picMk id="5122" creationId="{F88FFF15-3978-6C20-286A-F0BCB01341D8}"/>
          </ac:picMkLst>
        </pc:picChg>
      </pc:sldChg>
      <pc:sldChg chg="addSp delSp modSp add del mod">
        <pc:chgData name="fatimajaffar" userId="5d256bc2-190a-4f90-92b4-e1cc45f1db47" providerId="ADAL" clId="{EDA0545B-ABE0-4230-BE83-79B211DAF8B6}" dt="2024-09-05T05:11:13.658" v="1820" actId="47"/>
        <pc:sldMkLst>
          <pc:docMk/>
          <pc:sldMk cId="1772919297" sldId="288"/>
        </pc:sldMkLst>
        <pc:spChg chg="mod">
          <ac:chgData name="fatimajaffar" userId="5d256bc2-190a-4f90-92b4-e1cc45f1db47" providerId="ADAL" clId="{EDA0545B-ABE0-4230-BE83-79B211DAF8B6}" dt="2024-09-04T05:29:40.549" v="542" actId="20577"/>
          <ac:spMkLst>
            <pc:docMk/>
            <pc:sldMk cId="1772919297" sldId="288"/>
            <ac:spMk id="3" creationId="{42368BEC-0FBB-E2E8-313E-115BD37566E4}"/>
          </ac:spMkLst>
        </pc:spChg>
        <pc:picChg chg="del">
          <ac:chgData name="fatimajaffar" userId="5d256bc2-190a-4f90-92b4-e1cc45f1db47" providerId="ADAL" clId="{EDA0545B-ABE0-4230-BE83-79B211DAF8B6}" dt="2024-09-04T05:29:42.817" v="543" actId="478"/>
          <ac:picMkLst>
            <pc:docMk/>
            <pc:sldMk cId="1772919297" sldId="288"/>
            <ac:picMk id="5122" creationId="{F88FFF15-3978-6C20-286A-F0BCB01341D8}"/>
          </ac:picMkLst>
        </pc:picChg>
        <pc:picChg chg="add mod">
          <ac:chgData name="fatimajaffar" userId="5d256bc2-190a-4f90-92b4-e1cc45f1db47" providerId="ADAL" clId="{EDA0545B-ABE0-4230-BE83-79B211DAF8B6}" dt="2024-09-04T05:29:50.233" v="546" actId="1076"/>
          <ac:picMkLst>
            <pc:docMk/>
            <pc:sldMk cId="1772919297" sldId="288"/>
            <ac:picMk id="6146" creationId="{6CA6BC53-4964-B06E-3C07-BEFA1A894FDC}"/>
          </ac:picMkLst>
        </pc:picChg>
      </pc:sldChg>
      <pc:sldChg chg="addSp delSp modSp add mod modNotesTx">
        <pc:chgData name="fatimajaffar" userId="5d256bc2-190a-4f90-92b4-e1cc45f1db47" providerId="ADAL" clId="{EDA0545B-ABE0-4230-BE83-79B211DAF8B6}" dt="2024-09-05T05:12:17.824" v="1871" actId="20577"/>
        <pc:sldMkLst>
          <pc:docMk/>
          <pc:sldMk cId="4066600901" sldId="289"/>
        </pc:sldMkLst>
        <pc:spChg chg="mod">
          <ac:chgData name="fatimajaffar" userId="5d256bc2-190a-4f90-92b4-e1cc45f1db47" providerId="ADAL" clId="{EDA0545B-ABE0-4230-BE83-79B211DAF8B6}" dt="2024-09-04T05:31:50.855" v="580" actId="20577"/>
          <ac:spMkLst>
            <pc:docMk/>
            <pc:sldMk cId="4066600901" sldId="289"/>
            <ac:spMk id="3" creationId="{42368BEC-0FBB-E2E8-313E-115BD37566E4}"/>
          </ac:spMkLst>
        </pc:spChg>
        <pc:picChg chg="add mod">
          <ac:chgData name="fatimajaffar" userId="5d256bc2-190a-4f90-92b4-e1cc45f1db47" providerId="ADAL" clId="{EDA0545B-ABE0-4230-BE83-79B211DAF8B6}" dt="2024-09-04T05:31:39.488" v="551" actId="1076"/>
          <ac:picMkLst>
            <pc:docMk/>
            <pc:sldMk cId="4066600901" sldId="289"/>
            <ac:picMk id="4" creationId="{270B0809-AB5D-B7EA-E1D5-7E790C5FE1F5}"/>
          </ac:picMkLst>
        </pc:picChg>
        <pc:picChg chg="del">
          <ac:chgData name="fatimajaffar" userId="5d256bc2-190a-4f90-92b4-e1cc45f1db47" providerId="ADAL" clId="{EDA0545B-ABE0-4230-BE83-79B211DAF8B6}" dt="2024-09-04T05:31:33.237" v="548" actId="478"/>
          <ac:picMkLst>
            <pc:docMk/>
            <pc:sldMk cId="4066600901" sldId="289"/>
            <ac:picMk id="6146" creationId="{6CA6BC53-4964-B06E-3C07-BEFA1A894FDC}"/>
          </ac:picMkLst>
        </pc:picChg>
      </pc:sldChg>
      <pc:sldChg chg="addSp delSp modSp add mod modNotesTx">
        <pc:chgData name="fatimajaffar" userId="5d256bc2-190a-4f90-92b4-e1cc45f1db47" providerId="ADAL" clId="{EDA0545B-ABE0-4230-BE83-79B211DAF8B6}" dt="2024-09-04T05:33:39.548" v="616"/>
        <pc:sldMkLst>
          <pc:docMk/>
          <pc:sldMk cId="2333872733" sldId="290"/>
        </pc:sldMkLst>
        <pc:spChg chg="mod">
          <ac:chgData name="fatimajaffar" userId="5d256bc2-190a-4f90-92b4-e1cc45f1db47" providerId="ADAL" clId="{EDA0545B-ABE0-4230-BE83-79B211DAF8B6}" dt="2024-09-04T05:32:55.858" v="608" actId="20577"/>
          <ac:spMkLst>
            <pc:docMk/>
            <pc:sldMk cId="2333872733" sldId="290"/>
            <ac:spMk id="3" creationId="{42368BEC-0FBB-E2E8-313E-115BD37566E4}"/>
          </ac:spMkLst>
        </pc:spChg>
        <pc:spChg chg="add">
          <ac:chgData name="fatimajaffar" userId="5d256bc2-190a-4f90-92b4-e1cc45f1db47" providerId="ADAL" clId="{EDA0545B-ABE0-4230-BE83-79B211DAF8B6}" dt="2024-09-04T05:33:02.598" v="610"/>
          <ac:spMkLst>
            <pc:docMk/>
            <pc:sldMk cId="2333872733" sldId="290"/>
            <ac:spMk id="5" creationId="{4E0B5E2F-8F8E-DA53-A9AF-8269E0B11A74}"/>
          </ac:spMkLst>
        </pc:spChg>
        <pc:picChg chg="del">
          <ac:chgData name="fatimajaffar" userId="5d256bc2-190a-4f90-92b4-e1cc45f1db47" providerId="ADAL" clId="{EDA0545B-ABE0-4230-BE83-79B211DAF8B6}" dt="2024-09-04T05:32:57.720" v="609" actId="478"/>
          <ac:picMkLst>
            <pc:docMk/>
            <pc:sldMk cId="2333872733" sldId="290"/>
            <ac:picMk id="4" creationId="{270B0809-AB5D-B7EA-E1D5-7E790C5FE1F5}"/>
          </ac:picMkLst>
        </pc:picChg>
        <pc:picChg chg="add mod">
          <ac:chgData name="fatimajaffar" userId="5d256bc2-190a-4f90-92b4-e1cc45f1db47" providerId="ADAL" clId="{EDA0545B-ABE0-4230-BE83-79B211DAF8B6}" dt="2024-09-04T05:33:27.263" v="615" actId="1076"/>
          <ac:picMkLst>
            <pc:docMk/>
            <pc:sldMk cId="2333872733" sldId="290"/>
            <ac:picMk id="6" creationId="{527B8019-C0C5-1C96-5440-6B59ED22590F}"/>
          </ac:picMkLst>
        </pc:picChg>
      </pc:sldChg>
      <pc:sldChg chg="addSp delSp modSp new mod modAnim modNotesTx">
        <pc:chgData name="fatimajaffar" userId="5d256bc2-190a-4f90-92b4-e1cc45f1db47" providerId="ADAL" clId="{EDA0545B-ABE0-4230-BE83-79B211DAF8B6}" dt="2024-09-05T05:25:24.332" v="1925"/>
        <pc:sldMkLst>
          <pc:docMk/>
          <pc:sldMk cId="3857191375" sldId="291"/>
        </pc:sldMkLst>
        <pc:spChg chg="mod">
          <ac:chgData name="fatimajaffar" userId="5d256bc2-190a-4f90-92b4-e1cc45f1db47" providerId="ADAL" clId="{EDA0545B-ABE0-4230-BE83-79B211DAF8B6}" dt="2024-09-04T05:36:46.245" v="686" actId="20577"/>
          <ac:spMkLst>
            <pc:docMk/>
            <pc:sldMk cId="3857191375" sldId="291"/>
            <ac:spMk id="2" creationId="{A485327D-17E7-ED55-63A6-64E85757F9B5}"/>
          </ac:spMkLst>
        </pc:spChg>
        <pc:spChg chg="del">
          <ac:chgData name="fatimajaffar" userId="5d256bc2-190a-4f90-92b4-e1cc45f1db47" providerId="ADAL" clId="{EDA0545B-ABE0-4230-BE83-79B211DAF8B6}" dt="2024-09-04T05:36:48.690" v="687"/>
          <ac:spMkLst>
            <pc:docMk/>
            <pc:sldMk cId="3857191375" sldId="291"/>
            <ac:spMk id="3" creationId="{32E228CB-8637-FF3B-DFC4-354315E23D76}"/>
          </ac:spMkLst>
        </pc:spChg>
        <pc:picChg chg="add del">
          <ac:chgData name="fatimajaffar" userId="5d256bc2-190a-4f90-92b4-e1cc45f1db47" providerId="ADAL" clId="{EDA0545B-ABE0-4230-BE83-79B211DAF8B6}" dt="2024-09-05T05:24:50.603" v="1914" actId="478"/>
          <ac:picMkLst>
            <pc:docMk/>
            <pc:sldMk cId="3857191375" sldId="291"/>
            <ac:picMk id="4" creationId="{46AA1286-A10A-DB0D-1956-7A2223343987}"/>
          </ac:picMkLst>
        </pc:picChg>
        <pc:picChg chg="add mod">
          <ac:chgData name="fatimajaffar" userId="5d256bc2-190a-4f90-92b4-e1cc45f1db47" providerId="ADAL" clId="{EDA0545B-ABE0-4230-BE83-79B211DAF8B6}" dt="2024-09-05T05:25:06.044" v="1921" actId="1076"/>
          <ac:picMkLst>
            <pc:docMk/>
            <pc:sldMk cId="3857191375" sldId="291"/>
            <ac:picMk id="6" creationId="{2C2EEF81-52D6-B27F-A55C-1589198BCB96}"/>
          </ac:picMkLst>
        </pc:picChg>
        <pc:picChg chg="add mod">
          <ac:chgData name="fatimajaffar" userId="5d256bc2-190a-4f90-92b4-e1cc45f1db47" providerId="ADAL" clId="{EDA0545B-ABE0-4230-BE83-79B211DAF8B6}" dt="2024-09-05T05:24:55.548" v="1916" actId="1076"/>
          <ac:picMkLst>
            <pc:docMk/>
            <pc:sldMk cId="3857191375" sldId="291"/>
            <ac:picMk id="9218" creationId="{5E850908-5B1C-452F-6B3C-B00FA941C79B}"/>
          </ac:picMkLst>
        </pc:picChg>
        <pc:picChg chg="add mod">
          <ac:chgData name="fatimajaffar" userId="5d256bc2-190a-4f90-92b4-e1cc45f1db47" providerId="ADAL" clId="{EDA0545B-ABE0-4230-BE83-79B211DAF8B6}" dt="2024-09-05T05:25:04.558" v="1920" actId="1076"/>
          <ac:picMkLst>
            <pc:docMk/>
            <pc:sldMk cId="3857191375" sldId="291"/>
            <ac:picMk id="9220" creationId="{A7C14068-92F8-67BE-1977-2DD2FCFB3214}"/>
          </ac:picMkLst>
        </pc:picChg>
        <pc:picChg chg="add mod">
          <ac:chgData name="fatimajaffar" userId="5d256bc2-190a-4f90-92b4-e1cc45f1db47" providerId="ADAL" clId="{EDA0545B-ABE0-4230-BE83-79B211DAF8B6}" dt="2024-09-05T05:24:57.453" v="1917" actId="1076"/>
          <ac:picMkLst>
            <pc:docMk/>
            <pc:sldMk cId="3857191375" sldId="291"/>
            <ac:picMk id="9222" creationId="{E423B67D-A26B-C10B-E510-AA718C917EB3}"/>
          </ac:picMkLst>
        </pc:picChg>
      </pc:sldChg>
      <pc:sldChg chg="addSp delSp modSp new mod setBg modNotesTx">
        <pc:chgData name="fatimajaffar" userId="5d256bc2-190a-4f90-92b4-e1cc45f1db47" providerId="ADAL" clId="{EDA0545B-ABE0-4230-BE83-79B211DAF8B6}" dt="2024-09-05T05:31:51.680" v="1941" actId="14100"/>
        <pc:sldMkLst>
          <pc:docMk/>
          <pc:sldMk cId="2634289163" sldId="292"/>
        </pc:sldMkLst>
        <pc:spChg chg="mod">
          <ac:chgData name="fatimajaffar" userId="5d256bc2-190a-4f90-92b4-e1cc45f1db47" providerId="ADAL" clId="{EDA0545B-ABE0-4230-BE83-79B211DAF8B6}" dt="2024-09-05T05:26:38.496" v="1930" actId="26606"/>
          <ac:spMkLst>
            <pc:docMk/>
            <pc:sldMk cId="2634289163" sldId="292"/>
            <ac:spMk id="2" creationId="{83D4E75A-E025-7900-5113-EA5374C023E7}"/>
          </ac:spMkLst>
        </pc:spChg>
        <pc:spChg chg="add del mod">
          <ac:chgData name="fatimajaffar" userId="5d256bc2-190a-4f90-92b4-e1cc45f1db47" providerId="ADAL" clId="{EDA0545B-ABE0-4230-BE83-79B211DAF8B6}" dt="2024-09-05T05:26:31.290" v="1927"/>
          <ac:spMkLst>
            <pc:docMk/>
            <pc:sldMk cId="2634289163" sldId="292"/>
            <ac:spMk id="3" creationId="{2D21A648-0433-0F8A-91A3-D98A421D1BFA}"/>
          </ac:spMkLst>
        </pc:spChg>
        <pc:spChg chg="del">
          <ac:chgData name="fatimajaffar" userId="5d256bc2-190a-4f90-92b4-e1cc45f1db47" providerId="ADAL" clId="{EDA0545B-ABE0-4230-BE83-79B211DAF8B6}" dt="2024-09-04T05:39:00.407" v="747"/>
          <ac:spMkLst>
            <pc:docMk/>
            <pc:sldMk cId="2634289163" sldId="292"/>
            <ac:spMk id="3" creationId="{C7F8EEDC-F8AC-36E8-0CB5-265466387FF8}"/>
          </ac:spMkLst>
        </pc:spChg>
        <pc:spChg chg="add mod">
          <ac:chgData name="fatimajaffar" userId="5d256bc2-190a-4f90-92b4-e1cc45f1db47" providerId="ADAL" clId="{EDA0545B-ABE0-4230-BE83-79B211DAF8B6}" dt="2024-09-05T05:31:14.874" v="1932" actId="478"/>
          <ac:spMkLst>
            <pc:docMk/>
            <pc:sldMk cId="2634289163" sldId="292"/>
            <ac:spMk id="4" creationId="{050A78E4-47E7-FEE7-132D-75BBD287E550}"/>
          </ac:spMkLst>
        </pc:spChg>
        <pc:spChg chg="add del mod">
          <ac:chgData name="fatimajaffar" userId="5d256bc2-190a-4f90-92b4-e1cc45f1db47" providerId="ADAL" clId="{EDA0545B-ABE0-4230-BE83-79B211DAF8B6}" dt="2024-09-05T05:31:29.237" v="1935" actId="478"/>
          <ac:spMkLst>
            <pc:docMk/>
            <pc:sldMk cId="2634289163" sldId="292"/>
            <ac:spMk id="5" creationId="{85D56E26-0353-A69A-5D45-3906DF0515A3}"/>
          </ac:spMkLst>
        </pc:spChg>
        <pc:spChg chg="add">
          <ac:chgData name="fatimajaffar" userId="5d256bc2-190a-4f90-92b4-e1cc45f1db47" providerId="ADAL" clId="{EDA0545B-ABE0-4230-BE83-79B211DAF8B6}" dt="2024-09-05T05:26:38.496" v="1930" actId="26606"/>
          <ac:spMkLst>
            <pc:docMk/>
            <pc:sldMk cId="2634289163" sldId="292"/>
            <ac:spMk id="2055" creationId="{D829E218-74FB-4455-98BE-F2C5BA8978BE}"/>
          </ac:spMkLst>
        </pc:spChg>
        <pc:spChg chg="add">
          <ac:chgData name="fatimajaffar" userId="5d256bc2-190a-4f90-92b4-e1cc45f1db47" providerId="ADAL" clId="{EDA0545B-ABE0-4230-BE83-79B211DAF8B6}" dt="2024-09-05T05:26:38.496" v="1930" actId="26606"/>
          <ac:spMkLst>
            <pc:docMk/>
            <pc:sldMk cId="2634289163" sldId="292"/>
            <ac:spMk id="2057" creationId="{7E8D75FD-D4F9-4D11-B70D-82EFCB4CFA5B}"/>
          </ac:spMkLst>
        </pc:spChg>
        <pc:spChg chg="add">
          <ac:chgData name="fatimajaffar" userId="5d256bc2-190a-4f90-92b4-e1cc45f1db47" providerId="ADAL" clId="{EDA0545B-ABE0-4230-BE83-79B211DAF8B6}" dt="2024-09-05T05:26:38.496" v="1930" actId="26606"/>
          <ac:spMkLst>
            <pc:docMk/>
            <pc:sldMk cId="2634289163" sldId="292"/>
            <ac:spMk id="2061" creationId="{E75F8FC7-2268-462F-AFF6-A4A975C3444E}"/>
          </ac:spMkLst>
        </pc:spChg>
        <pc:spChg chg="add">
          <ac:chgData name="fatimajaffar" userId="5d256bc2-190a-4f90-92b4-e1cc45f1db47" providerId="ADAL" clId="{EDA0545B-ABE0-4230-BE83-79B211DAF8B6}" dt="2024-09-05T05:26:38.496" v="1930" actId="26606"/>
          <ac:spMkLst>
            <pc:docMk/>
            <pc:sldMk cId="2634289163" sldId="292"/>
            <ac:spMk id="2065" creationId="{9D1C364C-8702-4ED9-9D23-41CDB2982B4E}"/>
          </ac:spMkLst>
        </pc:spChg>
        <pc:spChg chg="add">
          <ac:chgData name="fatimajaffar" userId="5d256bc2-190a-4f90-92b4-e1cc45f1db47" providerId="ADAL" clId="{EDA0545B-ABE0-4230-BE83-79B211DAF8B6}" dt="2024-09-05T05:26:38.496" v="1930" actId="26606"/>
          <ac:spMkLst>
            <pc:docMk/>
            <pc:sldMk cId="2634289163" sldId="292"/>
            <ac:spMk id="2067" creationId="{7EE051E9-6C07-4FBB-B4F7-EDF8DDEAA6DA}"/>
          </ac:spMkLst>
        </pc:spChg>
        <pc:picChg chg="add del mod">
          <ac:chgData name="fatimajaffar" userId="5d256bc2-190a-4f90-92b4-e1cc45f1db47" providerId="ADAL" clId="{EDA0545B-ABE0-4230-BE83-79B211DAF8B6}" dt="2024-09-05T05:31:21.645" v="1934" actId="478"/>
          <ac:picMkLst>
            <pc:docMk/>
            <pc:sldMk cId="2634289163" sldId="292"/>
            <ac:picMk id="2050" creationId="{13FE5AA5-5A0E-CFF6-ECA2-59FDEB747757}"/>
          </ac:picMkLst>
        </pc:picChg>
        <pc:picChg chg="add del mod">
          <ac:chgData name="fatimajaffar" userId="5d256bc2-190a-4f90-92b4-e1cc45f1db47" providerId="ADAL" clId="{EDA0545B-ABE0-4230-BE83-79B211DAF8B6}" dt="2024-09-05T05:31:51.680" v="1941" actId="14100"/>
          <ac:picMkLst>
            <pc:docMk/>
            <pc:sldMk cId="2634289163" sldId="292"/>
            <ac:picMk id="2052" creationId="{F5ED327F-B849-585A-CC59-16CF6314F602}"/>
          </ac:picMkLst>
        </pc:picChg>
        <pc:picChg chg="add del mod">
          <ac:chgData name="fatimajaffar" userId="5d256bc2-190a-4f90-92b4-e1cc45f1db47" providerId="ADAL" clId="{EDA0545B-ABE0-4230-BE83-79B211DAF8B6}" dt="2024-09-05T05:26:29.681" v="1926" actId="478"/>
          <ac:picMkLst>
            <pc:docMk/>
            <pc:sldMk cId="2634289163" sldId="292"/>
            <ac:picMk id="10242" creationId="{E5352D97-2C3F-E051-0149-0DFE6958D40F}"/>
          </ac:picMkLst>
        </pc:picChg>
        <pc:cxnChg chg="add">
          <ac:chgData name="fatimajaffar" userId="5d256bc2-190a-4f90-92b4-e1cc45f1db47" providerId="ADAL" clId="{EDA0545B-ABE0-4230-BE83-79B211DAF8B6}" dt="2024-09-05T05:26:38.496" v="1930" actId="26606"/>
          <ac:cxnSpMkLst>
            <pc:docMk/>
            <pc:sldMk cId="2634289163" sldId="292"/>
            <ac:cxnSpMk id="2059" creationId="{1F5DC8C3-BA5F-4EED-BB9A-A14272BD82A1}"/>
          </ac:cxnSpMkLst>
        </pc:cxnChg>
        <pc:cxnChg chg="add">
          <ac:chgData name="fatimajaffar" userId="5d256bc2-190a-4f90-92b4-e1cc45f1db47" providerId="ADAL" clId="{EDA0545B-ABE0-4230-BE83-79B211DAF8B6}" dt="2024-09-05T05:26:38.496" v="1930" actId="26606"/>
          <ac:cxnSpMkLst>
            <pc:docMk/>
            <pc:sldMk cId="2634289163" sldId="292"/>
            <ac:cxnSpMk id="2063" creationId="{BEF45B32-FB97-49CC-B778-CA7CF87BEF7A}"/>
          </ac:cxnSpMkLst>
        </pc:cxnChg>
      </pc:sldChg>
      <pc:sldChg chg="addSp delSp modSp new mod modAnim modNotesTx">
        <pc:chgData name="fatimajaffar" userId="5d256bc2-190a-4f90-92b4-e1cc45f1db47" providerId="ADAL" clId="{EDA0545B-ABE0-4230-BE83-79B211DAF8B6}" dt="2024-09-05T05:36:29.303" v="2028"/>
        <pc:sldMkLst>
          <pc:docMk/>
          <pc:sldMk cId="1482237186" sldId="293"/>
        </pc:sldMkLst>
        <pc:spChg chg="mod">
          <ac:chgData name="fatimajaffar" userId="5d256bc2-190a-4f90-92b4-e1cc45f1db47" providerId="ADAL" clId="{EDA0545B-ABE0-4230-BE83-79B211DAF8B6}" dt="2024-09-04T05:39:54.994" v="794" actId="20577"/>
          <ac:spMkLst>
            <pc:docMk/>
            <pc:sldMk cId="1482237186" sldId="293"/>
            <ac:spMk id="2" creationId="{DE2AB7E3-CF51-E3DC-8F24-0602AC610FC4}"/>
          </ac:spMkLst>
        </pc:spChg>
        <pc:spChg chg="add mod">
          <ac:chgData name="fatimajaffar" userId="5d256bc2-190a-4f90-92b4-e1cc45f1db47" providerId="ADAL" clId="{EDA0545B-ABE0-4230-BE83-79B211DAF8B6}" dt="2024-09-05T05:35:59.609" v="2023" actId="1076"/>
          <ac:spMkLst>
            <pc:docMk/>
            <pc:sldMk cId="1482237186" sldId="293"/>
            <ac:spMk id="3" creationId="{A092F451-F7FB-2FD1-7171-591006FA1D5C}"/>
          </ac:spMkLst>
        </pc:spChg>
        <pc:spChg chg="del">
          <ac:chgData name="fatimajaffar" userId="5d256bc2-190a-4f90-92b4-e1cc45f1db47" providerId="ADAL" clId="{EDA0545B-ABE0-4230-BE83-79B211DAF8B6}" dt="2024-09-04T05:39:40.840" v="751"/>
          <ac:spMkLst>
            <pc:docMk/>
            <pc:sldMk cId="1482237186" sldId="293"/>
            <ac:spMk id="3" creationId="{F2B73271-13D5-7DBF-D7FD-6253CB5D7938}"/>
          </ac:spMkLst>
        </pc:spChg>
        <pc:picChg chg="add mod">
          <ac:chgData name="fatimajaffar" userId="5d256bc2-190a-4f90-92b4-e1cc45f1db47" providerId="ADAL" clId="{EDA0545B-ABE0-4230-BE83-79B211DAF8B6}" dt="2024-09-05T05:35:42.595" v="2016" actId="1076"/>
          <ac:picMkLst>
            <pc:docMk/>
            <pc:sldMk cId="1482237186" sldId="293"/>
            <ac:picMk id="11266" creationId="{0508D0F1-8CAE-7A4B-F1D6-14E73FC6E065}"/>
          </ac:picMkLst>
        </pc:picChg>
      </pc:sldChg>
      <pc:sldChg chg="addSp delSp modSp new mod modAnim modNotesTx">
        <pc:chgData name="fatimajaffar" userId="5d256bc2-190a-4f90-92b4-e1cc45f1db47" providerId="ADAL" clId="{EDA0545B-ABE0-4230-BE83-79B211DAF8B6}" dt="2024-09-05T05:38:26.182" v="2041"/>
        <pc:sldMkLst>
          <pc:docMk/>
          <pc:sldMk cId="1976843985" sldId="294"/>
        </pc:sldMkLst>
        <pc:spChg chg="mod">
          <ac:chgData name="fatimajaffar" userId="5d256bc2-190a-4f90-92b4-e1cc45f1db47" providerId="ADAL" clId="{EDA0545B-ABE0-4230-BE83-79B211DAF8B6}" dt="2024-09-04T06:06:11.404" v="903" actId="20577"/>
          <ac:spMkLst>
            <pc:docMk/>
            <pc:sldMk cId="1976843985" sldId="294"/>
            <ac:spMk id="2" creationId="{55B2BB3D-320A-9202-2A6C-D7B265DD7548}"/>
          </ac:spMkLst>
        </pc:spChg>
        <pc:spChg chg="add mod">
          <ac:chgData name="fatimajaffar" userId="5d256bc2-190a-4f90-92b4-e1cc45f1db47" providerId="ADAL" clId="{EDA0545B-ABE0-4230-BE83-79B211DAF8B6}" dt="2024-09-05T05:38:10.584" v="2037" actId="1076"/>
          <ac:spMkLst>
            <pc:docMk/>
            <pc:sldMk cId="1976843985" sldId="294"/>
            <ac:spMk id="3" creationId="{DC0BD789-B976-2956-3E76-48B3EAEDADEA}"/>
          </ac:spMkLst>
        </pc:spChg>
        <pc:spChg chg="del">
          <ac:chgData name="fatimajaffar" userId="5d256bc2-190a-4f90-92b4-e1cc45f1db47" providerId="ADAL" clId="{EDA0545B-ABE0-4230-BE83-79B211DAF8B6}" dt="2024-09-04T05:42:08.285" v="808" actId="478"/>
          <ac:spMkLst>
            <pc:docMk/>
            <pc:sldMk cId="1976843985" sldId="294"/>
            <ac:spMk id="3" creationId="{E522ADA9-E240-CBBC-1E33-BC032133B1C2}"/>
          </ac:spMkLst>
        </pc:spChg>
        <pc:picChg chg="add mod">
          <ac:chgData name="fatimajaffar" userId="5d256bc2-190a-4f90-92b4-e1cc45f1db47" providerId="ADAL" clId="{EDA0545B-ABE0-4230-BE83-79B211DAF8B6}" dt="2024-09-04T05:41:58.725" v="807" actId="1076"/>
          <ac:picMkLst>
            <pc:docMk/>
            <pc:sldMk cId="1976843985" sldId="294"/>
            <ac:picMk id="12290" creationId="{5BCE334C-B048-E8E3-8972-AF3B262BA325}"/>
          </ac:picMkLst>
        </pc:picChg>
      </pc:sldChg>
      <pc:sldChg chg="new del">
        <pc:chgData name="fatimajaffar" userId="5d256bc2-190a-4f90-92b4-e1cc45f1db47" providerId="ADAL" clId="{EDA0545B-ABE0-4230-BE83-79B211DAF8B6}" dt="2024-09-04T05:44:03.747" v="829" actId="47"/>
        <pc:sldMkLst>
          <pc:docMk/>
          <pc:sldMk cId="233653286" sldId="295"/>
        </pc:sldMkLst>
      </pc:sldChg>
      <pc:sldChg chg="addSp delSp modSp new mod modNotesTx">
        <pc:chgData name="fatimajaffar" userId="5d256bc2-190a-4f90-92b4-e1cc45f1db47" providerId="ADAL" clId="{EDA0545B-ABE0-4230-BE83-79B211DAF8B6}" dt="2024-09-04T05:51:33.803" v="845"/>
        <pc:sldMkLst>
          <pc:docMk/>
          <pc:sldMk cId="2201005400" sldId="295"/>
        </pc:sldMkLst>
        <pc:spChg chg="del">
          <ac:chgData name="fatimajaffar" userId="5d256bc2-190a-4f90-92b4-e1cc45f1db47" providerId="ADAL" clId="{EDA0545B-ABE0-4230-BE83-79B211DAF8B6}" dt="2024-09-04T05:49:45.856" v="832" actId="478"/>
          <ac:spMkLst>
            <pc:docMk/>
            <pc:sldMk cId="2201005400" sldId="295"/>
            <ac:spMk id="2" creationId="{532E26DD-AF6C-8940-D6ED-4579E96FAEFE}"/>
          </ac:spMkLst>
        </pc:spChg>
        <pc:spChg chg="del">
          <ac:chgData name="fatimajaffar" userId="5d256bc2-190a-4f90-92b4-e1cc45f1db47" providerId="ADAL" clId="{EDA0545B-ABE0-4230-BE83-79B211DAF8B6}" dt="2024-09-04T05:49:43.541" v="831" actId="22"/>
          <ac:spMkLst>
            <pc:docMk/>
            <pc:sldMk cId="2201005400" sldId="295"/>
            <ac:spMk id="3" creationId="{FA89DDDD-2726-BE26-3444-D4904099744B}"/>
          </ac:spMkLst>
        </pc:spChg>
        <pc:picChg chg="add mod ord">
          <ac:chgData name="fatimajaffar" userId="5d256bc2-190a-4f90-92b4-e1cc45f1db47" providerId="ADAL" clId="{EDA0545B-ABE0-4230-BE83-79B211DAF8B6}" dt="2024-09-04T05:49:57.281" v="835" actId="1076"/>
          <ac:picMkLst>
            <pc:docMk/>
            <pc:sldMk cId="2201005400" sldId="295"/>
            <ac:picMk id="5" creationId="{9E620FA6-415E-A8A0-BB0D-787CBC9FF903}"/>
          </ac:picMkLst>
        </pc:picChg>
      </pc:sldChg>
      <pc:sldChg chg="new del">
        <pc:chgData name="fatimajaffar" userId="5d256bc2-190a-4f90-92b4-e1cc45f1db47" providerId="ADAL" clId="{EDA0545B-ABE0-4230-BE83-79B211DAF8B6}" dt="2024-09-04T05:42:40.984" v="811" actId="47"/>
        <pc:sldMkLst>
          <pc:docMk/>
          <pc:sldMk cId="4082337834" sldId="295"/>
        </pc:sldMkLst>
      </pc:sldChg>
      <pc:sldChg chg="addSp delSp modSp new mod modNotesTx">
        <pc:chgData name="fatimajaffar" userId="5d256bc2-190a-4f90-92b4-e1cc45f1db47" providerId="ADAL" clId="{EDA0545B-ABE0-4230-BE83-79B211DAF8B6}" dt="2024-09-04T05:51:21.299" v="844"/>
        <pc:sldMkLst>
          <pc:docMk/>
          <pc:sldMk cId="1498100937" sldId="296"/>
        </pc:sldMkLst>
        <pc:spChg chg="del">
          <ac:chgData name="fatimajaffar" userId="5d256bc2-190a-4f90-92b4-e1cc45f1db47" providerId="ADAL" clId="{EDA0545B-ABE0-4230-BE83-79B211DAF8B6}" dt="2024-09-04T05:50:55.771" v="838" actId="22"/>
          <ac:spMkLst>
            <pc:docMk/>
            <pc:sldMk cId="1498100937" sldId="296"/>
            <ac:spMk id="3" creationId="{F7B9E1F2-5AE8-11D4-07AF-1E728E4A0F23}"/>
          </ac:spMkLst>
        </pc:spChg>
        <pc:picChg chg="add mod ord">
          <ac:chgData name="fatimajaffar" userId="5d256bc2-190a-4f90-92b4-e1cc45f1db47" providerId="ADAL" clId="{EDA0545B-ABE0-4230-BE83-79B211DAF8B6}" dt="2024-09-04T05:51:06.172" v="841" actId="1076"/>
          <ac:picMkLst>
            <pc:docMk/>
            <pc:sldMk cId="1498100937" sldId="296"/>
            <ac:picMk id="5" creationId="{92657100-BB24-8048-B5B9-ED4749D6D36B}"/>
          </ac:picMkLst>
        </pc:picChg>
      </pc:sldChg>
      <pc:sldChg chg="addSp delSp modSp new mod setBg modNotesTx">
        <pc:chgData name="fatimajaffar" userId="5d256bc2-190a-4f90-92b4-e1cc45f1db47" providerId="ADAL" clId="{EDA0545B-ABE0-4230-BE83-79B211DAF8B6}" dt="2024-09-04T05:53:05.635" v="861"/>
        <pc:sldMkLst>
          <pc:docMk/>
          <pc:sldMk cId="1901896485" sldId="297"/>
        </pc:sldMkLst>
        <pc:spChg chg="del mod ord">
          <ac:chgData name="fatimajaffar" userId="5d256bc2-190a-4f90-92b4-e1cc45f1db47" providerId="ADAL" clId="{EDA0545B-ABE0-4230-BE83-79B211DAF8B6}" dt="2024-09-04T05:52:11.535" v="851" actId="478"/>
          <ac:spMkLst>
            <pc:docMk/>
            <pc:sldMk cId="1901896485" sldId="297"/>
            <ac:spMk id="2" creationId="{014AB242-48D1-4039-5EB0-D0756DD1FBF7}"/>
          </ac:spMkLst>
        </pc:spChg>
        <pc:spChg chg="del">
          <ac:chgData name="fatimajaffar" userId="5d256bc2-190a-4f90-92b4-e1cc45f1db47" providerId="ADAL" clId="{EDA0545B-ABE0-4230-BE83-79B211DAF8B6}" dt="2024-09-04T05:52:03.616" v="846" actId="22"/>
          <ac:spMkLst>
            <pc:docMk/>
            <pc:sldMk cId="1901896485" sldId="297"/>
            <ac:spMk id="3" creationId="{BC2BC2E8-F6FA-2577-7E72-299B544E3B69}"/>
          </ac:spMkLst>
        </pc:spChg>
        <pc:spChg chg="add del mod">
          <ac:chgData name="fatimajaffar" userId="5d256bc2-190a-4f90-92b4-e1cc45f1db47" providerId="ADAL" clId="{EDA0545B-ABE0-4230-BE83-79B211DAF8B6}" dt="2024-09-04T05:52:41.289" v="857" actId="26606"/>
          <ac:spMkLst>
            <pc:docMk/>
            <pc:sldMk cId="1901896485" sldId="297"/>
            <ac:spMk id="7" creationId="{50B8D717-5594-F62D-C9E4-9BC355770B14}"/>
          </ac:spMkLst>
        </pc:spChg>
        <pc:spChg chg="add del">
          <ac:chgData name="fatimajaffar" userId="5d256bc2-190a-4f90-92b4-e1cc45f1db47" providerId="ADAL" clId="{EDA0545B-ABE0-4230-BE83-79B211DAF8B6}" dt="2024-09-04T05:52:08.626" v="849" actId="26606"/>
          <ac:spMkLst>
            <pc:docMk/>
            <pc:sldMk cId="1901896485" sldId="297"/>
            <ac:spMk id="10" creationId="{D829E218-74FB-4455-98BE-F2C5BA8978BE}"/>
          </ac:spMkLst>
        </pc:spChg>
        <pc:spChg chg="add del">
          <ac:chgData name="fatimajaffar" userId="5d256bc2-190a-4f90-92b4-e1cc45f1db47" providerId="ADAL" clId="{EDA0545B-ABE0-4230-BE83-79B211DAF8B6}" dt="2024-09-04T05:52:08.626" v="849" actId="26606"/>
          <ac:spMkLst>
            <pc:docMk/>
            <pc:sldMk cId="1901896485" sldId="297"/>
            <ac:spMk id="12" creationId="{7E8D75FD-D4F9-4D11-B70D-82EFCB4CFA5B}"/>
          </ac:spMkLst>
        </pc:spChg>
        <pc:spChg chg="add del">
          <ac:chgData name="fatimajaffar" userId="5d256bc2-190a-4f90-92b4-e1cc45f1db47" providerId="ADAL" clId="{EDA0545B-ABE0-4230-BE83-79B211DAF8B6}" dt="2024-09-04T05:52:08.626" v="849" actId="26606"/>
          <ac:spMkLst>
            <pc:docMk/>
            <pc:sldMk cId="1901896485" sldId="297"/>
            <ac:spMk id="16" creationId="{0B4FB531-34DA-4777-9BD5-5B885DC38198}"/>
          </ac:spMkLst>
        </pc:spChg>
        <pc:spChg chg="add del">
          <ac:chgData name="fatimajaffar" userId="5d256bc2-190a-4f90-92b4-e1cc45f1db47" providerId="ADAL" clId="{EDA0545B-ABE0-4230-BE83-79B211DAF8B6}" dt="2024-09-04T05:52:08.626" v="849" actId="26606"/>
          <ac:spMkLst>
            <pc:docMk/>
            <pc:sldMk cId="1901896485" sldId="297"/>
            <ac:spMk id="18" creationId="{84831CE8-CE7C-49DF-BA32-7884E868A21D}"/>
          </ac:spMkLst>
        </pc:spChg>
        <pc:spChg chg="add del">
          <ac:chgData name="fatimajaffar" userId="5d256bc2-190a-4f90-92b4-e1cc45f1db47" providerId="ADAL" clId="{EDA0545B-ABE0-4230-BE83-79B211DAF8B6}" dt="2024-09-04T05:52:41.289" v="857" actId="26606"/>
          <ac:spMkLst>
            <pc:docMk/>
            <pc:sldMk cId="1901896485" sldId="297"/>
            <ac:spMk id="20" creationId="{7CFB8C0F-4E01-4C10-A861-0C16EB92D23E}"/>
          </ac:spMkLst>
        </pc:spChg>
        <pc:spChg chg="add del">
          <ac:chgData name="fatimajaffar" userId="5d256bc2-190a-4f90-92b4-e1cc45f1db47" providerId="ADAL" clId="{EDA0545B-ABE0-4230-BE83-79B211DAF8B6}" dt="2024-09-04T05:52:41.289" v="857" actId="26606"/>
          <ac:spMkLst>
            <pc:docMk/>
            <pc:sldMk cId="1901896485" sldId="297"/>
            <ac:spMk id="21" creationId="{D829E218-74FB-4455-98BE-F2C5BA8978BE}"/>
          </ac:spMkLst>
        </pc:spChg>
        <pc:spChg chg="add del">
          <ac:chgData name="fatimajaffar" userId="5d256bc2-190a-4f90-92b4-e1cc45f1db47" providerId="ADAL" clId="{EDA0545B-ABE0-4230-BE83-79B211DAF8B6}" dt="2024-09-04T05:52:41.289" v="857" actId="26606"/>
          <ac:spMkLst>
            <pc:docMk/>
            <pc:sldMk cId="1901896485" sldId="297"/>
            <ac:spMk id="22" creationId="{8EE702CF-91CE-4661-ACBF-3C8160D1B433}"/>
          </ac:spMkLst>
        </pc:spChg>
        <pc:spChg chg="add del">
          <ac:chgData name="fatimajaffar" userId="5d256bc2-190a-4f90-92b4-e1cc45f1db47" providerId="ADAL" clId="{EDA0545B-ABE0-4230-BE83-79B211DAF8B6}" dt="2024-09-04T05:52:41.289" v="857" actId="26606"/>
          <ac:spMkLst>
            <pc:docMk/>
            <pc:sldMk cId="1901896485" sldId="297"/>
            <ac:spMk id="23" creationId="{7E8D75FD-D4F9-4D11-B70D-82EFCB4CFA5B}"/>
          </ac:spMkLst>
        </pc:spChg>
        <pc:spChg chg="add del">
          <ac:chgData name="fatimajaffar" userId="5d256bc2-190a-4f90-92b4-e1cc45f1db47" providerId="ADAL" clId="{EDA0545B-ABE0-4230-BE83-79B211DAF8B6}" dt="2024-09-04T05:52:41.289" v="857" actId="26606"/>
          <ac:spMkLst>
            <pc:docMk/>
            <pc:sldMk cId="1901896485" sldId="297"/>
            <ac:spMk id="25" creationId="{548B4202-DCD5-4F8C-B481-743A989A9DFF}"/>
          </ac:spMkLst>
        </pc:spChg>
        <pc:spChg chg="add del">
          <ac:chgData name="fatimajaffar" userId="5d256bc2-190a-4f90-92b4-e1cc45f1db47" providerId="ADAL" clId="{EDA0545B-ABE0-4230-BE83-79B211DAF8B6}" dt="2024-09-04T05:52:41.289" v="857" actId="26606"/>
          <ac:spMkLst>
            <pc:docMk/>
            <pc:sldMk cId="1901896485" sldId="297"/>
            <ac:spMk id="31" creationId="{D829E218-74FB-4455-98BE-F2C5BA8978BE}"/>
          </ac:spMkLst>
        </pc:spChg>
        <pc:spChg chg="add del">
          <ac:chgData name="fatimajaffar" userId="5d256bc2-190a-4f90-92b4-e1cc45f1db47" providerId="ADAL" clId="{EDA0545B-ABE0-4230-BE83-79B211DAF8B6}" dt="2024-09-04T05:52:41.289" v="857" actId="26606"/>
          <ac:spMkLst>
            <pc:docMk/>
            <pc:sldMk cId="1901896485" sldId="297"/>
            <ac:spMk id="33" creationId="{7E8D75FD-D4F9-4D11-B70D-82EFCB4CFA5B}"/>
          </ac:spMkLst>
        </pc:spChg>
        <pc:spChg chg="add del">
          <ac:chgData name="fatimajaffar" userId="5d256bc2-190a-4f90-92b4-e1cc45f1db47" providerId="ADAL" clId="{EDA0545B-ABE0-4230-BE83-79B211DAF8B6}" dt="2024-09-04T05:52:41.289" v="857" actId="26606"/>
          <ac:spMkLst>
            <pc:docMk/>
            <pc:sldMk cId="1901896485" sldId="297"/>
            <ac:spMk id="37" creationId="{548B4202-DCD5-4F8C-B481-743A989A9DFF}"/>
          </ac:spMkLst>
        </pc:spChg>
        <pc:spChg chg="add del">
          <ac:chgData name="fatimajaffar" userId="5d256bc2-190a-4f90-92b4-e1cc45f1db47" providerId="ADAL" clId="{EDA0545B-ABE0-4230-BE83-79B211DAF8B6}" dt="2024-09-04T05:52:41.289" v="857" actId="26606"/>
          <ac:spMkLst>
            <pc:docMk/>
            <pc:sldMk cId="1901896485" sldId="297"/>
            <ac:spMk id="41" creationId="{7CFB8C0F-4E01-4C10-A861-0C16EB92D23E}"/>
          </ac:spMkLst>
        </pc:spChg>
        <pc:spChg chg="add del">
          <ac:chgData name="fatimajaffar" userId="5d256bc2-190a-4f90-92b4-e1cc45f1db47" providerId="ADAL" clId="{EDA0545B-ABE0-4230-BE83-79B211DAF8B6}" dt="2024-09-04T05:52:41.289" v="857" actId="26606"/>
          <ac:spMkLst>
            <pc:docMk/>
            <pc:sldMk cId="1901896485" sldId="297"/>
            <ac:spMk id="43" creationId="{8EE702CF-91CE-4661-ACBF-3C8160D1B433}"/>
          </ac:spMkLst>
        </pc:spChg>
        <pc:picChg chg="add del mod ord">
          <ac:chgData name="fatimajaffar" userId="5d256bc2-190a-4f90-92b4-e1cc45f1db47" providerId="ADAL" clId="{EDA0545B-ABE0-4230-BE83-79B211DAF8B6}" dt="2024-09-04T05:52:31.465" v="852" actId="478"/>
          <ac:picMkLst>
            <pc:docMk/>
            <pc:sldMk cId="1901896485" sldId="297"/>
            <ac:picMk id="5" creationId="{CE065627-B3AC-85B2-E0D9-DE4323E47690}"/>
          </ac:picMkLst>
        </pc:picChg>
        <pc:picChg chg="add mod">
          <ac:chgData name="fatimajaffar" userId="5d256bc2-190a-4f90-92b4-e1cc45f1db47" providerId="ADAL" clId="{EDA0545B-ABE0-4230-BE83-79B211DAF8B6}" dt="2024-09-04T05:52:54.339" v="859" actId="14100"/>
          <ac:picMkLst>
            <pc:docMk/>
            <pc:sldMk cId="1901896485" sldId="297"/>
            <ac:picMk id="9" creationId="{7B3AEE7A-1B30-57DF-7CC0-08FB91C363C4}"/>
          </ac:picMkLst>
        </pc:picChg>
        <pc:cxnChg chg="add del">
          <ac:chgData name="fatimajaffar" userId="5d256bc2-190a-4f90-92b4-e1cc45f1db47" providerId="ADAL" clId="{EDA0545B-ABE0-4230-BE83-79B211DAF8B6}" dt="2024-09-04T05:52:08.626" v="849" actId="26606"/>
          <ac:cxnSpMkLst>
            <pc:docMk/>
            <pc:sldMk cId="1901896485" sldId="297"/>
            <ac:cxnSpMk id="14" creationId="{1F5DC8C3-BA5F-4EED-BB9A-A14272BD82A1}"/>
          </ac:cxnSpMkLst>
        </pc:cxnChg>
        <pc:cxnChg chg="add del">
          <ac:chgData name="fatimajaffar" userId="5d256bc2-190a-4f90-92b4-e1cc45f1db47" providerId="ADAL" clId="{EDA0545B-ABE0-4230-BE83-79B211DAF8B6}" dt="2024-09-04T05:52:41.289" v="857" actId="26606"/>
          <ac:cxnSpMkLst>
            <pc:docMk/>
            <pc:sldMk cId="1901896485" sldId="297"/>
            <ac:cxnSpMk id="24" creationId="{1F5DC8C3-BA5F-4EED-BB9A-A14272BD82A1}"/>
          </ac:cxnSpMkLst>
        </pc:cxnChg>
        <pc:cxnChg chg="add del">
          <ac:chgData name="fatimajaffar" userId="5d256bc2-190a-4f90-92b4-e1cc45f1db47" providerId="ADAL" clId="{EDA0545B-ABE0-4230-BE83-79B211DAF8B6}" dt="2024-09-04T05:52:41.289" v="857" actId="26606"/>
          <ac:cxnSpMkLst>
            <pc:docMk/>
            <pc:sldMk cId="1901896485" sldId="297"/>
            <ac:cxnSpMk id="26" creationId="{F7F57F6B-E621-4E40-A34D-2FE12902AA20}"/>
          </ac:cxnSpMkLst>
        </pc:cxnChg>
        <pc:cxnChg chg="add del">
          <ac:chgData name="fatimajaffar" userId="5d256bc2-190a-4f90-92b4-e1cc45f1db47" providerId="ADAL" clId="{EDA0545B-ABE0-4230-BE83-79B211DAF8B6}" dt="2024-09-04T05:52:41.289" v="857" actId="26606"/>
          <ac:cxnSpMkLst>
            <pc:docMk/>
            <pc:sldMk cId="1901896485" sldId="297"/>
            <ac:cxnSpMk id="35" creationId="{1F5DC8C3-BA5F-4EED-BB9A-A14272BD82A1}"/>
          </ac:cxnSpMkLst>
        </pc:cxnChg>
        <pc:cxnChg chg="add del">
          <ac:chgData name="fatimajaffar" userId="5d256bc2-190a-4f90-92b4-e1cc45f1db47" providerId="ADAL" clId="{EDA0545B-ABE0-4230-BE83-79B211DAF8B6}" dt="2024-09-04T05:52:41.289" v="857" actId="26606"/>
          <ac:cxnSpMkLst>
            <pc:docMk/>
            <pc:sldMk cId="1901896485" sldId="297"/>
            <ac:cxnSpMk id="39" creationId="{F7F57F6B-E621-4E40-A34D-2FE12902AA20}"/>
          </ac:cxnSpMkLst>
        </pc:cxnChg>
      </pc:sldChg>
      <pc:sldChg chg="addSp delSp modSp new mod modNotesTx">
        <pc:chgData name="fatimajaffar" userId="5d256bc2-190a-4f90-92b4-e1cc45f1db47" providerId="ADAL" clId="{EDA0545B-ABE0-4230-BE83-79B211DAF8B6}" dt="2024-09-04T05:53:55.796" v="868"/>
        <pc:sldMkLst>
          <pc:docMk/>
          <pc:sldMk cId="51898307" sldId="298"/>
        </pc:sldMkLst>
        <pc:spChg chg="del">
          <ac:chgData name="fatimajaffar" userId="5d256bc2-190a-4f90-92b4-e1cc45f1db47" providerId="ADAL" clId="{EDA0545B-ABE0-4230-BE83-79B211DAF8B6}" dt="2024-09-04T05:53:36.675" v="863" actId="478"/>
          <ac:spMkLst>
            <pc:docMk/>
            <pc:sldMk cId="51898307" sldId="298"/>
            <ac:spMk id="2" creationId="{5B59104D-AEAB-D9C6-5919-88651EC631D5}"/>
          </ac:spMkLst>
        </pc:spChg>
        <pc:spChg chg="del">
          <ac:chgData name="fatimajaffar" userId="5d256bc2-190a-4f90-92b4-e1cc45f1db47" providerId="ADAL" clId="{EDA0545B-ABE0-4230-BE83-79B211DAF8B6}" dt="2024-09-04T05:53:32.035" v="862" actId="22"/>
          <ac:spMkLst>
            <pc:docMk/>
            <pc:sldMk cId="51898307" sldId="298"/>
            <ac:spMk id="3" creationId="{AEF8A126-2C65-123D-D71C-E15BF5C7CF35}"/>
          </ac:spMkLst>
        </pc:spChg>
        <pc:picChg chg="add mod ord">
          <ac:chgData name="fatimajaffar" userId="5d256bc2-190a-4f90-92b4-e1cc45f1db47" providerId="ADAL" clId="{EDA0545B-ABE0-4230-BE83-79B211DAF8B6}" dt="2024-09-04T05:53:44.162" v="866" actId="1076"/>
          <ac:picMkLst>
            <pc:docMk/>
            <pc:sldMk cId="51898307" sldId="298"/>
            <ac:picMk id="5" creationId="{9B327E4F-DA89-2762-79D3-59C92B9655A1}"/>
          </ac:picMkLst>
        </pc:picChg>
      </pc:sldChg>
      <pc:sldChg chg="addSp delSp modSp new mod modNotesTx">
        <pc:chgData name="fatimajaffar" userId="5d256bc2-190a-4f90-92b4-e1cc45f1db47" providerId="ADAL" clId="{EDA0545B-ABE0-4230-BE83-79B211DAF8B6}" dt="2024-09-04T05:54:33.190" v="873"/>
        <pc:sldMkLst>
          <pc:docMk/>
          <pc:sldMk cId="1191918970" sldId="299"/>
        </pc:sldMkLst>
        <pc:spChg chg="del">
          <ac:chgData name="fatimajaffar" userId="5d256bc2-190a-4f90-92b4-e1cc45f1db47" providerId="ADAL" clId="{EDA0545B-ABE0-4230-BE83-79B211DAF8B6}" dt="2024-09-04T05:54:16.027" v="869" actId="22"/>
          <ac:spMkLst>
            <pc:docMk/>
            <pc:sldMk cId="1191918970" sldId="299"/>
            <ac:spMk id="3" creationId="{811FD3DB-2D07-FF7B-F838-129B8D1BA23A}"/>
          </ac:spMkLst>
        </pc:spChg>
        <pc:picChg chg="add mod ord">
          <ac:chgData name="fatimajaffar" userId="5d256bc2-190a-4f90-92b4-e1cc45f1db47" providerId="ADAL" clId="{EDA0545B-ABE0-4230-BE83-79B211DAF8B6}" dt="2024-09-04T05:54:22.240" v="872" actId="1076"/>
          <ac:picMkLst>
            <pc:docMk/>
            <pc:sldMk cId="1191918970" sldId="299"/>
            <ac:picMk id="5" creationId="{13476C0F-FF17-8F77-3836-8D486A929E83}"/>
          </ac:picMkLst>
        </pc:picChg>
      </pc:sldChg>
      <pc:sldChg chg="addSp delSp modSp new mod modNotesTx">
        <pc:chgData name="fatimajaffar" userId="5d256bc2-190a-4f90-92b4-e1cc45f1db47" providerId="ADAL" clId="{EDA0545B-ABE0-4230-BE83-79B211DAF8B6}" dt="2024-09-04T05:55:21.404" v="880"/>
        <pc:sldMkLst>
          <pc:docMk/>
          <pc:sldMk cId="87315209" sldId="300"/>
        </pc:sldMkLst>
        <pc:spChg chg="del">
          <ac:chgData name="fatimajaffar" userId="5d256bc2-190a-4f90-92b4-e1cc45f1db47" providerId="ADAL" clId="{EDA0545B-ABE0-4230-BE83-79B211DAF8B6}" dt="2024-09-04T05:54:57.952" v="875" actId="22"/>
          <ac:spMkLst>
            <pc:docMk/>
            <pc:sldMk cId="87315209" sldId="300"/>
            <ac:spMk id="3" creationId="{6C30C46B-0658-A410-F1E0-BCB27B8BA674}"/>
          </ac:spMkLst>
        </pc:spChg>
        <pc:picChg chg="add mod ord">
          <ac:chgData name="fatimajaffar" userId="5d256bc2-190a-4f90-92b4-e1cc45f1db47" providerId="ADAL" clId="{EDA0545B-ABE0-4230-BE83-79B211DAF8B6}" dt="2024-09-04T05:55:06.012" v="878" actId="1076"/>
          <ac:picMkLst>
            <pc:docMk/>
            <pc:sldMk cId="87315209" sldId="300"/>
            <ac:picMk id="5" creationId="{E8A4DA57-DF7F-7B90-725D-17780CA450ED}"/>
          </ac:picMkLst>
        </pc:picChg>
      </pc:sldChg>
      <pc:sldChg chg="new del">
        <pc:chgData name="fatimajaffar" userId="5d256bc2-190a-4f90-92b4-e1cc45f1db47" providerId="ADAL" clId="{EDA0545B-ABE0-4230-BE83-79B211DAF8B6}" dt="2024-09-04T06:09:41.243" v="904" actId="47"/>
        <pc:sldMkLst>
          <pc:docMk/>
          <pc:sldMk cId="132316952" sldId="301"/>
        </pc:sldMkLst>
      </pc:sldChg>
      <pc:sldChg chg="addSp modSp new mod modAnim">
        <pc:chgData name="fatimajaffar" userId="5d256bc2-190a-4f90-92b4-e1cc45f1db47" providerId="ADAL" clId="{EDA0545B-ABE0-4230-BE83-79B211DAF8B6}" dt="2024-09-04T08:49:12.228" v="1160"/>
        <pc:sldMkLst>
          <pc:docMk/>
          <pc:sldMk cId="367980589" sldId="301"/>
        </pc:sldMkLst>
        <pc:spChg chg="mod">
          <ac:chgData name="fatimajaffar" userId="5d256bc2-190a-4f90-92b4-e1cc45f1db47" providerId="ADAL" clId="{EDA0545B-ABE0-4230-BE83-79B211DAF8B6}" dt="2024-09-04T08:42:02.734" v="1076" actId="20577"/>
          <ac:spMkLst>
            <pc:docMk/>
            <pc:sldMk cId="367980589" sldId="301"/>
            <ac:spMk id="2" creationId="{CE0CC9F5-7556-30EA-47F3-36FA196DAC41}"/>
          </ac:spMkLst>
        </pc:spChg>
        <pc:spChg chg="mod">
          <ac:chgData name="fatimajaffar" userId="5d256bc2-190a-4f90-92b4-e1cc45f1db47" providerId="ADAL" clId="{EDA0545B-ABE0-4230-BE83-79B211DAF8B6}" dt="2024-09-04T08:42:22.624" v="1122" actId="403"/>
          <ac:spMkLst>
            <pc:docMk/>
            <pc:sldMk cId="367980589" sldId="301"/>
            <ac:spMk id="3" creationId="{DE8DED7B-D011-A047-8CFD-E1B91B95FFB2}"/>
          </ac:spMkLst>
        </pc:spChg>
        <pc:spChg chg="mod">
          <ac:chgData name="fatimajaffar" userId="5d256bc2-190a-4f90-92b4-e1cc45f1db47" providerId="ADAL" clId="{EDA0545B-ABE0-4230-BE83-79B211DAF8B6}" dt="2024-09-04T08:42:40.759" v="1123"/>
          <ac:spMkLst>
            <pc:docMk/>
            <pc:sldMk cId="367980589" sldId="301"/>
            <ac:spMk id="5" creationId="{39A68631-FDCB-8B09-C1F7-6DDF8BB9FDFB}"/>
          </ac:spMkLst>
        </pc:spChg>
        <pc:spChg chg="mod">
          <ac:chgData name="fatimajaffar" userId="5d256bc2-190a-4f90-92b4-e1cc45f1db47" providerId="ADAL" clId="{EDA0545B-ABE0-4230-BE83-79B211DAF8B6}" dt="2024-09-04T08:42:40.759" v="1123"/>
          <ac:spMkLst>
            <pc:docMk/>
            <pc:sldMk cId="367980589" sldId="301"/>
            <ac:spMk id="6" creationId="{930B6673-CF47-8E22-6DDD-7D1700A65285}"/>
          </ac:spMkLst>
        </pc:spChg>
        <pc:spChg chg="mod">
          <ac:chgData name="fatimajaffar" userId="5d256bc2-190a-4f90-92b4-e1cc45f1db47" providerId="ADAL" clId="{EDA0545B-ABE0-4230-BE83-79B211DAF8B6}" dt="2024-09-04T08:42:40.759" v="1123"/>
          <ac:spMkLst>
            <pc:docMk/>
            <pc:sldMk cId="367980589" sldId="301"/>
            <ac:spMk id="7" creationId="{142A7D72-6055-EF51-35E8-ABF03A826C74}"/>
          </ac:spMkLst>
        </pc:spChg>
        <pc:spChg chg="mod">
          <ac:chgData name="fatimajaffar" userId="5d256bc2-190a-4f90-92b4-e1cc45f1db47" providerId="ADAL" clId="{EDA0545B-ABE0-4230-BE83-79B211DAF8B6}" dt="2024-09-04T08:42:40.759" v="1123"/>
          <ac:spMkLst>
            <pc:docMk/>
            <pc:sldMk cId="367980589" sldId="301"/>
            <ac:spMk id="8" creationId="{FC1D9643-3D37-4A29-DAE5-C5368B35E249}"/>
          </ac:spMkLst>
        </pc:spChg>
        <pc:spChg chg="add mod">
          <ac:chgData name="fatimajaffar" userId="5d256bc2-190a-4f90-92b4-e1cc45f1db47" providerId="ADAL" clId="{EDA0545B-ABE0-4230-BE83-79B211DAF8B6}" dt="2024-09-04T08:43:27.929" v="1130" actId="1076"/>
          <ac:spMkLst>
            <pc:docMk/>
            <pc:sldMk cId="367980589" sldId="301"/>
            <ac:spMk id="13" creationId="{34EB6F0A-7588-4201-3197-0B83FCAA063C}"/>
          </ac:spMkLst>
        </pc:spChg>
        <pc:spChg chg="add mod">
          <ac:chgData name="fatimajaffar" userId="5d256bc2-190a-4f90-92b4-e1cc45f1db47" providerId="ADAL" clId="{EDA0545B-ABE0-4230-BE83-79B211DAF8B6}" dt="2024-09-04T08:43:48.168" v="1135" actId="1076"/>
          <ac:spMkLst>
            <pc:docMk/>
            <pc:sldMk cId="367980589" sldId="301"/>
            <ac:spMk id="16" creationId="{DEE98392-5090-F27D-F088-5565DF940710}"/>
          </ac:spMkLst>
        </pc:spChg>
        <pc:spChg chg="add mod">
          <ac:chgData name="fatimajaffar" userId="5d256bc2-190a-4f90-92b4-e1cc45f1db47" providerId="ADAL" clId="{EDA0545B-ABE0-4230-BE83-79B211DAF8B6}" dt="2024-09-04T08:43:54.762" v="1137" actId="1076"/>
          <ac:spMkLst>
            <pc:docMk/>
            <pc:sldMk cId="367980589" sldId="301"/>
            <ac:spMk id="17" creationId="{E13FD7D3-A8DE-A618-5F8B-79B5F1505655}"/>
          </ac:spMkLst>
        </pc:spChg>
        <pc:spChg chg="add mod">
          <ac:chgData name="fatimajaffar" userId="5d256bc2-190a-4f90-92b4-e1cc45f1db47" providerId="ADAL" clId="{EDA0545B-ABE0-4230-BE83-79B211DAF8B6}" dt="2024-09-04T08:47:14.798" v="1147" actId="403"/>
          <ac:spMkLst>
            <pc:docMk/>
            <pc:sldMk cId="367980589" sldId="301"/>
            <ac:spMk id="22" creationId="{689414CA-3E4D-2BAA-76A0-83ACA5FBB61B}"/>
          </ac:spMkLst>
        </pc:spChg>
        <pc:grpChg chg="add mod">
          <ac:chgData name="fatimajaffar" userId="5d256bc2-190a-4f90-92b4-e1cc45f1db47" providerId="ADAL" clId="{EDA0545B-ABE0-4230-BE83-79B211DAF8B6}" dt="2024-09-04T08:42:53.905" v="1127" actId="1076"/>
          <ac:grpSpMkLst>
            <pc:docMk/>
            <pc:sldMk cId="367980589" sldId="301"/>
            <ac:grpSpMk id="4" creationId="{07B48DBF-A10B-4A19-31B1-8F0B81223875}"/>
          </ac:grpSpMkLst>
        </pc:grpChg>
        <pc:graphicFrameChg chg="add mod">
          <ac:chgData name="fatimajaffar" userId="5d256bc2-190a-4f90-92b4-e1cc45f1db47" providerId="ADAL" clId="{EDA0545B-ABE0-4230-BE83-79B211DAF8B6}" dt="2024-09-04T08:43:51.359" v="1136" actId="1076"/>
          <ac:graphicFrameMkLst>
            <pc:docMk/>
            <pc:sldMk cId="367980589" sldId="301"/>
            <ac:graphicFrameMk id="14" creationId="{EF0233EE-6AAF-19B9-361D-CA5C9A091581}"/>
          </ac:graphicFrameMkLst>
        </pc:graphicFrameChg>
        <pc:graphicFrameChg chg="add mod">
          <ac:chgData name="fatimajaffar" userId="5d256bc2-190a-4f90-92b4-e1cc45f1db47" providerId="ADAL" clId="{EDA0545B-ABE0-4230-BE83-79B211DAF8B6}" dt="2024-09-04T08:44:01.741" v="1138" actId="1076"/>
          <ac:graphicFrameMkLst>
            <pc:docMk/>
            <pc:sldMk cId="367980589" sldId="301"/>
            <ac:graphicFrameMk id="15" creationId="{E8CAC555-8C1B-65C8-1B60-336117BEE52E}"/>
          </ac:graphicFrameMkLst>
        </pc:graphicFrameChg>
        <pc:cxnChg chg="add mod">
          <ac:chgData name="fatimajaffar" userId="5d256bc2-190a-4f90-92b4-e1cc45f1db47" providerId="ADAL" clId="{EDA0545B-ABE0-4230-BE83-79B211DAF8B6}" dt="2024-09-04T08:48:19.147" v="1155" actId="14100"/>
          <ac:cxnSpMkLst>
            <pc:docMk/>
            <pc:sldMk cId="367980589" sldId="301"/>
            <ac:cxnSpMk id="9" creationId="{838B4699-70CA-22BD-9816-4A7C51DEBCF2}"/>
          </ac:cxnSpMkLst>
        </pc:cxnChg>
        <pc:cxnChg chg="add mod">
          <ac:chgData name="fatimajaffar" userId="5d256bc2-190a-4f90-92b4-e1cc45f1db47" providerId="ADAL" clId="{EDA0545B-ABE0-4230-BE83-79B211DAF8B6}" dt="2024-09-04T08:43:36.036" v="1132" actId="14100"/>
          <ac:cxnSpMkLst>
            <pc:docMk/>
            <pc:sldMk cId="367980589" sldId="301"/>
            <ac:cxnSpMk id="10" creationId="{5C58B5C3-B2BE-FC44-FEAB-42D3E179E121}"/>
          </ac:cxnSpMkLst>
        </pc:cxnChg>
        <pc:cxnChg chg="add mod">
          <ac:chgData name="fatimajaffar" userId="5d256bc2-190a-4f90-92b4-e1cc45f1db47" providerId="ADAL" clId="{EDA0545B-ABE0-4230-BE83-79B211DAF8B6}" dt="2024-09-04T08:43:39.125" v="1133" actId="14100"/>
          <ac:cxnSpMkLst>
            <pc:docMk/>
            <pc:sldMk cId="367980589" sldId="301"/>
            <ac:cxnSpMk id="11" creationId="{55D3FB0F-B1F8-AF0E-8001-6246E108EC05}"/>
          </ac:cxnSpMkLst>
        </pc:cxnChg>
        <pc:cxnChg chg="add mod">
          <ac:chgData name="fatimajaffar" userId="5d256bc2-190a-4f90-92b4-e1cc45f1db47" providerId="ADAL" clId="{EDA0545B-ABE0-4230-BE83-79B211DAF8B6}" dt="2024-09-04T08:43:42.364" v="1134" actId="14100"/>
          <ac:cxnSpMkLst>
            <pc:docMk/>
            <pc:sldMk cId="367980589" sldId="301"/>
            <ac:cxnSpMk id="12" creationId="{D0CE3519-7361-BD5D-BD7E-3D0EF5753703}"/>
          </ac:cxnSpMkLst>
        </pc:cxnChg>
        <pc:cxnChg chg="add mod">
          <ac:chgData name="fatimajaffar" userId="5d256bc2-190a-4f90-92b4-e1cc45f1db47" providerId="ADAL" clId="{EDA0545B-ABE0-4230-BE83-79B211DAF8B6}" dt="2024-09-04T08:47:31.821" v="1150" actId="14100"/>
          <ac:cxnSpMkLst>
            <pc:docMk/>
            <pc:sldMk cId="367980589" sldId="301"/>
            <ac:cxnSpMk id="23" creationId="{07A8474E-C231-8D2F-2917-BF86CF6C417B}"/>
          </ac:cxnSpMkLst>
        </pc:cxnChg>
      </pc:sldChg>
      <pc:sldChg chg="modSp add mod">
        <pc:chgData name="fatimajaffar" userId="5d256bc2-190a-4f90-92b4-e1cc45f1db47" providerId="ADAL" clId="{EDA0545B-ABE0-4230-BE83-79B211DAF8B6}" dt="2024-09-04T08:48:04.168" v="1153" actId="14100"/>
        <pc:sldMkLst>
          <pc:docMk/>
          <pc:sldMk cId="2950090446" sldId="302"/>
        </pc:sldMkLst>
        <pc:cxnChg chg="mod">
          <ac:chgData name="fatimajaffar" userId="5d256bc2-190a-4f90-92b4-e1cc45f1db47" providerId="ADAL" clId="{EDA0545B-ABE0-4230-BE83-79B211DAF8B6}" dt="2024-09-04T08:48:04.168" v="1153" actId="14100"/>
          <ac:cxnSpMkLst>
            <pc:docMk/>
            <pc:sldMk cId="2950090446" sldId="302"/>
            <ac:cxnSpMk id="23" creationId="{07A8474E-C231-8D2F-2917-BF86CF6C417B}"/>
          </ac:cxnSpMkLst>
        </pc:cxnChg>
      </pc:sldChg>
      <pc:sldChg chg="addSp delSp modSp new add del mod modAnim modNotesTx">
        <pc:chgData name="fatimajaffar" userId="5d256bc2-190a-4f90-92b4-e1cc45f1db47" providerId="ADAL" clId="{EDA0545B-ABE0-4230-BE83-79B211DAF8B6}" dt="2024-09-05T04:43:30.771" v="1360" actId="20577"/>
        <pc:sldMkLst>
          <pc:docMk/>
          <pc:sldMk cId="303403454" sldId="303"/>
        </pc:sldMkLst>
        <pc:spChg chg="mod">
          <ac:chgData name="fatimajaffar" userId="5d256bc2-190a-4f90-92b4-e1cc45f1db47" providerId="ADAL" clId="{EDA0545B-ABE0-4230-BE83-79B211DAF8B6}" dt="2024-09-05T04:15:41.651" v="1162"/>
          <ac:spMkLst>
            <pc:docMk/>
            <pc:sldMk cId="303403454" sldId="303"/>
            <ac:spMk id="2" creationId="{F8716299-FEA7-EF7D-E028-70B305BC971A}"/>
          </ac:spMkLst>
        </pc:spChg>
        <pc:spChg chg="mod">
          <ac:chgData name="fatimajaffar" userId="5d256bc2-190a-4f90-92b4-e1cc45f1db47" providerId="ADAL" clId="{EDA0545B-ABE0-4230-BE83-79B211DAF8B6}" dt="2024-09-05T04:27:41.534" v="1206" actId="313"/>
          <ac:spMkLst>
            <pc:docMk/>
            <pc:sldMk cId="303403454" sldId="303"/>
            <ac:spMk id="3" creationId="{96A472CB-D53E-0D59-EC74-6DBD9D10A5A7}"/>
          </ac:spMkLst>
        </pc:spChg>
        <pc:spChg chg="add mod">
          <ac:chgData name="fatimajaffar" userId="5d256bc2-190a-4f90-92b4-e1cc45f1db47" providerId="ADAL" clId="{EDA0545B-ABE0-4230-BE83-79B211DAF8B6}" dt="2024-09-05T04:31:33.326" v="1245" actId="1076"/>
          <ac:spMkLst>
            <pc:docMk/>
            <pc:sldMk cId="303403454" sldId="303"/>
            <ac:spMk id="4" creationId="{630D8794-2938-12B5-D672-274B185F7A8D}"/>
          </ac:spMkLst>
        </pc:spChg>
        <pc:spChg chg="add del">
          <ac:chgData name="fatimajaffar" userId="5d256bc2-190a-4f90-92b4-e1cc45f1db47" providerId="ADAL" clId="{EDA0545B-ABE0-4230-BE83-79B211DAF8B6}" dt="2024-09-05T04:30:02.068" v="1218" actId="11529"/>
          <ac:spMkLst>
            <pc:docMk/>
            <pc:sldMk cId="303403454" sldId="303"/>
            <ac:spMk id="5" creationId="{95B825D5-5F5C-538D-6C29-AC0F3F6BD006}"/>
          </ac:spMkLst>
        </pc:spChg>
        <pc:spChg chg="add mod">
          <ac:chgData name="fatimajaffar" userId="5d256bc2-190a-4f90-92b4-e1cc45f1db47" providerId="ADAL" clId="{EDA0545B-ABE0-4230-BE83-79B211DAF8B6}" dt="2024-09-05T04:31:24.313" v="1243" actId="1076"/>
          <ac:spMkLst>
            <pc:docMk/>
            <pc:sldMk cId="303403454" sldId="303"/>
            <ac:spMk id="6" creationId="{EE514728-4C48-ECE5-471A-7DE049F554F7}"/>
          </ac:spMkLst>
        </pc:spChg>
        <pc:spChg chg="add mod">
          <ac:chgData name="fatimajaffar" userId="5d256bc2-190a-4f90-92b4-e1cc45f1db47" providerId="ADAL" clId="{EDA0545B-ABE0-4230-BE83-79B211DAF8B6}" dt="2024-09-05T04:31:19.397" v="1242" actId="20577"/>
          <ac:spMkLst>
            <pc:docMk/>
            <pc:sldMk cId="303403454" sldId="303"/>
            <ac:spMk id="7" creationId="{A646B403-A8EC-4FA0-979B-E7E3C7744009}"/>
          </ac:spMkLst>
        </pc:spChg>
        <pc:spChg chg="add mod">
          <ac:chgData name="fatimajaffar" userId="5d256bc2-190a-4f90-92b4-e1cc45f1db47" providerId="ADAL" clId="{EDA0545B-ABE0-4230-BE83-79B211DAF8B6}" dt="2024-09-05T04:31:13.312" v="1237" actId="20577"/>
          <ac:spMkLst>
            <pc:docMk/>
            <pc:sldMk cId="303403454" sldId="303"/>
            <ac:spMk id="8" creationId="{558A1F16-3445-CF31-A744-60591FC9B3EC}"/>
          </ac:spMkLst>
        </pc:spChg>
        <pc:spChg chg="add del">
          <ac:chgData name="fatimajaffar" userId="5d256bc2-190a-4f90-92b4-e1cc45f1db47" providerId="ADAL" clId="{EDA0545B-ABE0-4230-BE83-79B211DAF8B6}" dt="2024-09-05T04:35:53.202" v="1268" actId="478"/>
          <ac:spMkLst>
            <pc:docMk/>
            <pc:sldMk cId="303403454" sldId="303"/>
            <ac:spMk id="16" creationId="{EBFB900C-7182-0C2E-C918-BE3DA5F4DBA5}"/>
          </ac:spMkLst>
        </pc:spChg>
        <pc:spChg chg="add mod">
          <ac:chgData name="fatimajaffar" userId="5d256bc2-190a-4f90-92b4-e1cc45f1db47" providerId="ADAL" clId="{EDA0545B-ABE0-4230-BE83-79B211DAF8B6}" dt="2024-09-05T04:36:35.721" v="1282" actId="1076"/>
          <ac:spMkLst>
            <pc:docMk/>
            <pc:sldMk cId="303403454" sldId="303"/>
            <ac:spMk id="17" creationId="{EE39FE6B-C7BC-177D-1A56-00562BADEEE3}"/>
          </ac:spMkLst>
        </pc:spChg>
        <pc:spChg chg="add mod">
          <ac:chgData name="fatimajaffar" userId="5d256bc2-190a-4f90-92b4-e1cc45f1db47" providerId="ADAL" clId="{EDA0545B-ABE0-4230-BE83-79B211DAF8B6}" dt="2024-09-05T04:38:35.073" v="1299" actId="1076"/>
          <ac:spMkLst>
            <pc:docMk/>
            <pc:sldMk cId="303403454" sldId="303"/>
            <ac:spMk id="21" creationId="{99FF275B-3F18-F81F-FD2C-08B5A8B09D35}"/>
          </ac:spMkLst>
        </pc:spChg>
        <pc:spChg chg="add mod">
          <ac:chgData name="fatimajaffar" userId="5d256bc2-190a-4f90-92b4-e1cc45f1db47" providerId="ADAL" clId="{EDA0545B-ABE0-4230-BE83-79B211DAF8B6}" dt="2024-09-05T04:38:51.048" v="1303" actId="1076"/>
          <ac:spMkLst>
            <pc:docMk/>
            <pc:sldMk cId="303403454" sldId="303"/>
            <ac:spMk id="23" creationId="{69C6E509-C516-5EAE-1C54-8A5E6DAAE914}"/>
          </ac:spMkLst>
        </pc:spChg>
        <pc:picChg chg="add del mod">
          <ac:chgData name="fatimajaffar" userId="5d256bc2-190a-4f90-92b4-e1cc45f1db47" providerId="ADAL" clId="{EDA0545B-ABE0-4230-BE83-79B211DAF8B6}" dt="2024-09-05T04:36:26.022" v="1277" actId="478"/>
          <ac:picMkLst>
            <pc:docMk/>
            <pc:sldMk cId="303403454" sldId="303"/>
            <ac:picMk id="15" creationId="{FE9E17F6-348B-8492-69B5-DE18942BD57F}"/>
          </ac:picMkLst>
        </pc:picChg>
        <pc:cxnChg chg="add mod">
          <ac:chgData name="fatimajaffar" userId="5d256bc2-190a-4f90-92b4-e1cc45f1db47" providerId="ADAL" clId="{EDA0545B-ABE0-4230-BE83-79B211DAF8B6}" dt="2024-09-05T04:32:18.545" v="1253" actId="1582"/>
          <ac:cxnSpMkLst>
            <pc:docMk/>
            <pc:sldMk cId="303403454" sldId="303"/>
            <ac:cxnSpMk id="9" creationId="{00E3FA5F-FECC-F332-CE54-2785D8B51A26}"/>
          </ac:cxnSpMkLst>
        </pc:cxnChg>
        <pc:cxnChg chg="add del mod">
          <ac:chgData name="fatimajaffar" userId="5d256bc2-190a-4f90-92b4-e1cc45f1db47" providerId="ADAL" clId="{EDA0545B-ABE0-4230-BE83-79B211DAF8B6}" dt="2024-09-05T04:32:41.691" v="1258" actId="478"/>
          <ac:cxnSpMkLst>
            <pc:docMk/>
            <pc:sldMk cId="303403454" sldId="303"/>
            <ac:cxnSpMk id="12" creationId="{0E9ADCBB-06C2-977B-6677-999242E24077}"/>
          </ac:cxnSpMkLst>
        </pc:cxnChg>
        <pc:cxnChg chg="add mod">
          <ac:chgData name="fatimajaffar" userId="5d256bc2-190a-4f90-92b4-e1cc45f1db47" providerId="ADAL" clId="{EDA0545B-ABE0-4230-BE83-79B211DAF8B6}" dt="2024-09-05T04:38:27.120" v="1297" actId="14100"/>
          <ac:cxnSpMkLst>
            <pc:docMk/>
            <pc:sldMk cId="303403454" sldId="303"/>
            <ac:cxnSpMk id="18" creationId="{1242CC48-EE43-986E-CBAF-8BEBC8B31B3D}"/>
          </ac:cxnSpMkLst>
        </pc:cxnChg>
        <pc:cxnChg chg="add mod">
          <ac:chgData name="fatimajaffar" userId="5d256bc2-190a-4f90-92b4-e1cc45f1db47" providerId="ADAL" clId="{EDA0545B-ABE0-4230-BE83-79B211DAF8B6}" dt="2024-09-05T04:38:48.225" v="1302" actId="14100"/>
          <ac:cxnSpMkLst>
            <pc:docMk/>
            <pc:sldMk cId="303403454" sldId="303"/>
            <ac:cxnSpMk id="22" creationId="{EF012036-EA8F-227A-50A0-BC49D4328058}"/>
          </ac:cxnSpMkLst>
        </pc:cxnChg>
        <pc:cxnChg chg="add mod">
          <ac:chgData name="fatimajaffar" userId="5d256bc2-190a-4f90-92b4-e1cc45f1db47" providerId="ADAL" clId="{EDA0545B-ABE0-4230-BE83-79B211DAF8B6}" dt="2024-09-05T04:39:15.663" v="1307" actId="208"/>
          <ac:cxnSpMkLst>
            <pc:docMk/>
            <pc:sldMk cId="303403454" sldId="303"/>
            <ac:cxnSpMk id="25" creationId="{89EF9B2D-86D4-F673-D887-B36368F66267}"/>
          </ac:cxnSpMkLst>
        </pc:cxnChg>
      </pc:sldChg>
      <pc:sldChg chg="add del">
        <pc:chgData name="fatimajaffar" userId="5d256bc2-190a-4f90-92b4-e1cc45f1db47" providerId="ADAL" clId="{EDA0545B-ABE0-4230-BE83-79B211DAF8B6}" dt="2024-09-05T04:58:49.952" v="1481" actId="47"/>
        <pc:sldMkLst>
          <pc:docMk/>
          <pc:sldMk cId="1235620055" sldId="304"/>
        </pc:sldMkLst>
      </pc:sldChg>
      <pc:sldChg chg="add del">
        <pc:chgData name="fatimajaffar" userId="5d256bc2-190a-4f90-92b4-e1cc45f1db47" providerId="ADAL" clId="{EDA0545B-ABE0-4230-BE83-79B211DAF8B6}" dt="2024-09-05T04:37:58.658" v="1292" actId="47"/>
        <pc:sldMkLst>
          <pc:docMk/>
          <pc:sldMk cId="2905564762" sldId="304"/>
        </pc:sldMkLst>
      </pc:sldChg>
      <pc:sldChg chg="addSp modSp add del mod">
        <pc:chgData name="fatimajaffar" userId="5d256bc2-190a-4f90-92b4-e1cc45f1db47" providerId="ADAL" clId="{EDA0545B-ABE0-4230-BE83-79B211DAF8B6}" dt="2024-09-05T04:38:16.801" v="1294" actId="47"/>
        <pc:sldMkLst>
          <pc:docMk/>
          <pc:sldMk cId="376854516" sldId="305"/>
        </pc:sldMkLst>
        <pc:cxnChg chg="add mod">
          <ac:chgData name="fatimajaffar" userId="5d256bc2-190a-4f90-92b4-e1cc45f1db47" providerId="ADAL" clId="{EDA0545B-ABE0-4230-BE83-79B211DAF8B6}" dt="2024-09-05T04:32:53.388" v="1263" actId="14100"/>
          <ac:cxnSpMkLst>
            <pc:docMk/>
            <pc:sldMk cId="376854516" sldId="305"/>
            <ac:cxnSpMk id="5" creationId="{BC90A241-5526-B8A8-7637-782D6CCFCB70}"/>
          </ac:cxnSpMkLst>
        </pc:cxnChg>
      </pc:sldChg>
      <pc:sldChg chg="modSp add del mod modNotesTx">
        <pc:chgData name="fatimajaffar" userId="5d256bc2-190a-4f90-92b4-e1cc45f1db47" providerId="ADAL" clId="{EDA0545B-ABE0-4230-BE83-79B211DAF8B6}" dt="2024-09-05T04:58:42.141" v="1480" actId="47"/>
        <pc:sldMkLst>
          <pc:docMk/>
          <pc:sldMk cId="1382172941" sldId="305"/>
        </pc:sldMkLst>
        <pc:spChg chg="mod">
          <ac:chgData name="fatimajaffar" userId="5d256bc2-190a-4f90-92b4-e1cc45f1db47" providerId="ADAL" clId="{EDA0545B-ABE0-4230-BE83-79B211DAF8B6}" dt="2024-09-05T04:40:07.139" v="1320" actId="20577"/>
          <ac:spMkLst>
            <pc:docMk/>
            <pc:sldMk cId="1382172941" sldId="305"/>
            <ac:spMk id="3" creationId="{96A472CB-D53E-0D59-EC74-6DBD9D10A5A7}"/>
          </ac:spMkLst>
        </pc:spChg>
      </pc:sldChg>
      <pc:sldChg chg="new del">
        <pc:chgData name="fatimajaffar" userId="5d256bc2-190a-4f90-92b4-e1cc45f1db47" providerId="ADAL" clId="{EDA0545B-ABE0-4230-BE83-79B211DAF8B6}" dt="2024-09-05T04:32:45.395" v="1260" actId="680"/>
        <pc:sldMkLst>
          <pc:docMk/>
          <pc:sldMk cId="1806963047" sldId="305"/>
        </pc:sldMkLst>
      </pc:sldChg>
      <pc:sldChg chg="addSp delSp modSp new mod delAnim modAnim modNotesTx">
        <pc:chgData name="fatimajaffar" userId="5d256bc2-190a-4f90-92b4-e1cc45f1db47" providerId="ADAL" clId="{EDA0545B-ABE0-4230-BE83-79B211DAF8B6}" dt="2024-09-05T04:59:01.887" v="1489" actId="20577"/>
        <pc:sldMkLst>
          <pc:docMk/>
          <pc:sldMk cId="1854476878" sldId="306"/>
        </pc:sldMkLst>
        <pc:spChg chg="mod">
          <ac:chgData name="fatimajaffar" userId="5d256bc2-190a-4f90-92b4-e1cc45f1db47" providerId="ADAL" clId="{EDA0545B-ABE0-4230-BE83-79B211DAF8B6}" dt="2024-09-05T04:53:12.467" v="1362"/>
          <ac:spMkLst>
            <pc:docMk/>
            <pc:sldMk cId="1854476878" sldId="306"/>
            <ac:spMk id="2" creationId="{CAA33274-0FF1-9F5F-685B-B987B088CDDD}"/>
          </ac:spMkLst>
        </pc:spChg>
        <pc:spChg chg="mod">
          <ac:chgData name="fatimajaffar" userId="5d256bc2-190a-4f90-92b4-e1cc45f1db47" providerId="ADAL" clId="{EDA0545B-ABE0-4230-BE83-79B211DAF8B6}" dt="2024-09-05T04:57:53.192" v="1476" actId="108"/>
          <ac:spMkLst>
            <pc:docMk/>
            <pc:sldMk cId="1854476878" sldId="306"/>
            <ac:spMk id="3" creationId="{06BE06B4-48AD-B0BA-21B5-BFC69A67386F}"/>
          </ac:spMkLst>
        </pc:spChg>
        <pc:spChg chg="add mod">
          <ac:chgData name="fatimajaffar" userId="5d256bc2-190a-4f90-92b4-e1cc45f1db47" providerId="ADAL" clId="{EDA0545B-ABE0-4230-BE83-79B211DAF8B6}" dt="2024-09-05T04:53:46.720" v="1419" actId="113"/>
          <ac:spMkLst>
            <pc:docMk/>
            <pc:sldMk cId="1854476878" sldId="306"/>
            <ac:spMk id="4" creationId="{45080683-82E3-D300-2C52-2981FE22022F}"/>
          </ac:spMkLst>
        </pc:spChg>
        <pc:spChg chg="add mod">
          <ac:chgData name="fatimajaffar" userId="5d256bc2-190a-4f90-92b4-e1cc45f1db47" providerId="ADAL" clId="{EDA0545B-ABE0-4230-BE83-79B211DAF8B6}" dt="2024-09-05T04:54:36.181" v="1431" actId="1076"/>
          <ac:spMkLst>
            <pc:docMk/>
            <pc:sldMk cId="1854476878" sldId="306"/>
            <ac:spMk id="5" creationId="{95E91817-E00A-21F3-3CA8-DDA927346EA0}"/>
          </ac:spMkLst>
        </pc:spChg>
        <pc:spChg chg="add mod">
          <ac:chgData name="fatimajaffar" userId="5d256bc2-190a-4f90-92b4-e1cc45f1db47" providerId="ADAL" clId="{EDA0545B-ABE0-4230-BE83-79B211DAF8B6}" dt="2024-09-05T04:54:18.438" v="1421"/>
          <ac:spMkLst>
            <pc:docMk/>
            <pc:sldMk cId="1854476878" sldId="306"/>
            <ac:spMk id="6" creationId="{61F91ADD-048A-63FD-5AAF-D2BE07B76B65}"/>
          </ac:spMkLst>
        </pc:spChg>
        <pc:spChg chg="add mod">
          <ac:chgData name="fatimajaffar" userId="5d256bc2-190a-4f90-92b4-e1cc45f1db47" providerId="ADAL" clId="{EDA0545B-ABE0-4230-BE83-79B211DAF8B6}" dt="2024-09-05T04:55:14.548" v="1448" actId="20577"/>
          <ac:spMkLst>
            <pc:docMk/>
            <pc:sldMk cId="1854476878" sldId="306"/>
            <ac:spMk id="7" creationId="{D4BAAA95-C228-7DDA-5917-7C6A576ECD5C}"/>
          </ac:spMkLst>
        </pc:spChg>
        <pc:spChg chg="add mod">
          <ac:chgData name="fatimajaffar" userId="5d256bc2-190a-4f90-92b4-e1cc45f1db47" providerId="ADAL" clId="{EDA0545B-ABE0-4230-BE83-79B211DAF8B6}" dt="2024-09-05T04:54:47.951" v="1439" actId="20577"/>
          <ac:spMkLst>
            <pc:docMk/>
            <pc:sldMk cId="1854476878" sldId="306"/>
            <ac:spMk id="8" creationId="{821F5112-122F-34B2-B873-D32BC09A4790}"/>
          </ac:spMkLst>
        </pc:spChg>
        <pc:spChg chg="add mod">
          <ac:chgData name="fatimajaffar" userId="5d256bc2-190a-4f90-92b4-e1cc45f1db47" providerId="ADAL" clId="{EDA0545B-ABE0-4230-BE83-79B211DAF8B6}" dt="2024-09-05T04:54:54.971" v="1443" actId="20577"/>
          <ac:spMkLst>
            <pc:docMk/>
            <pc:sldMk cId="1854476878" sldId="306"/>
            <ac:spMk id="9" creationId="{D057E628-CC67-9E05-9647-81EA1ECEAB1A}"/>
          </ac:spMkLst>
        </pc:spChg>
        <pc:spChg chg="add mod">
          <ac:chgData name="fatimajaffar" userId="5d256bc2-190a-4f90-92b4-e1cc45f1db47" providerId="ADAL" clId="{EDA0545B-ABE0-4230-BE83-79B211DAF8B6}" dt="2024-09-05T04:55:05.195" v="1445" actId="1076"/>
          <ac:spMkLst>
            <pc:docMk/>
            <pc:sldMk cId="1854476878" sldId="306"/>
            <ac:spMk id="10" creationId="{132B870F-ACD2-F88B-71C3-5D4DE0F696B5}"/>
          </ac:spMkLst>
        </pc:spChg>
        <pc:spChg chg="add mod">
          <ac:chgData name="fatimajaffar" userId="5d256bc2-190a-4f90-92b4-e1cc45f1db47" providerId="ADAL" clId="{EDA0545B-ABE0-4230-BE83-79B211DAF8B6}" dt="2024-09-05T04:55:09.540" v="1446" actId="1076"/>
          <ac:spMkLst>
            <pc:docMk/>
            <pc:sldMk cId="1854476878" sldId="306"/>
            <ac:spMk id="11" creationId="{42C45045-FFDC-DD58-DF26-D36B81DC64DB}"/>
          </ac:spMkLst>
        </pc:spChg>
        <pc:cxnChg chg="add mod">
          <ac:chgData name="fatimajaffar" userId="5d256bc2-190a-4f90-92b4-e1cc45f1db47" providerId="ADAL" clId="{EDA0545B-ABE0-4230-BE83-79B211DAF8B6}" dt="2024-09-05T04:55:30.656" v="1450" actId="1582"/>
          <ac:cxnSpMkLst>
            <pc:docMk/>
            <pc:sldMk cId="1854476878" sldId="306"/>
            <ac:cxnSpMk id="13" creationId="{E49069D9-817D-3100-F991-1E8BADB26657}"/>
          </ac:cxnSpMkLst>
        </pc:cxnChg>
        <pc:cxnChg chg="add mod">
          <ac:chgData name="fatimajaffar" userId="5d256bc2-190a-4f90-92b4-e1cc45f1db47" providerId="ADAL" clId="{EDA0545B-ABE0-4230-BE83-79B211DAF8B6}" dt="2024-09-05T04:55:41.400" v="1453" actId="14100"/>
          <ac:cxnSpMkLst>
            <pc:docMk/>
            <pc:sldMk cId="1854476878" sldId="306"/>
            <ac:cxnSpMk id="14" creationId="{C2BF9723-2A93-E27E-9FE7-D5D015C57C36}"/>
          </ac:cxnSpMkLst>
        </pc:cxnChg>
        <pc:cxnChg chg="add del mod">
          <ac:chgData name="fatimajaffar" userId="5d256bc2-190a-4f90-92b4-e1cc45f1db47" providerId="ADAL" clId="{EDA0545B-ABE0-4230-BE83-79B211DAF8B6}" dt="2024-09-05T04:56:18.058" v="1459" actId="478"/>
          <ac:cxnSpMkLst>
            <pc:docMk/>
            <pc:sldMk cId="1854476878" sldId="306"/>
            <ac:cxnSpMk id="17" creationId="{827EBB0E-7D04-729D-28B6-2B6E0F43FEF1}"/>
          </ac:cxnSpMkLst>
        </pc:cxnChg>
        <pc:cxnChg chg="add mod">
          <ac:chgData name="fatimajaffar" userId="5d256bc2-190a-4f90-92b4-e1cc45f1db47" providerId="ADAL" clId="{EDA0545B-ABE0-4230-BE83-79B211DAF8B6}" dt="2024-09-05T04:56:36.800" v="1464" actId="1582"/>
          <ac:cxnSpMkLst>
            <pc:docMk/>
            <pc:sldMk cId="1854476878" sldId="306"/>
            <ac:cxnSpMk id="19" creationId="{32CB09E7-5BC5-1DC0-B7D3-8F2AE0134753}"/>
          </ac:cxnSpMkLst>
        </pc:cxnChg>
        <pc:cxnChg chg="add mod">
          <ac:chgData name="fatimajaffar" userId="5d256bc2-190a-4f90-92b4-e1cc45f1db47" providerId="ADAL" clId="{EDA0545B-ABE0-4230-BE83-79B211DAF8B6}" dt="2024-09-05T04:56:36.800" v="1464" actId="1582"/>
          <ac:cxnSpMkLst>
            <pc:docMk/>
            <pc:sldMk cId="1854476878" sldId="306"/>
            <ac:cxnSpMk id="20" creationId="{01F83DA4-2E79-5ADD-DE53-A06D5E6AB040}"/>
          </ac:cxnSpMkLst>
        </pc:cxnChg>
        <pc:cxnChg chg="add mod">
          <ac:chgData name="fatimajaffar" userId="5d256bc2-190a-4f90-92b4-e1cc45f1db47" providerId="ADAL" clId="{EDA0545B-ABE0-4230-BE83-79B211DAF8B6}" dt="2024-09-05T04:57:05.164" v="1472" actId="14100"/>
          <ac:cxnSpMkLst>
            <pc:docMk/>
            <pc:sldMk cId="1854476878" sldId="306"/>
            <ac:cxnSpMk id="22" creationId="{F0433DF7-711B-4DDE-272F-7534DF9C96F2}"/>
          </ac:cxnSpMkLst>
        </pc:cxnChg>
        <pc:cxnChg chg="add mod">
          <ac:chgData name="fatimajaffar" userId="5d256bc2-190a-4f90-92b4-e1cc45f1db47" providerId="ADAL" clId="{EDA0545B-ABE0-4230-BE83-79B211DAF8B6}" dt="2024-09-05T04:56:59.692" v="1470" actId="14100"/>
          <ac:cxnSpMkLst>
            <pc:docMk/>
            <pc:sldMk cId="1854476878" sldId="306"/>
            <ac:cxnSpMk id="23" creationId="{4F43BACD-0F7A-D115-AD0C-647F88078771}"/>
          </ac:cxnSpMkLst>
        </pc:cxnChg>
      </pc:sldChg>
      <pc:sldChg chg="add del">
        <pc:chgData name="fatimajaffar" userId="5d256bc2-190a-4f90-92b4-e1cc45f1db47" providerId="ADAL" clId="{EDA0545B-ABE0-4230-BE83-79B211DAF8B6}" dt="2024-09-05T04:38:11.948" v="1293" actId="47"/>
        <pc:sldMkLst>
          <pc:docMk/>
          <pc:sldMk cId="4079558749" sldId="306"/>
        </pc:sldMkLst>
      </pc:sldChg>
      <pc:sldChg chg="addSp modSp new mod modAnim modNotesTx">
        <pc:chgData name="fatimajaffar" userId="5d256bc2-190a-4f90-92b4-e1cc45f1db47" providerId="ADAL" clId="{EDA0545B-ABE0-4230-BE83-79B211DAF8B6}" dt="2024-09-05T05:04:03.084" v="1674"/>
        <pc:sldMkLst>
          <pc:docMk/>
          <pc:sldMk cId="1526210879" sldId="307"/>
        </pc:sldMkLst>
        <pc:spChg chg="mod">
          <ac:chgData name="fatimajaffar" userId="5d256bc2-190a-4f90-92b4-e1cc45f1db47" providerId="ADAL" clId="{EDA0545B-ABE0-4230-BE83-79B211DAF8B6}" dt="2024-09-05T04:59:30.122" v="1518" actId="20577"/>
          <ac:spMkLst>
            <pc:docMk/>
            <pc:sldMk cId="1526210879" sldId="307"/>
            <ac:spMk id="2" creationId="{9A9F3EDB-72B5-80E4-F5A5-0FDD54FB3613}"/>
          </ac:spMkLst>
        </pc:spChg>
        <pc:spChg chg="mod">
          <ac:chgData name="fatimajaffar" userId="5d256bc2-190a-4f90-92b4-e1cc45f1db47" providerId="ADAL" clId="{EDA0545B-ABE0-4230-BE83-79B211DAF8B6}" dt="2024-09-05T04:59:43.609" v="1550" actId="113"/>
          <ac:spMkLst>
            <pc:docMk/>
            <pc:sldMk cId="1526210879" sldId="307"/>
            <ac:spMk id="3" creationId="{C4948432-62AC-58BD-84BD-71DB7D8F92EE}"/>
          </ac:spMkLst>
        </pc:spChg>
        <pc:spChg chg="add mod">
          <ac:chgData name="fatimajaffar" userId="5d256bc2-190a-4f90-92b4-e1cc45f1db47" providerId="ADAL" clId="{EDA0545B-ABE0-4230-BE83-79B211DAF8B6}" dt="2024-09-05T05:00:13.281" v="1563" actId="3062"/>
          <ac:spMkLst>
            <pc:docMk/>
            <pc:sldMk cId="1526210879" sldId="307"/>
            <ac:spMk id="4" creationId="{32D68944-604C-90A3-F392-870B549ABC6C}"/>
          </ac:spMkLst>
        </pc:spChg>
        <pc:spChg chg="add mod">
          <ac:chgData name="fatimajaffar" userId="5d256bc2-190a-4f90-92b4-e1cc45f1db47" providerId="ADAL" clId="{EDA0545B-ABE0-4230-BE83-79B211DAF8B6}" dt="2024-09-05T05:03:07.547" v="1664"/>
          <ac:spMkLst>
            <pc:docMk/>
            <pc:sldMk cId="1526210879" sldId="307"/>
            <ac:spMk id="5" creationId="{18C4343F-8D2F-DDCB-8A01-6996E8EDBCEC}"/>
          </ac:spMkLst>
        </pc:spChg>
        <pc:spChg chg="add mod">
          <ac:chgData name="fatimajaffar" userId="5d256bc2-190a-4f90-92b4-e1cc45f1db47" providerId="ADAL" clId="{EDA0545B-ABE0-4230-BE83-79B211DAF8B6}" dt="2024-09-05T05:03:27.224" v="1672"/>
          <ac:spMkLst>
            <pc:docMk/>
            <pc:sldMk cId="1526210879" sldId="307"/>
            <ac:spMk id="6" creationId="{0D17D78E-7F3A-79DF-EEB8-39F224637DBA}"/>
          </ac:spMkLst>
        </pc:spChg>
        <pc:spChg chg="add mod">
          <ac:chgData name="fatimajaffar" userId="5d256bc2-190a-4f90-92b4-e1cc45f1db47" providerId="ADAL" clId="{EDA0545B-ABE0-4230-BE83-79B211DAF8B6}" dt="2024-09-05T05:03:25.470" v="1671"/>
          <ac:spMkLst>
            <pc:docMk/>
            <pc:sldMk cId="1526210879" sldId="307"/>
            <ac:spMk id="7" creationId="{926365C4-6CF8-A2DE-1F60-197317D126B4}"/>
          </ac:spMkLst>
        </pc:spChg>
        <pc:spChg chg="add mod">
          <ac:chgData name="fatimajaffar" userId="5d256bc2-190a-4f90-92b4-e1cc45f1db47" providerId="ADAL" clId="{EDA0545B-ABE0-4230-BE83-79B211DAF8B6}" dt="2024-09-05T05:03:23.649" v="1670"/>
          <ac:spMkLst>
            <pc:docMk/>
            <pc:sldMk cId="1526210879" sldId="307"/>
            <ac:spMk id="8" creationId="{1C96FD4D-D879-38E9-83C5-CEF47BA2822A}"/>
          </ac:spMkLst>
        </pc:spChg>
        <pc:spChg chg="add mod">
          <ac:chgData name="fatimajaffar" userId="5d256bc2-190a-4f90-92b4-e1cc45f1db47" providerId="ADAL" clId="{EDA0545B-ABE0-4230-BE83-79B211DAF8B6}" dt="2024-09-05T05:03:18.001" v="1668"/>
          <ac:spMkLst>
            <pc:docMk/>
            <pc:sldMk cId="1526210879" sldId="307"/>
            <ac:spMk id="9" creationId="{81482B7B-1343-EA41-88F5-1E32F1CB8FEF}"/>
          </ac:spMkLst>
        </pc:spChg>
        <pc:cxnChg chg="add mod">
          <ac:chgData name="fatimajaffar" userId="5d256bc2-190a-4f90-92b4-e1cc45f1db47" providerId="ADAL" clId="{EDA0545B-ABE0-4230-BE83-79B211DAF8B6}" dt="2024-09-05T05:00:49.868" v="1576" actId="1582"/>
          <ac:cxnSpMkLst>
            <pc:docMk/>
            <pc:sldMk cId="1526210879" sldId="307"/>
            <ac:cxnSpMk id="11" creationId="{CBB91484-C4FA-484F-54F9-BA031A53B401}"/>
          </ac:cxnSpMkLst>
        </pc:cxnChg>
        <pc:cxnChg chg="add mod">
          <ac:chgData name="fatimajaffar" userId="5d256bc2-190a-4f90-92b4-e1cc45f1db47" providerId="ADAL" clId="{EDA0545B-ABE0-4230-BE83-79B211DAF8B6}" dt="2024-09-05T05:00:58.002" v="1579" actId="14100"/>
          <ac:cxnSpMkLst>
            <pc:docMk/>
            <pc:sldMk cId="1526210879" sldId="307"/>
            <ac:cxnSpMk id="12" creationId="{C8BB0FA1-911F-14EF-CE4B-088B60F4EAE2}"/>
          </ac:cxnSpMkLst>
        </pc:cxnChg>
        <pc:cxnChg chg="add mod">
          <ac:chgData name="fatimajaffar" userId="5d256bc2-190a-4f90-92b4-e1cc45f1db47" providerId="ADAL" clId="{EDA0545B-ABE0-4230-BE83-79B211DAF8B6}" dt="2024-09-05T05:01:07.592" v="1584" actId="14100"/>
          <ac:cxnSpMkLst>
            <pc:docMk/>
            <pc:sldMk cId="1526210879" sldId="307"/>
            <ac:cxnSpMk id="15" creationId="{2F8F4B7D-C267-1EB5-2790-F4344268CCBD}"/>
          </ac:cxnSpMkLst>
        </pc:cxnChg>
        <pc:cxnChg chg="add mod">
          <ac:chgData name="fatimajaffar" userId="5d256bc2-190a-4f90-92b4-e1cc45f1db47" providerId="ADAL" clId="{EDA0545B-ABE0-4230-BE83-79B211DAF8B6}" dt="2024-09-05T05:02:13.098" v="1647" actId="14100"/>
          <ac:cxnSpMkLst>
            <pc:docMk/>
            <pc:sldMk cId="1526210879" sldId="307"/>
            <ac:cxnSpMk id="18" creationId="{CFF1C8CD-F481-385B-E92D-4ECEC8BD6320}"/>
          </ac:cxnSpMkLst>
        </pc:cxnChg>
        <pc:cxnChg chg="add mod">
          <ac:chgData name="fatimajaffar" userId="5d256bc2-190a-4f90-92b4-e1cc45f1db47" providerId="ADAL" clId="{EDA0545B-ABE0-4230-BE83-79B211DAF8B6}" dt="2024-09-05T05:01:17.197" v="1589" actId="14100"/>
          <ac:cxnSpMkLst>
            <pc:docMk/>
            <pc:sldMk cId="1526210879" sldId="307"/>
            <ac:cxnSpMk id="20" creationId="{8BE02056-27FA-E440-85ED-0B5F8527D88C}"/>
          </ac:cxnSpMkLst>
        </pc:cxnChg>
      </pc:sldChg>
      <pc:sldChg chg="addSp delSp modSp new mod delAnim modAnim modNotesTx">
        <pc:chgData name="fatimajaffar" userId="5d256bc2-190a-4f90-92b4-e1cc45f1db47" providerId="ADAL" clId="{EDA0545B-ABE0-4230-BE83-79B211DAF8B6}" dt="2024-09-05T05:10:43.475" v="1818" actId="20577"/>
        <pc:sldMkLst>
          <pc:docMk/>
          <pc:sldMk cId="891584179" sldId="308"/>
        </pc:sldMkLst>
        <pc:spChg chg="mod">
          <ac:chgData name="fatimajaffar" userId="5d256bc2-190a-4f90-92b4-e1cc45f1db47" providerId="ADAL" clId="{EDA0545B-ABE0-4230-BE83-79B211DAF8B6}" dt="2024-09-05T05:05:01.863" v="1676"/>
          <ac:spMkLst>
            <pc:docMk/>
            <pc:sldMk cId="891584179" sldId="308"/>
            <ac:spMk id="2" creationId="{FC432EA9-13AF-D18A-E8BB-E7EFDB51F166}"/>
          </ac:spMkLst>
        </pc:spChg>
        <pc:spChg chg="mod">
          <ac:chgData name="fatimajaffar" userId="5d256bc2-190a-4f90-92b4-e1cc45f1db47" providerId="ADAL" clId="{EDA0545B-ABE0-4230-BE83-79B211DAF8B6}" dt="2024-09-05T05:05:16.430" v="1710" actId="20577"/>
          <ac:spMkLst>
            <pc:docMk/>
            <pc:sldMk cId="891584179" sldId="308"/>
            <ac:spMk id="3" creationId="{46EECA99-E53B-3A43-8DC1-824A58DBCB2E}"/>
          </ac:spMkLst>
        </pc:spChg>
        <pc:spChg chg="add mod">
          <ac:chgData name="fatimajaffar" userId="5d256bc2-190a-4f90-92b4-e1cc45f1db47" providerId="ADAL" clId="{EDA0545B-ABE0-4230-BE83-79B211DAF8B6}" dt="2024-09-05T05:06:27.086" v="1717" actId="1076"/>
          <ac:spMkLst>
            <pc:docMk/>
            <pc:sldMk cId="891584179" sldId="308"/>
            <ac:spMk id="4" creationId="{0F6616F4-331C-EDBA-4982-478A468FBB64}"/>
          </ac:spMkLst>
        </pc:spChg>
        <pc:spChg chg="add del mod">
          <ac:chgData name="fatimajaffar" userId="5d256bc2-190a-4f90-92b4-e1cc45f1db47" providerId="ADAL" clId="{EDA0545B-ABE0-4230-BE83-79B211DAF8B6}" dt="2024-09-05T05:06:21.837" v="1714" actId="478"/>
          <ac:spMkLst>
            <pc:docMk/>
            <pc:sldMk cId="891584179" sldId="308"/>
            <ac:spMk id="5" creationId="{5AA35192-9F63-8EA8-C032-F36798D883E7}"/>
          </ac:spMkLst>
        </pc:spChg>
        <pc:spChg chg="add mod">
          <ac:chgData name="fatimajaffar" userId="5d256bc2-190a-4f90-92b4-e1cc45f1db47" providerId="ADAL" clId="{EDA0545B-ABE0-4230-BE83-79B211DAF8B6}" dt="2024-09-05T05:06:53.739" v="1754" actId="20577"/>
          <ac:spMkLst>
            <pc:docMk/>
            <pc:sldMk cId="891584179" sldId="308"/>
            <ac:spMk id="6" creationId="{FF74D717-FEAB-4B6E-6766-B47CE0C7B3EA}"/>
          </ac:spMkLst>
        </pc:spChg>
        <pc:spChg chg="add mod">
          <ac:chgData name="fatimajaffar" userId="5d256bc2-190a-4f90-92b4-e1cc45f1db47" providerId="ADAL" clId="{EDA0545B-ABE0-4230-BE83-79B211DAF8B6}" dt="2024-09-05T05:06:43.694" v="1732" actId="20577"/>
          <ac:spMkLst>
            <pc:docMk/>
            <pc:sldMk cId="891584179" sldId="308"/>
            <ac:spMk id="7" creationId="{13E0D90B-E6F2-C668-628D-6E329E3AD365}"/>
          </ac:spMkLst>
        </pc:spChg>
        <pc:spChg chg="add del mod">
          <ac:chgData name="fatimajaffar" userId="5d256bc2-190a-4f90-92b4-e1cc45f1db47" providerId="ADAL" clId="{EDA0545B-ABE0-4230-BE83-79B211DAF8B6}" dt="2024-09-05T05:06:20.883" v="1713" actId="478"/>
          <ac:spMkLst>
            <pc:docMk/>
            <pc:sldMk cId="891584179" sldId="308"/>
            <ac:spMk id="8" creationId="{004061CF-189D-F05B-9AE0-1007051BBFA6}"/>
          </ac:spMkLst>
        </pc:spChg>
        <pc:spChg chg="add mod">
          <ac:chgData name="fatimajaffar" userId="5d256bc2-190a-4f90-92b4-e1cc45f1db47" providerId="ADAL" clId="{EDA0545B-ABE0-4230-BE83-79B211DAF8B6}" dt="2024-09-05T05:06:49.642" v="1745" actId="20577"/>
          <ac:spMkLst>
            <pc:docMk/>
            <pc:sldMk cId="891584179" sldId="308"/>
            <ac:spMk id="15" creationId="{9431FF66-484C-4DC2-A090-7E33995861CC}"/>
          </ac:spMkLst>
        </pc:spChg>
        <pc:spChg chg="add mod">
          <ac:chgData name="fatimajaffar" userId="5d256bc2-190a-4f90-92b4-e1cc45f1db47" providerId="ADAL" clId="{EDA0545B-ABE0-4230-BE83-79B211DAF8B6}" dt="2024-09-05T05:08:41.335" v="1781" actId="1076"/>
          <ac:spMkLst>
            <pc:docMk/>
            <pc:sldMk cId="891584179" sldId="308"/>
            <ac:spMk id="25" creationId="{965A342D-BEF8-07CA-1B5B-59D3F174E400}"/>
          </ac:spMkLst>
        </pc:spChg>
        <pc:spChg chg="add mod">
          <ac:chgData name="fatimajaffar" userId="5d256bc2-190a-4f90-92b4-e1cc45f1db47" providerId="ADAL" clId="{EDA0545B-ABE0-4230-BE83-79B211DAF8B6}" dt="2024-09-05T05:08:47.231" v="1785" actId="20577"/>
          <ac:spMkLst>
            <pc:docMk/>
            <pc:sldMk cId="891584179" sldId="308"/>
            <ac:spMk id="26" creationId="{1CAD62E3-BF0E-8325-E966-46A5CA90103B}"/>
          </ac:spMkLst>
        </pc:spChg>
        <pc:spChg chg="add mod">
          <ac:chgData name="fatimajaffar" userId="5d256bc2-190a-4f90-92b4-e1cc45f1db47" providerId="ADAL" clId="{EDA0545B-ABE0-4230-BE83-79B211DAF8B6}" dt="2024-09-05T05:08:57.119" v="1790" actId="1076"/>
          <ac:spMkLst>
            <pc:docMk/>
            <pc:sldMk cId="891584179" sldId="308"/>
            <ac:spMk id="27" creationId="{626239E9-C451-C8E9-37AD-33199CA8639E}"/>
          </ac:spMkLst>
        </pc:spChg>
        <pc:cxnChg chg="add del mod">
          <ac:chgData name="fatimajaffar" userId="5d256bc2-190a-4f90-92b4-e1cc45f1db47" providerId="ADAL" clId="{EDA0545B-ABE0-4230-BE83-79B211DAF8B6}" dt="2024-09-05T05:06:25.432" v="1716" actId="478"/>
          <ac:cxnSpMkLst>
            <pc:docMk/>
            <pc:sldMk cId="891584179" sldId="308"/>
            <ac:cxnSpMk id="9" creationId="{A720BB28-9153-6262-256B-B929D0ED705A}"/>
          </ac:cxnSpMkLst>
        </pc:cxnChg>
        <pc:cxnChg chg="add del mod">
          <ac:chgData name="fatimajaffar" userId="5d256bc2-190a-4f90-92b4-e1cc45f1db47" providerId="ADAL" clId="{EDA0545B-ABE0-4230-BE83-79B211DAF8B6}" dt="2024-09-05T05:06:23.493" v="1715" actId="478"/>
          <ac:cxnSpMkLst>
            <pc:docMk/>
            <pc:sldMk cId="891584179" sldId="308"/>
            <ac:cxnSpMk id="10" creationId="{CDCC874B-7EC3-B976-2866-A502E951194A}"/>
          </ac:cxnSpMkLst>
        </pc:cxnChg>
        <pc:cxnChg chg="add mod">
          <ac:chgData name="fatimajaffar" userId="5d256bc2-190a-4f90-92b4-e1cc45f1db47" providerId="ADAL" clId="{EDA0545B-ABE0-4230-BE83-79B211DAF8B6}" dt="2024-09-05T05:09:37.715" v="1793" actId="14100"/>
          <ac:cxnSpMkLst>
            <pc:docMk/>
            <pc:sldMk cId="891584179" sldId="308"/>
            <ac:cxnSpMk id="11" creationId="{AAD00AEE-90A8-7391-FB04-D5D023F870D3}"/>
          </ac:cxnSpMkLst>
        </pc:cxnChg>
        <pc:cxnChg chg="add del mod">
          <ac:chgData name="fatimajaffar" userId="5d256bc2-190a-4f90-92b4-e1cc45f1db47" providerId="ADAL" clId="{EDA0545B-ABE0-4230-BE83-79B211DAF8B6}" dt="2024-09-05T05:06:30.148" v="1719" actId="478"/>
          <ac:cxnSpMkLst>
            <pc:docMk/>
            <pc:sldMk cId="891584179" sldId="308"/>
            <ac:cxnSpMk id="12" creationId="{A0D5B930-D490-E6CB-143E-62761AAAF307}"/>
          </ac:cxnSpMkLst>
        </pc:cxnChg>
        <pc:cxnChg chg="add del mod">
          <ac:chgData name="fatimajaffar" userId="5d256bc2-190a-4f90-92b4-e1cc45f1db47" providerId="ADAL" clId="{EDA0545B-ABE0-4230-BE83-79B211DAF8B6}" dt="2024-09-05T05:06:28.328" v="1718" actId="478"/>
          <ac:cxnSpMkLst>
            <pc:docMk/>
            <pc:sldMk cId="891584179" sldId="308"/>
            <ac:cxnSpMk id="13" creationId="{239F7F10-8986-6856-BAA4-A4C1F5CA3774}"/>
          </ac:cxnSpMkLst>
        </pc:cxnChg>
        <pc:cxnChg chg="add mod">
          <ac:chgData name="fatimajaffar" userId="5d256bc2-190a-4f90-92b4-e1cc45f1db47" providerId="ADAL" clId="{EDA0545B-ABE0-4230-BE83-79B211DAF8B6}" dt="2024-09-05T05:07:08.694" v="1759" actId="1076"/>
          <ac:cxnSpMkLst>
            <pc:docMk/>
            <pc:sldMk cId="891584179" sldId="308"/>
            <ac:cxnSpMk id="17" creationId="{BE07E0F9-60A2-CD96-AA96-BA0E40FEC6E0}"/>
          </ac:cxnSpMkLst>
        </pc:cxnChg>
        <pc:cxnChg chg="add mod">
          <ac:chgData name="fatimajaffar" userId="5d256bc2-190a-4f90-92b4-e1cc45f1db47" providerId="ADAL" clId="{EDA0545B-ABE0-4230-BE83-79B211DAF8B6}" dt="2024-09-05T05:07:26.831" v="1765" actId="14100"/>
          <ac:cxnSpMkLst>
            <pc:docMk/>
            <pc:sldMk cId="891584179" sldId="308"/>
            <ac:cxnSpMk id="22" creationId="{896B3863-6B46-2D6D-A9A6-214EA145C453}"/>
          </ac:cxnSpMkLst>
        </pc:cxnChg>
      </pc:sldChg>
      <pc:sldChg chg="addSp delSp modSp new mod modAnim">
        <pc:chgData name="fatimajaffar" userId="5d256bc2-190a-4f90-92b4-e1cc45f1db47" providerId="ADAL" clId="{EDA0545B-ABE0-4230-BE83-79B211DAF8B6}" dt="2024-09-05T05:34:43.100" v="2015"/>
        <pc:sldMkLst>
          <pc:docMk/>
          <pc:sldMk cId="1199752417" sldId="309"/>
        </pc:sldMkLst>
        <pc:spChg chg="mod">
          <ac:chgData name="fatimajaffar" userId="5d256bc2-190a-4f90-92b4-e1cc45f1db47" providerId="ADAL" clId="{EDA0545B-ABE0-4230-BE83-79B211DAF8B6}" dt="2024-09-05T05:32:57.116" v="1998" actId="20577"/>
          <ac:spMkLst>
            <pc:docMk/>
            <pc:sldMk cId="1199752417" sldId="309"/>
            <ac:spMk id="2" creationId="{F50B130D-8E16-1CDE-12E8-3987B1D1508F}"/>
          </ac:spMkLst>
        </pc:spChg>
        <pc:spChg chg="del">
          <ac:chgData name="fatimajaffar" userId="5d256bc2-190a-4f90-92b4-e1cc45f1db47" providerId="ADAL" clId="{EDA0545B-ABE0-4230-BE83-79B211DAF8B6}" dt="2024-09-05T05:32:59.633" v="1999"/>
          <ac:spMkLst>
            <pc:docMk/>
            <pc:sldMk cId="1199752417" sldId="309"/>
            <ac:spMk id="3" creationId="{80A59D99-2D52-797E-29E3-F10151A8FC81}"/>
          </ac:spMkLst>
        </pc:spChg>
        <pc:spChg chg="add mod">
          <ac:chgData name="fatimajaffar" userId="5d256bc2-190a-4f90-92b4-e1cc45f1db47" providerId="ADAL" clId="{EDA0545B-ABE0-4230-BE83-79B211DAF8B6}" dt="2024-09-05T05:34:20.083" v="2012" actId="108"/>
          <ac:spMkLst>
            <pc:docMk/>
            <pc:sldMk cId="1199752417" sldId="309"/>
            <ac:spMk id="4" creationId="{6F376B37-4191-B4C8-6EB0-C436E9A3CF96}"/>
          </ac:spMkLst>
        </pc:spChg>
      </pc:sldChg>
      <pc:sldChg chg="modSp new mod modAnim">
        <pc:chgData name="fatimajaffar" userId="5d256bc2-190a-4f90-92b4-e1cc45f1db47" providerId="ADAL" clId="{EDA0545B-ABE0-4230-BE83-79B211DAF8B6}" dt="2024-09-05T05:40:26.330" v="2160"/>
        <pc:sldMkLst>
          <pc:docMk/>
          <pc:sldMk cId="2446430608" sldId="310"/>
        </pc:sldMkLst>
        <pc:spChg chg="mod">
          <ac:chgData name="fatimajaffar" userId="5d256bc2-190a-4f90-92b4-e1cc45f1db47" providerId="ADAL" clId="{EDA0545B-ABE0-4230-BE83-79B211DAF8B6}" dt="2024-09-05T05:38:58.929" v="2080" actId="20577"/>
          <ac:spMkLst>
            <pc:docMk/>
            <pc:sldMk cId="2446430608" sldId="310"/>
            <ac:spMk id="2" creationId="{34854ABA-3FC9-9EE6-40BB-CB96E327874B}"/>
          </ac:spMkLst>
        </pc:spChg>
        <pc:spChg chg="mod">
          <ac:chgData name="fatimajaffar" userId="5d256bc2-190a-4f90-92b4-e1cc45f1db47" providerId="ADAL" clId="{EDA0545B-ABE0-4230-BE83-79B211DAF8B6}" dt="2024-09-05T05:40:14.208" v="2158" actId="20577"/>
          <ac:spMkLst>
            <pc:docMk/>
            <pc:sldMk cId="2446430608" sldId="310"/>
            <ac:spMk id="3" creationId="{D87012F8-6884-1348-82BD-CD0499D0B686}"/>
          </ac:spMkLst>
        </pc:spChg>
      </pc:sldChg>
      <pc:sldChg chg="addSp modSp add mod modAnim">
        <pc:chgData name="fatimajaffar" userId="5d256bc2-190a-4f90-92b4-e1cc45f1db47" providerId="ADAL" clId="{EDA0545B-ABE0-4230-BE83-79B211DAF8B6}" dt="2024-09-05T05:51:23.718" v="2271"/>
        <pc:sldMkLst>
          <pc:docMk/>
          <pc:sldMk cId="1511309208" sldId="311"/>
        </pc:sldMkLst>
        <pc:spChg chg="mod">
          <ac:chgData name="fatimajaffar" userId="5d256bc2-190a-4f90-92b4-e1cc45f1db47" providerId="ADAL" clId="{EDA0545B-ABE0-4230-BE83-79B211DAF8B6}" dt="2024-09-05T05:41:59.286" v="2235" actId="14100"/>
          <ac:spMkLst>
            <pc:docMk/>
            <pc:sldMk cId="1511309208" sldId="311"/>
            <ac:spMk id="3" creationId="{D87012F8-6884-1348-82BD-CD0499D0B686}"/>
          </ac:spMkLst>
        </pc:spChg>
        <pc:spChg chg="add mod">
          <ac:chgData name="fatimajaffar" userId="5d256bc2-190a-4f90-92b4-e1cc45f1db47" providerId="ADAL" clId="{EDA0545B-ABE0-4230-BE83-79B211DAF8B6}" dt="2024-09-05T05:51:17.880" v="2270" actId="1076"/>
          <ac:spMkLst>
            <pc:docMk/>
            <pc:sldMk cId="1511309208" sldId="311"/>
            <ac:spMk id="4" creationId="{865E5174-6012-5F60-FB56-39F6201B6CBB}"/>
          </ac:spMkLst>
        </pc:spChg>
      </pc:sldChg>
      <pc:sldChg chg="addSp delSp modSp new mod">
        <pc:chgData name="fatimajaffar" userId="5d256bc2-190a-4f90-92b4-e1cc45f1db47" providerId="ADAL" clId="{EDA0545B-ABE0-4230-BE83-79B211DAF8B6}" dt="2024-09-05T06:12:45.026" v="2364" actId="1076"/>
        <pc:sldMkLst>
          <pc:docMk/>
          <pc:sldMk cId="3844477758" sldId="312"/>
        </pc:sldMkLst>
        <pc:spChg chg="mod">
          <ac:chgData name="fatimajaffar" userId="5d256bc2-190a-4f90-92b4-e1cc45f1db47" providerId="ADAL" clId="{EDA0545B-ABE0-4230-BE83-79B211DAF8B6}" dt="2024-09-05T05:52:08.912" v="2275"/>
          <ac:spMkLst>
            <pc:docMk/>
            <pc:sldMk cId="3844477758" sldId="312"/>
            <ac:spMk id="2" creationId="{E39D9359-27A1-D4D7-7FA0-0A3EFD402E6F}"/>
          </ac:spMkLst>
        </pc:spChg>
        <pc:spChg chg="del">
          <ac:chgData name="fatimajaffar" userId="5d256bc2-190a-4f90-92b4-e1cc45f1db47" providerId="ADAL" clId="{EDA0545B-ABE0-4230-BE83-79B211DAF8B6}" dt="2024-09-05T05:52:20.358" v="2277" actId="478"/>
          <ac:spMkLst>
            <pc:docMk/>
            <pc:sldMk cId="3844477758" sldId="312"/>
            <ac:spMk id="3" creationId="{5C35B9BA-DBAA-DC42-24B9-A86D358DA363}"/>
          </ac:spMkLst>
        </pc:spChg>
        <pc:spChg chg="add del">
          <ac:chgData name="fatimajaffar" userId="5d256bc2-190a-4f90-92b4-e1cc45f1db47" providerId="ADAL" clId="{EDA0545B-ABE0-4230-BE83-79B211DAF8B6}" dt="2024-09-05T05:52:29.386" v="2278" actId="478"/>
          <ac:spMkLst>
            <pc:docMk/>
            <pc:sldMk cId="3844477758" sldId="312"/>
            <ac:spMk id="4" creationId="{AF0692CE-B646-973D-7061-97F679BCA261}"/>
          </ac:spMkLst>
        </pc:spChg>
        <pc:spChg chg="add mod">
          <ac:chgData name="fatimajaffar" userId="5d256bc2-190a-4f90-92b4-e1cc45f1db47" providerId="ADAL" clId="{EDA0545B-ABE0-4230-BE83-79B211DAF8B6}" dt="2024-09-05T05:53:21.236" v="2310" actId="1076"/>
          <ac:spMkLst>
            <pc:docMk/>
            <pc:sldMk cId="3844477758" sldId="312"/>
            <ac:spMk id="5" creationId="{86B341EE-7411-4DB2-80D4-B6970A611311}"/>
          </ac:spMkLst>
        </pc:spChg>
        <pc:spChg chg="add mod">
          <ac:chgData name="fatimajaffar" userId="5d256bc2-190a-4f90-92b4-e1cc45f1db47" providerId="ADAL" clId="{EDA0545B-ABE0-4230-BE83-79B211DAF8B6}" dt="2024-09-05T06:12:42.321" v="2363" actId="1076"/>
          <ac:spMkLst>
            <pc:docMk/>
            <pc:sldMk cId="3844477758" sldId="312"/>
            <ac:spMk id="6" creationId="{610F2AB8-1BDF-70F8-5238-A60E85CAB408}"/>
          </ac:spMkLst>
        </pc:spChg>
        <pc:spChg chg="add mod">
          <ac:chgData name="fatimajaffar" userId="5d256bc2-190a-4f90-92b4-e1cc45f1db47" providerId="ADAL" clId="{EDA0545B-ABE0-4230-BE83-79B211DAF8B6}" dt="2024-09-05T06:12:40.488" v="2362" actId="1076"/>
          <ac:spMkLst>
            <pc:docMk/>
            <pc:sldMk cId="3844477758" sldId="312"/>
            <ac:spMk id="7" creationId="{CC118E67-EC1C-97B7-9118-C7CA0DD68A12}"/>
          </ac:spMkLst>
        </pc:spChg>
        <pc:spChg chg="add mod">
          <ac:chgData name="fatimajaffar" userId="5d256bc2-190a-4f90-92b4-e1cc45f1db47" providerId="ADAL" clId="{EDA0545B-ABE0-4230-BE83-79B211DAF8B6}" dt="2024-09-05T06:12:45.026" v="2364" actId="1076"/>
          <ac:spMkLst>
            <pc:docMk/>
            <pc:sldMk cId="3844477758" sldId="312"/>
            <ac:spMk id="8" creationId="{66348321-6CB5-7FC7-2234-E93AAE2A2DC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442AA-DEB7-4F51-90C9-0B66B3E808D8}" type="datetimeFigureOut">
              <a:rPr lang="en-PK" smtClean="0"/>
              <a:t>04/09/2024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C6BF0-EE4B-47E0-ACE6-5097D4A62195}" type="slidenum">
              <a:rPr lang="en-PK" smtClean="0"/>
              <a:t>‹#›</a:t>
            </a:fld>
            <a:endParaRPr lang="en-PK"/>
          </a:p>
        </p:txBody>
      </p:sp>
    </p:spTree>
    <p:extLst>
      <p:ext uri="{BB962C8B-B14F-4D97-AF65-F5344CB8AC3E}">
        <p14:creationId xmlns:p14="http://schemas.microsoft.com/office/powerpoint/2010/main" val="3207019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3</a:t>
            </a:fld>
            <a:endParaRPr lang="en-PK"/>
          </a:p>
        </p:txBody>
      </p:sp>
    </p:spTree>
    <p:extLst>
      <p:ext uri="{BB962C8B-B14F-4D97-AF65-F5344CB8AC3E}">
        <p14:creationId xmlns:p14="http://schemas.microsoft.com/office/powerpoint/2010/main" val="52365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 The kernel, as the heart of the OS, is responsible for direct hardware interactions and process management, governing pivotal functions that affect all operations.. </a:t>
            </a: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14</a:t>
            </a:fld>
            <a:endParaRPr lang="en-PK"/>
          </a:p>
        </p:txBody>
      </p:sp>
    </p:spTree>
    <p:extLst>
      <p:ext uri="{BB962C8B-B14F-4D97-AF65-F5344CB8AC3E}">
        <p14:creationId xmlns:p14="http://schemas.microsoft.com/office/powerpoint/2010/main" val="4100978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Coupled with the user interface, which dictates the ease of interaction between users and the system, these components work together to improve usability</a:t>
            </a: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15</a:t>
            </a:fld>
            <a:endParaRPr lang="en-PK"/>
          </a:p>
        </p:txBody>
      </p:sp>
    </p:spTree>
    <p:extLst>
      <p:ext uri="{BB962C8B-B14F-4D97-AF65-F5344CB8AC3E}">
        <p14:creationId xmlns:p14="http://schemas.microsoft.com/office/powerpoint/2010/main" val="2287865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Additionally, the file system's structured approach to data storage and retrieval is crucial for maintaining data integrity and accessibility.</a:t>
            </a: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16</a:t>
            </a:fld>
            <a:endParaRPr lang="en-PK"/>
          </a:p>
        </p:txBody>
      </p:sp>
    </p:spTree>
    <p:extLst>
      <p:ext uri="{BB962C8B-B14F-4D97-AF65-F5344CB8AC3E}">
        <p14:creationId xmlns:p14="http://schemas.microsoft.com/office/powerpoint/2010/main" val="920164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Device drivers act as the vital link between the operating system and hardware, ensuring commands are effectively translated and executed</a:t>
            </a:r>
            <a:br>
              <a:rPr lang="en-US" dirty="0"/>
            </a:b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18</a:t>
            </a:fld>
            <a:endParaRPr lang="en-PK"/>
          </a:p>
        </p:txBody>
      </p:sp>
    </p:spTree>
    <p:extLst>
      <p:ext uri="{BB962C8B-B14F-4D97-AF65-F5344CB8AC3E}">
        <p14:creationId xmlns:p14="http://schemas.microsoft.com/office/powerpoint/2010/main" val="384856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 whereas system libraries enhance programming efficiency by providing prebuilt functionalities.</a:t>
            </a: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19</a:t>
            </a:fld>
            <a:endParaRPr lang="en-PK"/>
          </a:p>
        </p:txBody>
      </p:sp>
    </p:spTree>
    <p:extLst>
      <p:ext uri="{BB962C8B-B14F-4D97-AF65-F5344CB8AC3E}">
        <p14:creationId xmlns:p14="http://schemas.microsoft.com/office/powerpoint/2010/main" val="3350334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The management of files and storage is a critical aspect of operating systems that defines how data is organized and manipulated. The hierarchical arrangement of files and directories not only streamlines data management but also enhances user navigation. Various storage devices available to operating systems present different attributes that can influence performance and accessibility. Offering a suite of file operations, the OS empowers users to effectively manipulate their data. Furthermore, the chosen access methods can substantially affect system throughput and overall performance, with sequential processes suited for certain applications while random access provides versatility and speed.</a:t>
            </a:r>
            <a:br>
              <a:rPr lang="en-US" dirty="0"/>
            </a:b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23</a:t>
            </a:fld>
            <a:endParaRPr lang="en-PK"/>
          </a:p>
        </p:txBody>
      </p:sp>
    </p:spTree>
    <p:extLst>
      <p:ext uri="{BB962C8B-B14F-4D97-AF65-F5344CB8AC3E}">
        <p14:creationId xmlns:p14="http://schemas.microsoft.com/office/powerpoint/2010/main" val="253341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The management of input/output systems is critical to ensuring harmonious interaction between software and hardware. The OS plays a pivotal role in managing the I/O flow, ensuring that operations involving peripherals do not bottleneck overall system performance. Device drivers are fundamental in translating between the OS's generic commands and the specific instructions required by hardware devices. Buffering acts as a critical intermediary that aligns processing speeds, allowing the CPU and I/O devices to function effectively together. Meanwhile, caching optimizes performance by reducing retrieval times for frequently used data, increasing responsiveness and efficiency in operations.</a:t>
            </a:r>
            <a:br>
              <a:rPr lang="en-US" dirty="0"/>
            </a:b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24</a:t>
            </a:fld>
            <a:endParaRPr lang="en-PK"/>
          </a:p>
        </p:txBody>
      </p:sp>
    </p:spTree>
    <p:extLst>
      <p:ext uri="{BB962C8B-B14F-4D97-AF65-F5344CB8AC3E}">
        <p14:creationId xmlns:p14="http://schemas.microsoft.com/office/powerpoint/2010/main" val="3331816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In an era where data breaches and cyber threats are rampant, security and protection mechanisms within operating systems have never been more crucial. User authentication serves as the first line of defense against unauthorized access, utilizing various technologies to confirm user identity. Furthermore, access control measures ensure that users are granted permissions commensurate with their roles, bolstering the protection of sensitive resources. Operating systems also employ robust malware protection strategies to fend off malicious software, with continuous updates to safeguard systems against emerging threats. The establishment of security policies further reinforces these measures, facilitating a structured approach to maintaining a safe computing environment.</a:t>
            </a:r>
            <a:br>
              <a:rPr lang="en-US" dirty="0"/>
            </a:b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25</a:t>
            </a:fld>
            <a:endParaRPr lang="en-PK"/>
          </a:p>
        </p:txBody>
      </p:sp>
    </p:spTree>
    <p:extLst>
      <p:ext uri="{BB962C8B-B14F-4D97-AF65-F5344CB8AC3E}">
        <p14:creationId xmlns:p14="http://schemas.microsoft.com/office/powerpoint/2010/main" val="2339809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The role of networking in operating systems is essential for enabling communication across various devices and facilitating distributed computing. Communication protocols, such as TCP/IP, lay down a foundation for reliable data exchange, ensuring that systems can connect and communicate effectively. The client-server model enhances this dynamically, clearly delineating roles and responsibilities that lead to optimized resource sharing. Distributed computing facilitates collaboration across systems by pooling resources, significantly contributing to overall efficiency. Moreover, network file systems extend the functionality further by providing seamless access to files as if they were located locally, enabling application interoperability and smoother collaboration.</a:t>
            </a:r>
            <a:br>
              <a:rPr lang="en-US" dirty="0"/>
            </a:b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26</a:t>
            </a:fld>
            <a:endParaRPr lang="en-PK"/>
          </a:p>
        </p:txBody>
      </p:sp>
    </p:spTree>
    <p:extLst>
      <p:ext uri="{BB962C8B-B14F-4D97-AF65-F5344CB8AC3E}">
        <p14:creationId xmlns:p14="http://schemas.microsoft.com/office/powerpoint/2010/main" val="3163078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The landscape of operating systems continues to evolve rapidly, with recent trends indicating a shift towards enhanced modularity and efficiency. The microkernel architecture presents a paradigmatic shift, refining kernel functionality while offloading services to user-space processes, thereby enhancing system reliability. Virtualization technology has unlocked new possibilities, allowing multiple OS instances to coexist on one hardware platform, thereby maximizing resource efficiency. Cloud computing has revolutionized the deployment of applications and resources, signifying a move towards scalability and accessibility. Concurrently, mobile operating systems are on the rise, addressing the unique computational needs of portable devices and shaping how users interact with technology.</a:t>
            </a:r>
            <a:br>
              <a:rPr lang="en-US" dirty="0"/>
            </a:b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27</a:t>
            </a:fld>
            <a:endParaRPr lang="en-PK"/>
          </a:p>
        </p:txBody>
      </p:sp>
    </p:spTree>
    <p:extLst>
      <p:ext uri="{BB962C8B-B14F-4D97-AF65-F5344CB8AC3E}">
        <p14:creationId xmlns:p14="http://schemas.microsoft.com/office/powerpoint/2010/main" val="413174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4</a:t>
            </a:fld>
            <a:endParaRPr lang="en-PK"/>
          </a:p>
        </p:txBody>
      </p:sp>
    </p:spTree>
    <p:extLst>
      <p:ext uri="{BB962C8B-B14F-4D97-AF65-F5344CB8AC3E}">
        <p14:creationId xmlns:p14="http://schemas.microsoft.com/office/powerpoint/2010/main" val="1350821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Examining case studies of different operating systems unveils their unique competencies and design philosophies. Unix and Linux systems have garnered a reputation for their stability and extensive toolsets, often being the backbone of server infrastructures. In contrast, Windows has dominated personal computing with a user-friendly interface and compatibility across diverse applications. Android leads in the mobile space, promoting user customization while supporting a vast app ecosystem. Meanwhile, macOS exemplifies Apple's approach to design and integration, focusing on delivering a superior user experience for creative tasks. Understanding these examples helps highlight the diverse functionalities and implementations of operating systems in different environments.</a:t>
            </a:r>
            <a:br>
              <a:rPr lang="en-US" dirty="0"/>
            </a:b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28</a:t>
            </a:fld>
            <a:endParaRPr lang="en-PK"/>
          </a:p>
        </p:txBody>
      </p:sp>
    </p:spTree>
    <p:extLst>
      <p:ext uri="{BB962C8B-B14F-4D97-AF65-F5344CB8AC3E}">
        <p14:creationId xmlns:p14="http://schemas.microsoft.com/office/powerpoint/2010/main" val="101294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5</a:t>
            </a:fld>
            <a:endParaRPr lang="en-PK"/>
          </a:p>
        </p:txBody>
      </p:sp>
    </p:spTree>
    <p:extLst>
      <p:ext uri="{BB962C8B-B14F-4D97-AF65-F5344CB8AC3E}">
        <p14:creationId xmlns:p14="http://schemas.microsoft.com/office/powerpoint/2010/main" val="2191646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a:t>
            </a:r>
          </a:p>
          <a:p>
            <a:r>
              <a:rPr lang="en-US" dirty="0"/>
              <a:t>MacOS</a:t>
            </a: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8</a:t>
            </a:fld>
            <a:endParaRPr lang="en-PK"/>
          </a:p>
        </p:txBody>
      </p:sp>
    </p:spTree>
    <p:extLst>
      <p:ext uri="{BB962C8B-B14F-4D97-AF65-F5344CB8AC3E}">
        <p14:creationId xmlns:p14="http://schemas.microsoft.com/office/powerpoint/2010/main" val="3881368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Servers </a:t>
            </a: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9</a:t>
            </a:fld>
            <a:endParaRPr lang="en-PK"/>
          </a:p>
        </p:txBody>
      </p:sp>
    </p:spTree>
    <p:extLst>
      <p:ext uri="{BB962C8B-B14F-4D97-AF65-F5344CB8AC3E}">
        <p14:creationId xmlns:p14="http://schemas.microsoft.com/office/powerpoint/2010/main" val="116090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Jobs will be distributed through out the network</a:t>
            </a: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10</a:t>
            </a:fld>
            <a:endParaRPr lang="en-PK"/>
          </a:p>
        </p:txBody>
      </p:sp>
    </p:spTree>
    <p:extLst>
      <p:ext uri="{BB962C8B-B14F-4D97-AF65-F5344CB8AC3E}">
        <p14:creationId xmlns:p14="http://schemas.microsoft.com/office/powerpoint/2010/main" val="3241413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a:t>
            </a:r>
          </a:p>
          <a:p>
            <a:r>
              <a:rPr lang="en-US" dirty="0"/>
              <a:t>Linux</a:t>
            </a:r>
          </a:p>
          <a:p>
            <a:r>
              <a:rPr lang="en-US" dirty="0"/>
              <a:t>MacOS</a:t>
            </a: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11</a:t>
            </a:fld>
            <a:endParaRPr lang="en-PK"/>
          </a:p>
        </p:txBody>
      </p:sp>
    </p:spTree>
    <p:extLst>
      <p:ext uri="{BB962C8B-B14F-4D97-AF65-F5344CB8AC3E}">
        <p14:creationId xmlns:p14="http://schemas.microsoft.com/office/powerpoint/2010/main" val="1131799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should be executed with in the time limit</a:t>
            </a: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12</a:t>
            </a:fld>
            <a:endParaRPr lang="en-PK"/>
          </a:p>
        </p:txBody>
      </p:sp>
    </p:spTree>
    <p:extLst>
      <p:ext uri="{BB962C8B-B14F-4D97-AF65-F5344CB8AC3E}">
        <p14:creationId xmlns:p14="http://schemas.microsoft.com/office/powerpoint/2010/main" val="902628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Open Sans" panose="020B0606030504020204" pitchFamily="34" charset="0"/>
              </a:rPr>
              <a:t>As we delve into the various types of operating systems, it's critical to understand their architectures and intended applications. For example, batch operating systems optimize resource use by processing jobs in groups but face challenges in interactivity. On the other hand, time-sharing systems strive to enhance user experience by allowing simultaneous interactions with a shared computational resource. Furthermore, the capabilities of distributed operating systems to present a unified front of multiple independent machines underline their strength in resource sharing and fault tolerance. Real-time operating systems bring forth a different design philosophy, emphasizing timing accuracy for critical applications, while embedded systems demonstrate the adaptation of OS concepts to specific tasks in consumer products.</a:t>
            </a:r>
            <a:br>
              <a:rPr lang="en-US" dirty="0"/>
            </a:br>
            <a:endParaRPr lang="en-PK" dirty="0"/>
          </a:p>
        </p:txBody>
      </p:sp>
      <p:sp>
        <p:nvSpPr>
          <p:cNvPr id="4" name="Slide Number Placeholder 3"/>
          <p:cNvSpPr>
            <a:spLocks noGrp="1"/>
          </p:cNvSpPr>
          <p:nvPr>
            <p:ph type="sldNum" sz="quarter" idx="5"/>
          </p:nvPr>
        </p:nvSpPr>
        <p:spPr/>
        <p:txBody>
          <a:bodyPr/>
          <a:lstStyle/>
          <a:p>
            <a:fld id="{F0BC6BF0-EE4B-47E0-ACE6-5097D4A62195}" type="slidenum">
              <a:rPr lang="en-PK" smtClean="0"/>
              <a:t>13</a:t>
            </a:fld>
            <a:endParaRPr lang="en-PK"/>
          </a:p>
        </p:txBody>
      </p:sp>
    </p:spTree>
    <p:extLst>
      <p:ext uri="{BB962C8B-B14F-4D97-AF65-F5344CB8AC3E}">
        <p14:creationId xmlns:p14="http://schemas.microsoft.com/office/powerpoint/2010/main" val="1191216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13ECBB-95B8-4405-A55D-3005D08649B2}"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CC68D-13EB-419B-B652-DABAD51DCCD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58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3ECBB-95B8-4405-A55D-3005D08649B2}"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CC68D-13EB-419B-B652-DABAD51DCCDD}" type="slidenum">
              <a:rPr lang="en-US" smtClean="0"/>
              <a:t>‹#›</a:t>
            </a:fld>
            <a:endParaRPr lang="en-US"/>
          </a:p>
        </p:txBody>
      </p:sp>
    </p:spTree>
    <p:extLst>
      <p:ext uri="{BB962C8B-B14F-4D97-AF65-F5344CB8AC3E}">
        <p14:creationId xmlns:p14="http://schemas.microsoft.com/office/powerpoint/2010/main" val="47345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3ECBB-95B8-4405-A55D-3005D08649B2}"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CC68D-13EB-419B-B652-DABAD51DCCDD}" type="slidenum">
              <a:rPr lang="en-US" smtClean="0"/>
              <a:t>‹#›</a:t>
            </a:fld>
            <a:endParaRPr lang="en-US"/>
          </a:p>
        </p:txBody>
      </p:sp>
    </p:spTree>
    <p:extLst>
      <p:ext uri="{BB962C8B-B14F-4D97-AF65-F5344CB8AC3E}">
        <p14:creationId xmlns:p14="http://schemas.microsoft.com/office/powerpoint/2010/main" val="36976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13ECBB-95B8-4405-A55D-3005D08649B2}"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CC68D-13EB-419B-B652-DABAD51DCCDD}" type="slidenum">
              <a:rPr lang="en-US" smtClean="0"/>
              <a:t>‹#›</a:t>
            </a:fld>
            <a:endParaRPr lang="en-US"/>
          </a:p>
        </p:txBody>
      </p:sp>
    </p:spTree>
    <p:extLst>
      <p:ext uri="{BB962C8B-B14F-4D97-AF65-F5344CB8AC3E}">
        <p14:creationId xmlns:p14="http://schemas.microsoft.com/office/powerpoint/2010/main" val="208939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3ECBB-95B8-4405-A55D-3005D08649B2}"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CC68D-13EB-419B-B652-DABAD51DCCD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958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13ECBB-95B8-4405-A55D-3005D08649B2}"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CC68D-13EB-419B-B652-DABAD51DCCDD}" type="slidenum">
              <a:rPr lang="en-US" smtClean="0"/>
              <a:t>‹#›</a:t>
            </a:fld>
            <a:endParaRPr lang="en-US"/>
          </a:p>
        </p:txBody>
      </p:sp>
    </p:spTree>
    <p:extLst>
      <p:ext uri="{BB962C8B-B14F-4D97-AF65-F5344CB8AC3E}">
        <p14:creationId xmlns:p14="http://schemas.microsoft.com/office/powerpoint/2010/main" val="214805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13ECBB-95B8-4405-A55D-3005D08649B2}"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CC68D-13EB-419B-B652-DABAD51DCCDD}" type="slidenum">
              <a:rPr lang="en-US" smtClean="0"/>
              <a:t>‹#›</a:t>
            </a:fld>
            <a:endParaRPr lang="en-US"/>
          </a:p>
        </p:txBody>
      </p:sp>
    </p:spTree>
    <p:extLst>
      <p:ext uri="{BB962C8B-B14F-4D97-AF65-F5344CB8AC3E}">
        <p14:creationId xmlns:p14="http://schemas.microsoft.com/office/powerpoint/2010/main" val="79659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13ECBB-95B8-4405-A55D-3005D08649B2}"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CC68D-13EB-419B-B652-DABAD51DCCDD}" type="slidenum">
              <a:rPr lang="en-US" smtClean="0"/>
              <a:t>‹#›</a:t>
            </a:fld>
            <a:endParaRPr lang="en-US"/>
          </a:p>
        </p:txBody>
      </p:sp>
    </p:spTree>
    <p:extLst>
      <p:ext uri="{BB962C8B-B14F-4D97-AF65-F5344CB8AC3E}">
        <p14:creationId xmlns:p14="http://schemas.microsoft.com/office/powerpoint/2010/main" val="208080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13ECBB-95B8-4405-A55D-3005D08649B2}" type="datetimeFigureOut">
              <a:rPr lang="en-US" smtClean="0"/>
              <a:t>9/4/2024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00CC68D-13EB-419B-B652-DABAD51DCCDD}" type="slidenum">
              <a:rPr lang="en-US" smtClean="0"/>
              <a:t>‹#›</a:t>
            </a:fld>
            <a:endParaRPr lang="en-US"/>
          </a:p>
        </p:txBody>
      </p:sp>
    </p:spTree>
    <p:extLst>
      <p:ext uri="{BB962C8B-B14F-4D97-AF65-F5344CB8AC3E}">
        <p14:creationId xmlns:p14="http://schemas.microsoft.com/office/powerpoint/2010/main" val="162355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13ECBB-95B8-4405-A55D-3005D08649B2}" type="datetimeFigureOut">
              <a:rPr lang="en-US" smtClean="0"/>
              <a:t>9/4/2024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0CC68D-13EB-419B-B652-DABAD51DCCDD}" type="slidenum">
              <a:rPr lang="en-US" smtClean="0"/>
              <a:t>‹#›</a:t>
            </a:fld>
            <a:endParaRPr lang="en-US"/>
          </a:p>
        </p:txBody>
      </p:sp>
    </p:spTree>
    <p:extLst>
      <p:ext uri="{BB962C8B-B14F-4D97-AF65-F5344CB8AC3E}">
        <p14:creationId xmlns:p14="http://schemas.microsoft.com/office/powerpoint/2010/main" val="2205642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13ECBB-95B8-4405-A55D-3005D08649B2}"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CC68D-13EB-419B-B652-DABAD51DCCDD}" type="slidenum">
              <a:rPr lang="en-US" smtClean="0"/>
              <a:t>‹#›</a:t>
            </a:fld>
            <a:endParaRPr lang="en-US"/>
          </a:p>
        </p:txBody>
      </p:sp>
    </p:spTree>
    <p:extLst>
      <p:ext uri="{BB962C8B-B14F-4D97-AF65-F5344CB8AC3E}">
        <p14:creationId xmlns:p14="http://schemas.microsoft.com/office/powerpoint/2010/main" val="1519606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13ECBB-95B8-4405-A55D-3005D08649B2}" type="datetimeFigureOut">
              <a:rPr lang="en-US" smtClean="0"/>
              <a:t>9/4/2024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0CC68D-13EB-419B-B652-DABAD51DCCD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705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836504" y="758952"/>
            <a:ext cx="7319175" cy="3566160"/>
          </a:xfrm>
        </p:spPr>
        <p:txBody>
          <a:bodyPr>
            <a:normAutofit/>
          </a:bodyPr>
          <a:lstStyle/>
          <a:p>
            <a:r>
              <a:rPr lang="en-US" dirty="0"/>
              <a:t>Operating Systems</a:t>
            </a:r>
          </a:p>
        </p:txBody>
      </p:sp>
      <p:sp>
        <p:nvSpPr>
          <p:cNvPr id="3" name="Subtitle 2"/>
          <p:cNvSpPr>
            <a:spLocks noGrp="1"/>
          </p:cNvSpPr>
          <p:nvPr>
            <p:ph type="subTitle" idx="1"/>
          </p:nvPr>
        </p:nvSpPr>
        <p:spPr>
          <a:xfrm>
            <a:off x="3836504" y="4455620"/>
            <a:ext cx="7321946" cy="1143000"/>
          </a:xfrm>
        </p:spPr>
        <p:txBody>
          <a:bodyPr>
            <a:normAutofit/>
          </a:bodyPr>
          <a:lstStyle/>
          <a:p>
            <a:r>
              <a:rPr lang="en-US" dirty="0"/>
              <a:t>Lecture by </a:t>
            </a:r>
            <a:endParaRPr lang="en-US"/>
          </a:p>
          <a:p>
            <a:r>
              <a:rPr lang="en-US" dirty="0" err="1"/>
              <a:t>Engr</a:t>
            </a:r>
            <a:r>
              <a:rPr lang="en-US" dirty="0"/>
              <a:t> Fatima </a:t>
            </a:r>
            <a:r>
              <a:rPr lang="en-US" dirty="0" err="1"/>
              <a:t>Jaffar</a:t>
            </a:r>
            <a:endParaRPr lang="en-US"/>
          </a:p>
        </p:txBody>
      </p:sp>
      <p:pic>
        <p:nvPicPr>
          <p:cNvPr id="7" name="Graphic 6" descr="Computer">
            <a:extLst>
              <a:ext uri="{FF2B5EF4-FFF2-40B4-BE49-F238E27FC236}">
                <a16:creationId xmlns:a16="http://schemas.microsoft.com/office/drawing/2014/main" id="{FCF674C3-651D-60E4-705B-E41C5F7DDB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4" name="Rectangle 13">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Tree>
    <p:extLst>
      <p:ext uri="{BB962C8B-B14F-4D97-AF65-F5344CB8AC3E}">
        <p14:creationId xmlns:p14="http://schemas.microsoft.com/office/powerpoint/2010/main" val="11591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3EDB-72B5-80E4-F5A5-0FDD54FB3613}"/>
              </a:ext>
            </a:extLst>
          </p:cNvPr>
          <p:cNvSpPr>
            <a:spLocks noGrp="1"/>
          </p:cNvSpPr>
          <p:nvPr>
            <p:ph type="title"/>
          </p:nvPr>
        </p:nvSpPr>
        <p:spPr/>
        <p:txBody>
          <a:bodyPr/>
          <a:lstStyle/>
          <a:p>
            <a:r>
              <a:rPr lang="en-US" dirty="0"/>
              <a:t>Types of Operating </a:t>
            </a:r>
            <a:r>
              <a:rPr lang="en-US" dirty="0" err="1"/>
              <a:t>SYstems</a:t>
            </a:r>
            <a:endParaRPr lang="en-PK" dirty="0"/>
          </a:p>
        </p:txBody>
      </p:sp>
      <p:sp>
        <p:nvSpPr>
          <p:cNvPr id="3" name="Content Placeholder 2">
            <a:extLst>
              <a:ext uri="{FF2B5EF4-FFF2-40B4-BE49-F238E27FC236}">
                <a16:creationId xmlns:a16="http://schemas.microsoft.com/office/drawing/2014/main" id="{C4948432-62AC-58BD-84BD-71DB7D8F92EE}"/>
              </a:ext>
            </a:extLst>
          </p:cNvPr>
          <p:cNvSpPr>
            <a:spLocks noGrp="1"/>
          </p:cNvSpPr>
          <p:nvPr>
            <p:ph idx="1"/>
          </p:nvPr>
        </p:nvSpPr>
        <p:spPr/>
        <p:txBody>
          <a:bodyPr>
            <a:normAutofit/>
          </a:bodyPr>
          <a:lstStyle/>
          <a:p>
            <a:r>
              <a:rPr lang="en-US" sz="2800" b="1" dirty="0"/>
              <a:t>Distributed Operating Systems</a:t>
            </a:r>
            <a:endParaRPr lang="en-PK" sz="2800" b="1" dirty="0"/>
          </a:p>
        </p:txBody>
      </p:sp>
      <p:sp>
        <p:nvSpPr>
          <p:cNvPr id="4" name="Rectangle: Rounded Corners 3">
            <a:extLst>
              <a:ext uri="{FF2B5EF4-FFF2-40B4-BE49-F238E27FC236}">
                <a16:creationId xmlns:a16="http://schemas.microsoft.com/office/drawing/2014/main" id="{32D68944-604C-90A3-F392-870B549ABC6C}"/>
              </a:ext>
            </a:extLst>
          </p:cNvPr>
          <p:cNvSpPr/>
          <p:nvPr/>
        </p:nvSpPr>
        <p:spPr>
          <a:xfrm>
            <a:off x="4963886" y="3827417"/>
            <a:ext cx="2286000" cy="129322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CPU</a:t>
            </a:r>
            <a:endParaRPr lang="en-PK" b="1" dirty="0"/>
          </a:p>
        </p:txBody>
      </p:sp>
      <p:sp>
        <p:nvSpPr>
          <p:cNvPr id="5" name="Rectangle: Rounded Corners 4">
            <a:extLst>
              <a:ext uri="{FF2B5EF4-FFF2-40B4-BE49-F238E27FC236}">
                <a16:creationId xmlns:a16="http://schemas.microsoft.com/office/drawing/2014/main" id="{18C4343F-8D2F-DDCB-8A01-6996E8EDBCEC}"/>
              </a:ext>
            </a:extLst>
          </p:cNvPr>
          <p:cNvSpPr/>
          <p:nvPr/>
        </p:nvSpPr>
        <p:spPr>
          <a:xfrm>
            <a:off x="1719944" y="4079966"/>
            <a:ext cx="1428205" cy="78812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Terminal</a:t>
            </a:r>
            <a:endParaRPr lang="en-PK" b="1" dirty="0">
              <a:solidFill>
                <a:schemeClr val="tx1"/>
              </a:solidFill>
            </a:endParaRPr>
          </a:p>
        </p:txBody>
      </p:sp>
      <p:sp>
        <p:nvSpPr>
          <p:cNvPr id="6" name="Rectangle: Rounded Corners 5">
            <a:extLst>
              <a:ext uri="{FF2B5EF4-FFF2-40B4-BE49-F238E27FC236}">
                <a16:creationId xmlns:a16="http://schemas.microsoft.com/office/drawing/2014/main" id="{0D17D78E-7F3A-79DF-EEB8-39F224637DBA}"/>
              </a:ext>
            </a:extLst>
          </p:cNvPr>
          <p:cNvSpPr/>
          <p:nvPr/>
        </p:nvSpPr>
        <p:spPr>
          <a:xfrm>
            <a:off x="7249886" y="5746260"/>
            <a:ext cx="1428205" cy="78812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Terminal</a:t>
            </a:r>
            <a:endParaRPr lang="en-PK" b="1" dirty="0">
              <a:solidFill>
                <a:schemeClr val="tx1"/>
              </a:solidFill>
            </a:endParaRPr>
          </a:p>
        </p:txBody>
      </p:sp>
      <p:sp>
        <p:nvSpPr>
          <p:cNvPr id="7" name="Rectangle: Rounded Corners 6">
            <a:extLst>
              <a:ext uri="{FF2B5EF4-FFF2-40B4-BE49-F238E27FC236}">
                <a16:creationId xmlns:a16="http://schemas.microsoft.com/office/drawing/2014/main" id="{926365C4-6CF8-A2DE-1F60-197317D126B4}"/>
              </a:ext>
            </a:extLst>
          </p:cNvPr>
          <p:cNvSpPr/>
          <p:nvPr/>
        </p:nvSpPr>
        <p:spPr>
          <a:xfrm>
            <a:off x="8752116" y="4134395"/>
            <a:ext cx="1428205" cy="78812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Terminal</a:t>
            </a:r>
            <a:endParaRPr lang="en-PK" b="1" dirty="0">
              <a:solidFill>
                <a:schemeClr val="tx1"/>
              </a:solidFill>
            </a:endParaRPr>
          </a:p>
        </p:txBody>
      </p:sp>
      <p:sp>
        <p:nvSpPr>
          <p:cNvPr id="8" name="Rectangle: Rounded Corners 7">
            <a:extLst>
              <a:ext uri="{FF2B5EF4-FFF2-40B4-BE49-F238E27FC236}">
                <a16:creationId xmlns:a16="http://schemas.microsoft.com/office/drawing/2014/main" id="{1C96FD4D-D879-38E9-83C5-CEF47BA2822A}"/>
              </a:ext>
            </a:extLst>
          </p:cNvPr>
          <p:cNvSpPr/>
          <p:nvPr/>
        </p:nvSpPr>
        <p:spPr>
          <a:xfrm>
            <a:off x="6775269" y="2290838"/>
            <a:ext cx="1428205" cy="78812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Terminal</a:t>
            </a:r>
            <a:endParaRPr lang="en-PK" b="1" dirty="0">
              <a:solidFill>
                <a:schemeClr val="tx1"/>
              </a:solidFill>
            </a:endParaRPr>
          </a:p>
        </p:txBody>
      </p:sp>
      <p:sp>
        <p:nvSpPr>
          <p:cNvPr id="9" name="Rectangle: Rounded Corners 8">
            <a:extLst>
              <a:ext uri="{FF2B5EF4-FFF2-40B4-BE49-F238E27FC236}">
                <a16:creationId xmlns:a16="http://schemas.microsoft.com/office/drawing/2014/main" id="{81482B7B-1343-EA41-88F5-1E32F1CB8FEF}"/>
              </a:ext>
            </a:extLst>
          </p:cNvPr>
          <p:cNvSpPr/>
          <p:nvPr/>
        </p:nvSpPr>
        <p:spPr>
          <a:xfrm>
            <a:off x="3452949" y="2786502"/>
            <a:ext cx="1428205" cy="78812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Terminal</a:t>
            </a:r>
            <a:endParaRPr lang="en-PK" b="1" dirty="0">
              <a:solidFill>
                <a:schemeClr val="tx1"/>
              </a:solidFill>
            </a:endParaRPr>
          </a:p>
        </p:txBody>
      </p:sp>
      <p:cxnSp>
        <p:nvCxnSpPr>
          <p:cNvPr id="11" name="Straight Arrow Connector 10">
            <a:extLst>
              <a:ext uri="{FF2B5EF4-FFF2-40B4-BE49-F238E27FC236}">
                <a16:creationId xmlns:a16="http://schemas.microsoft.com/office/drawing/2014/main" id="{CBB91484-C4FA-484F-54F9-BA031A53B401}"/>
              </a:ext>
            </a:extLst>
          </p:cNvPr>
          <p:cNvCxnSpPr>
            <a:stCxn id="5" idx="3"/>
          </p:cNvCxnSpPr>
          <p:nvPr/>
        </p:nvCxnSpPr>
        <p:spPr>
          <a:xfrm>
            <a:off x="3148149" y="4474029"/>
            <a:ext cx="1733005" cy="544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8BB0FA1-911F-14EF-CE4B-088B60F4EAE2}"/>
              </a:ext>
            </a:extLst>
          </p:cNvPr>
          <p:cNvCxnSpPr>
            <a:cxnSpLocks/>
            <a:stCxn id="9" idx="3"/>
            <a:endCxn id="4" idx="0"/>
          </p:cNvCxnSpPr>
          <p:nvPr/>
        </p:nvCxnSpPr>
        <p:spPr>
          <a:xfrm>
            <a:off x="4881154" y="3180565"/>
            <a:ext cx="1225732" cy="6468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8F4B7D-C267-1EB5-2790-F4344268CCBD}"/>
              </a:ext>
            </a:extLst>
          </p:cNvPr>
          <p:cNvCxnSpPr>
            <a:cxnSpLocks/>
            <a:endCxn id="4" idx="3"/>
          </p:cNvCxnSpPr>
          <p:nvPr/>
        </p:nvCxnSpPr>
        <p:spPr>
          <a:xfrm flipH="1" flipV="1">
            <a:off x="7249886" y="4474029"/>
            <a:ext cx="1428207" cy="63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FF1C8CD-F481-385B-E92D-4ECEC8BD6320}"/>
              </a:ext>
            </a:extLst>
          </p:cNvPr>
          <p:cNvCxnSpPr>
            <a:cxnSpLocks/>
            <a:stCxn id="6" idx="0"/>
          </p:cNvCxnSpPr>
          <p:nvPr/>
        </p:nvCxnSpPr>
        <p:spPr>
          <a:xfrm flipH="1" flipV="1">
            <a:off x="6596743" y="4922521"/>
            <a:ext cx="1367246" cy="8237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BE02056-27FA-E440-85ED-0B5F8527D88C}"/>
              </a:ext>
            </a:extLst>
          </p:cNvPr>
          <p:cNvCxnSpPr>
            <a:cxnSpLocks/>
          </p:cNvCxnSpPr>
          <p:nvPr/>
        </p:nvCxnSpPr>
        <p:spPr>
          <a:xfrm flipH="1">
            <a:off x="7006046" y="2893275"/>
            <a:ext cx="583474" cy="9741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1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par>
                                <p:cTn id="44" presetID="53" presetClass="entr" presetSubtype="16"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par>
                                <p:cTn id="49" presetID="53" presetClass="entr" presetSubtype="16"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ppt_w</p:attrName>
                                        </p:attrNameLst>
                                      </p:cBhvr>
                                      <p:tavLst>
                                        <p:tav tm="0">
                                          <p:val>
                                            <p:fltVal val="0"/>
                                          </p:val>
                                        </p:tav>
                                        <p:tav tm="100000">
                                          <p:val>
                                            <p:strVal val="#ppt_w"/>
                                          </p:val>
                                        </p:tav>
                                      </p:tavLst>
                                    </p:anim>
                                    <p:anim calcmode="lin" valueType="num">
                                      <p:cBhvr>
                                        <p:cTn id="52" dur="500" fill="hold"/>
                                        <p:tgtEl>
                                          <p:spTgt spid="20"/>
                                        </p:tgtEl>
                                        <p:attrNameLst>
                                          <p:attrName>ppt_h</p:attrName>
                                        </p:attrNameLst>
                                      </p:cBhvr>
                                      <p:tavLst>
                                        <p:tav tm="0">
                                          <p:val>
                                            <p:fltVal val="0"/>
                                          </p:val>
                                        </p:tav>
                                        <p:tav tm="100000">
                                          <p:val>
                                            <p:strVal val="#ppt_h"/>
                                          </p:val>
                                        </p:tav>
                                      </p:tavLst>
                                    </p:anim>
                                    <p:animEffect transition="in" filter="fade">
                                      <p:cBhvr>
                                        <p:cTn id="53" dur="500"/>
                                        <p:tgtEl>
                                          <p:spTgt spid="20"/>
                                        </p:tgtEl>
                                      </p:cBhvr>
                                    </p:animEffect>
                                  </p:childTnLst>
                                </p:cTn>
                              </p:par>
                              <p:par>
                                <p:cTn id="54" presetID="53" presetClass="entr" presetSubtype="16"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2EA9-13AF-D18A-E8BB-E7EFDB51F166}"/>
              </a:ext>
            </a:extLst>
          </p:cNvPr>
          <p:cNvSpPr>
            <a:spLocks noGrp="1"/>
          </p:cNvSpPr>
          <p:nvPr>
            <p:ph type="title"/>
          </p:nvPr>
        </p:nvSpPr>
        <p:spPr/>
        <p:txBody>
          <a:bodyPr/>
          <a:lstStyle/>
          <a:p>
            <a:r>
              <a:rPr lang="en-US" dirty="0"/>
              <a:t>Types of Operating </a:t>
            </a:r>
            <a:r>
              <a:rPr lang="en-US" dirty="0" err="1"/>
              <a:t>SYstems</a:t>
            </a:r>
            <a:endParaRPr lang="en-PK" dirty="0"/>
          </a:p>
        </p:txBody>
      </p:sp>
      <p:sp>
        <p:nvSpPr>
          <p:cNvPr id="3" name="Content Placeholder 2">
            <a:extLst>
              <a:ext uri="{FF2B5EF4-FFF2-40B4-BE49-F238E27FC236}">
                <a16:creationId xmlns:a16="http://schemas.microsoft.com/office/drawing/2014/main" id="{46EECA99-E53B-3A43-8DC1-824A58DBCB2E}"/>
              </a:ext>
            </a:extLst>
          </p:cNvPr>
          <p:cNvSpPr>
            <a:spLocks noGrp="1"/>
          </p:cNvSpPr>
          <p:nvPr>
            <p:ph idx="1"/>
          </p:nvPr>
        </p:nvSpPr>
        <p:spPr/>
        <p:txBody>
          <a:bodyPr/>
          <a:lstStyle/>
          <a:p>
            <a:r>
              <a:rPr lang="en-US" sz="2800" b="1" dirty="0"/>
              <a:t>Time Sharing Operating Systems</a:t>
            </a:r>
          </a:p>
          <a:p>
            <a:endParaRPr lang="en-PK" b="1" dirty="0"/>
          </a:p>
        </p:txBody>
      </p:sp>
      <p:sp>
        <p:nvSpPr>
          <p:cNvPr id="4" name="Rectangle: Rounded Corners 3">
            <a:extLst>
              <a:ext uri="{FF2B5EF4-FFF2-40B4-BE49-F238E27FC236}">
                <a16:creationId xmlns:a16="http://schemas.microsoft.com/office/drawing/2014/main" id="{0F6616F4-331C-EDBA-4982-478A468FBB64}"/>
              </a:ext>
            </a:extLst>
          </p:cNvPr>
          <p:cNvSpPr/>
          <p:nvPr/>
        </p:nvSpPr>
        <p:spPr>
          <a:xfrm>
            <a:off x="2505890" y="3220815"/>
            <a:ext cx="2286000" cy="129322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rPr>
              <a:t>CPU</a:t>
            </a:r>
            <a:endParaRPr lang="en-PK" b="1" dirty="0"/>
          </a:p>
        </p:txBody>
      </p:sp>
      <p:sp>
        <p:nvSpPr>
          <p:cNvPr id="6" name="Rectangle: Rounded Corners 5">
            <a:extLst>
              <a:ext uri="{FF2B5EF4-FFF2-40B4-BE49-F238E27FC236}">
                <a16:creationId xmlns:a16="http://schemas.microsoft.com/office/drawing/2014/main" id="{FF74D717-FEAB-4B6E-6766-B47CE0C7B3EA}"/>
              </a:ext>
            </a:extLst>
          </p:cNvPr>
          <p:cNvSpPr/>
          <p:nvPr/>
        </p:nvSpPr>
        <p:spPr>
          <a:xfrm>
            <a:off x="6805749" y="4528458"/>
            <a:ext cx="1428205" cy="78812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Process 3</a:t>
            </a:r>
            <a:endParaRPr lang="en-PK" b="1" dirty="0">
              <a:solidFill>
                <a:schemeClr val="tx1"/>
              </a:solidFill>
            </a:endParaRPr>
          </a:p>
        </p:txBody>
      </p:sp>
      <p:sp>
        <p:nvSpPr>
          <p:cNvPr id="7" name="Rectangle: Rounded Corners 6">
            <a:extLst>
              <a:ext uri="{FF2B5EF4-FFF2-40B4-BE49-F238E27FC236}">
                <a16:creationId xmlns:a16="http://schemas.microsoft.com/office/drawing/2014/main" id="{13E0D90B-E6F2-C668-628D-6E329E3AD365}"/>
              </a:ext>
            </a:extLst>
          </p:cNvPr>
          <p:cNvSpPr/>
          <p:nvPr/>
        </p:nvSpPr>
        <p:spPr>
          <a:xfrm>
            <a:off x="6686009" y="2432689"/>
            <a:ext cx="1428205" cy="78812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Process 1</a:t>
            </a:r>
            <a:endParaRPr lang="en-PK" b="1" dirty="0">
              <a:solidFill>
                <a:schemeClr val="tx1"/>
              </a:solidFill>
            </a:endParaRPr>
          </a:p>
        </p:txBody>
      </p:sp>
      <p:cxnSp>
        <p:nvCxnSpPr>
          <p:cNvPr id="11" name="Straight Arrow Connector 10">
            <a:extLst>
              <a:ext uri="{FF2B5EF4-FFF2-40B4-BE49-F238E27FC236}">
                <a16:creationId xmlns:a16="http://schemas.microsoft.com/office/drawing/2014/main" id="{AAD00AEE-90A8-7391-FB04-D5D023F870D3}"/>
              </a:ext>
            </a:extLst>
          </p:cNvPr>
          <p:cNvCxnSpPr>
            <a:cxnSpLocks/>
            <a:stCxn id="4" idx="3"/>
          </p:cNvCxnSpPr>
          <p:nvPr/>
        </p:nvCxnSpPr>
        <p:spPr>
          <a:xfrm flipV="1">
            <a:off x="4791890" y="2874055"/>
            <a:ext cx="1894119" cy="94606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9431FF66-484C-4DC2-A090-7E33995861CC}"/>
              </a:ext>
            </a:extLst>
          </p:cNvPr>
          <p:cNvSpPr/>
          <p:nvPr/>
        </p:nvSpPr>
        <p:spPr>
          <a:xfrm>
            <a:off x="6686009" y="3413707"/>
            <a:ext cx="1428205" cy="78812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Process 2</a:t>
            </a:r>
            <a:endParaRPr lang="en-PK" b="1" dirty="0">
              <a:solidFill>
                <a:schemeClr val="tx1"/>
              </a:solidFill>
            </a:endParaRPr>
          </a:p>
        </p:txBody>
      </p:sp>
      <p:cxnSp>
        <p:nvCxnSpPr>
          <p:cNvPr id="17" name="Straight Arrow Connector 16">
            <a:extLst>
              <a:ext uri="{FF2B5EF4-FFF2-40B4-BE49-F238E27FC236}">
                <a16:creationId xmlns:a16="http://schemas.microsoft.com/office/drawing/2014/main" id="{BE07E0F9-60A2-CD96-AA96-BA0E40FEC6E0}"/>
              </a:ext>
            </a:extLst>
          </p:cNvPr>
          <p:cNvCxnSpPr>
            <a:cxnSpLocks/>
          </p:cNvCxnSpPr>
          <p:nvPr/>
        </p:nvCxnSpPr>
        <p:spPr>
          <a:xfrm>
            <a:off x="4726581" y="3900031"/>
            <a:ext cx="207916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6B3863-6B46-2D6D-A9A6-214EA145C453}"/>
              </a:ext>
            </a:extLst>
          </p:cNvPr>
          <p:cNvCxnSpPr>
            <a:cxnSpLocks/>
            <a:endCxn id="6" idx="1"/>
          </p:cNvCxnSpPr>
          <p:nvPr/>
        </p:nvCxnSpPr>
        <p:spPr>
          <a:xfrm>
            <a:off x="4808220" y="4022924"/>
            <a:ext cx="1997529" cy="89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65A342D-BEF8-07CA-1B5B-59D3F174E400}"/>
              </a:ext>
            </a:extLst>
          </p:cNvPr>
          <p:cNvSpPr txBox="1"/>
          <p:nvPr/>
        </p:nvSpPr>
        <p:spPr>
          <a:xfrm>
            <a:off x="8233954" y="2432689"/>
            <a:ext cx="1175658" cy="523220"/>
          </a:xfrm>
          <a:prstGeom prst="rect">
            <a:avLst/>
          </a:prstGeom>
          <a:noFill/>
        </p:spPr>
        <p:txBody>
          <a:bodyPr wrap="square" rtlCol="0">
            <a:spAutoFit/>
          </a:bodyPr>
          <a:lstStyle/>
          <a:p>
            <a:r>
              <a:rPr lang="en-US" sz="2800" b="1" dirty="0"/>
              <a:t>5ms</a:t>
            </a:r>
            <a:endParaRPr lang="en-PK" b="1" dirty="0"/>
          </a:p>
        </p:txBody>
      </p:sp>
      <p:sp>
        <p:nvSpPr>
          <p:cNvPr id="26" name="TextBox 25">
            <a:extLst>
              <a:ext uri="{FF2B5EF4-FFF2-40B4-BE49-F238E27FC236}">
                <a16:creationId xmlns:a16="http://schemas.microsoft.com/office/drawing/2014/main" id="{1CAD62E3-BF0E-8325-E966-46A5CA90103B}"/>
              </a:ext>
            </a:extLst>
          </p:cNvPr>
          <p:cNvSpPr txBox="1"/>
          <p:nvPr/>
        </p:nvSpPr>
        <p:spPr>
          <a:xfrm>
            <a:off x="8233954" y="3580316"/>
            <a:ext cx="1175658" cy="523220"/>
          </a:xfrm>
          <a:prstGeom prst="rect">
            <a:avLst/>
          </a:prstGeom>
          <a:noFill/>
        </p:spPr>
        <p:txBody>
          <a:bodyPr wrap="square" rtlCol="0">
            <a:spAutoFit/>
          </a:bodyPr>
          <a:lstStyle/>
          <a:p>
            <a:r>
              <a:rPr lang="en-US" sz="2800" b="1" dirty="0"/>
              <a:t>4ms</a:t>
            </a:r>
            <a:endParaRPr lang="en-PK" b="1" dirty="0"/>
          </a:p>
        </p:txBody>
      </p:sp>
      <p:sp>
        <p:nvSpPr>
          <p:cNvPr id="27" name="TextBox 26">
            <a:extLst>
              <a:ext uri="{FF2B5EF4-FFF2-40B4-BE49-F238E27FC236}">
                <a16:creationId xmlns:a16="http://schemas.microsoft.com/office/drawing/2014/main" id="{626239E9-C451-C8E9-37AD-33199CA8639E}"/>
              </a:ext>
            </a:extLst>
          </p:cNvPr>
          <p:cNvSpPr txBox="1"/>
          <p:nvPr/>
        </p:nvSpPr>
        <p:spPr>
          <a:xfrm>
            <a:off x="8519159" y="4660911"/>
            <a:ext cx="1175658" cy="523220"/>
          </a:xfrm>
          <a:prstGeom prst="rect">
            <a:avLst/>
          </a:prstGeom>
          <a:noFill/>
        </p:spPr>
        <p:txBody>
          <a:bodyPr wrap="square" rtlCol="0">
            <a:spAutoFit/>
          </a:bodyPr>
          <a:lstStyle/>
          <a:p>
            <a:r>
              <a:rPr lang="en-US" sz="2800" b="1" dirty="0"/>
              <a:t>3ms</a:t>
            </a:r>
            <a:endParaRPr lang="en-PK" b="1" dirty="0"/>
          </a:p>
        </p:txBody>
      </p:sp>
    </p:spTree>
    <p:extLst>
      <p:ext uri="{BB962C8B-B14F-4D97-AF65-F5344CB8AC3E}">
        <p14:creationId xmlns:p14="http://schemas.microsoft.com/office/powerpoint/2010/main" val="89158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ppt_w</p:attrName>
                                        </p:attrNameLst>
                                      </p:cBhvr>
                                      <p:tavLst>
                                        <p:tav tm="0">
                                          <p:val>
                                            <p:fltVal val="0"/>
                                          </p:val>
                                        </p:tav>
                                        <p:tav tm="100000">
                                          <p:val>
                                            <p:strVal val="#ppt_w"/>
                                          </p:val>
                                        </p:tav>
                                      </p:tavLst>
                                    </p:anim>
                                    <p:anim calcmode="lin" valueType="num">
                                      <p:cBhvr>
                                        <p:cTn id="20" dur="500" fill="hold"/>
                                        <p:tgtEl>
                                          <p:spTgt spid="15"/>
                                        </p:tgtEl>
                                        <p:attrNameLst>
                                          <p:attrName>ppt_h</p:attrName>
                                        </p:attrNameLst>
                                      </p:cBhvr>
                                      <p:tavLst>
                                        <p:tav tm="0">
                                          <p:val>
                                            <p:fltVal val="0"/>
                                          </p:val>
                                        </p:tav>
                                        <p:tav tm="100000">
                                          <p:val>
                                            <p:strVal val="#ppt_h"/>
                                          </p:val>
                                        </p:tav>
                                      </p:tavLst>
                                    </p:anim>
                                    <p:animEffect transition="in" filter="fade">
                                      <p:cBhvr>
                                        <p:cTn id="21" dur="500"/>
                                        <p:tgtEl>
                                          <p:spTgt spid="15"/>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par>
                                <p:cTn id="27" presetID="53" presetClass="entr" presetSubtype="16"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par>
                                <p:cTn id="32" presetID="53" presetClass="entr" presetSubtype="16"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par>
                                <p:cTn id="37" presetID="53" presetClass="entr" presetSubtype="16"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fltVal val="0"/>
                                          </p:val>
                                        </p:tav>
                                        <p:tav tm="100000">
                                          <p:val>
                                            <p:strVal val="#ppt_h"/>
                                          </p:val>
                                        </p:tav>
                                      </p:tavLst>
                                    </p:anim>
                                    <p:animEffect transition="in" filter="fade">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p:cTn id="46" dur="500" fill="hold"/>
                                        <p:tgtEl>
                                          <p:spTgt spid="25"/>
                                        </p:tgtEl>
                                        <p:attrNameLst>
                                          <p:attrName>ppt_w</p:attrName>
                                        </p:attrNameLst>
                                      </p:cBhvr>
                                      <p:tavLst>
                                        <p:tav tm="0">
                                          <p:val>
                                            <p:fltVal val="0"/>
                                          </p:val>
                                        </p:tav>
                                        <p:tav tm="100000">
                                          <p:val>
                                            <p:strVal val="#ppt_w"/>
                                          </p:val>
                                        </p:tav>
                                      </p:tavLst>
                                    </p:anim>
                                    <p:anim calcmode="lin" valueType="num">
                                      <p:cBhvr>
                                        <p:cTn id="47" dur="500" fill="hold"/>
                                        <p:tgtEl>
                                          <p:spTgt spid="25"/>
                                        </p:tgtEl>
                                        <p:attrNameLst>
                                          <p:attrName>ppt_h</p:attrName>
                                        </p:attrNameLst>
                                      </p:cBhvr>
                                      <p:tavLst>
                                        <p:tav tm="0">
                                          <p:val>
                                            <p:fltVal val="0"/>
                                          </p:val>
                                        </p:tav>
                                        <p:tav tm="100000">
                                          <p:val>
                                            <p:strVal val="#ppt_h"/>
                                          </p:val>
                                        </p:tav>
                                      </p:tavLst>
                                    </p:anim>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fltVal val="0"/>
                                          </p:val>
                                        </p:tav>
                                        <p:tav tm="100000">
                                          <p:val>
                                            <p:strVal val="#ppt_h"/>
                                          </p:val>
                                        </p:tav>
                                      </p:tavLst>
                                    </p:anim>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p:cTn id="60" dur="500" fill="hold"/>
                                        <p:tgtEl>
                                          <p:spTgt spid="27"/>
                                        </p:tgtEl>
                                        <p:attrNameLst>
                                          <p:attrName>ppt_w</p:attrName>
                                        </p:attrNameLst>
                                      </p:cBhvr>
                                      <p:tavLst>
                                        <p:tav tm="0">
                                          <p:val>
                                            <p:fltVal val="0"/>
                                          </p:val>
                                        </p:tav>
                                        <p:tav tm="100000">
                                          <p:val>
                                            <p:strVal val="#ppt_w"/>
                                          </p:val>
                                        </p:tav>
                                      </p:tavLst>
                                    </p:anim>
                                    <p:anim calcmode="lin" valueType="num">
                                      <p:cBhvr>
                                        <p:cTn id="61" dur="500" fill="hold"/>
                                        <p:tgtEl>
                                          <p:spTgt spid="27"/>
                                        </p:tgtEl>
                                        <p:attrNameLst>
                                          <p:attrName>ppt_h</p:attrName>
                                        </p:attrNameLst>
                                      </p:cBhvr>
                                      <p:tavLst>
                                        <p:tav tm="0">
                                          <p:val>
                                            <p:fltVal val="0"/>
                                          </p:val>
                                        </p:tav>
                                        <p:tav tm="100000">
                                          <p:val>
                                            <p:strVal val="#ppt_h"/>
                                          </p:val>
                                        </p:tav>
                                      </p:tavLst>
                                    </p:anim>
                                    <p:animEffect transition="in" filter="fade">
                                      <p:cBhvr>
                                        <p:cTn id="6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5" grpId="0" animBg="1"/>
      <p:bldP spid="2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09B4A5A5-3DF9-0162-12EE-E08750DD9333}"/>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Types of Operating Systems</a:t>
            </a:r>
            <a:endParaRPr lang="en-PK" sz="3600">
              <a:solidFill>
                <a:srgbClr val="FFFFFF"/>
              </a:solidFill>
            </a:endParaRPr>
          </a:p>
        </p:txBody>
      </p:sp>
      <p:sp>
        <p:nvSpPr>
          <p:cNvPr id="3" name="Content Placeholder 2">
            <a:extLst>
              <a:ext uri="{FF2B5EF4-FFF2-40B4-BE49-F238E27FC236}">
                <a16:creationId xmlns:a16="http://schemas.microsoft.com/office/drawing/2014/main" id="{42368BEC-0FBB-E2E8-313E-115BD37566E4}"/>
              </a:ext>
            </a:extLst>
          </p:cNvPr>
          <p:cNvSpPr>
            <a:spLocks noGrp="1"/>
          </p:cNvSpPr>
          <p:nvPr>
            <p:ph idx="1"/>
          </p:nvPr>
        </p:nvSpPr>
        <p:spPr>
          <a:xfrm>
            <a:off x="540673" y="3339600"/>
            <a:ext cx="3084844" cy="3335519"/>
          </a:xfrm>
        </p:spPr>
        <p:txBody>
          <a:bodyPr>
            <a:normAutofit/>
          </a:bodyPr>
          <a:lstStyle/>
          <a:p>
            <a:r>
              <a:rPr lang="en-US" sz="2400" dirty="0">
                <a:solidFill>
                  <a:srgbClr val="FFFFFF"/>
                </a:solidFill>
              </a:rPr>
              <a:t>Real-time operating Systems</a:t>
            </a:r>
          </a:p>
          <a:p>
            <a:endParaRPr lang="en-PK" sz="1500" dirty="0">
              <a:solidFill>
                <a:srgbClr val="FFFFFF"/>
              </a:solidFill>
            </a:endParaRPr>
          </a:p>
        </p:txBody>
      </p:sp>
      <p:sp>
        <p:nvSpPr>
          <p:cNvPr id="4107" name="Rectangle 4106">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40B25C"/>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pic>
        <p:nvPicPr>
          <p:cNvPr id="4" name="Picture 3">
            <a:extLst>
              <a:ext uri="{FF2B5EF4-FFF2-40B4-BE49-F238E27FC236}">
                <a16:creationId xmlns:a16="http://schemas.microsoft.com/office/drawing/2014/main" id="{270B0809-AB5D-B7EA-E1D5-7E790C5FE1F5}"/>
              </a:ext>
            </a:extLst>
          </p:cNvPr>
          <p:cNvPicPr>
            <a:picLocks noChangeAspect="1"/>
          </p:cNvPicPr>
          <p:nvPr/>
        </p:nvPicPr>
        <p:blipFill>
          <a:blip r:embed="rId3"/>
          <a:stretch>
            <a:fillRect/>
          </a:stretch>
        </p:blipFill>
        <p:spPr>
          <a:xfrm>
            <a:off x="6096000" y="1200522"/>
            <a:ext cx="4614863" cy="4278156"/>
          </a:xfrm>
          <a:prstGeom prst="rect">
            <a:avLst/>
          </a:prstGeom>
        </p:spPr>
      </p:pic>
    </p:spTree>
    <p:extLst>
      <p:ext uri="{BB962C8B-B14F-4D97-AF65-F5344CB8AC3E}">
        <p14:creationId xmlns:p14="http://schemas.microsoft.com/office/powerpoint/2010/main" val="406660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09B4A5A5-3DF9-0162-12EE-E08750DD9333}"/>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Types of Operating Systems</a:t>
            </a:r>
            <a:endParaRPr lang="en-PK" sz="3600">
              <a:solidFill>
                <a:srgbClr val="FFFFFF"/>
              </a:solidFill>
            </a:endParaRPr>
          </a:p>
        </p:txBody>
      </p:sp>
      <p:sp>
        <p:nvSpPr>
          <p:cNvPr id="3" name="Content Placeholder 2">
            <a:extLst>
              <a:ext uri="{FF2B5EF4-FFF2-40B4-BE49-F238E27FC236}">
                <a16:creationId xmlns:a16="http://schemas.microsoft.com/office/drawing/2014/main" id="{42368BEC-0FBB-E2E8-313E-115BD37566E4}"/>
              </a:ext>
            </a:extLst>
          </p:cNvPr>
          <p:cNvSpPr>
            <a:spLocks noGrp="1"/>
          </p:cNvSpPr>
          <p:nvPr>
            <p:ph idx="1"/>
          </p:nvPr>
        </p:nvSpPr>
        <p:spPr>
          <a:xfrm>
            <a:off x="540673" y="3339600"/>
            <a:ext cx="3084844" cy="3335519"/>
          </a:xfrm>
        </p:spPr>
        <p:txBody>
          <a:bodyPr>
            <a:normAutofit/>
          </a:bodyPr>
          <a:lstStyle/>
          <a:p>
            <a:r>
              <a:rPr lang="en-US" sz="2400" dirty="0">
                <a:solidFill>
                  <a:srgbClr val="FFFFFF"/>
                </a:solidFill>
              </a:rPr>
              <a:t>Embedded operating system</a:t>
            </a:r>
          </a:p>
          <a:p>
            <a:endParaRPr lang="en-PK" sz="1500" dirty="0">
              <a:solidFill>
                <a:srgbClr val="FFFFFF"/>
              </a:solidFill>
            </a:endParaRPr>
          </a:p>
        </p:txBody>
      </p:sp>
      <p:sp>
        <p:nvSpPr>
          <p:cNvPr id="4107" name="Rectangle 4106">
            <a:extLst>
              <a:ext uri="{FF2B5EF4-FFF2-40B4-BE49-F238E27FC236}">
                <a16:creationId xmlns:a16="http://schemas.microsoft.com/office/drawing/2014/main" id="{F9DB1FE5-9D46-433B-99D1-2F1B8DC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rgbClr val="40B25C"/>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5" name="AutoShape 2" descr="Embedded Operating System - Scaler Topics">
            <a:extLst>
              <a:ext uri="{FF2B5EF4-FFF2-40B4-BE49-F238E27FC236}">
                <a16:creationId xmlns:a16="http://schemas.microsoft.com/office/drawing/2014/main" id="{4E0B5E2F-8F8E-DA53-A9AF-8269E0B11A7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6" name="Picture 5">
            <a:extLst>
              <a:ext uri="{FF2B5EF4-FFF2-40B4-BE49-F238E27FC236}">
                <a16:creationId xmlns:a16="http://schemas.microsoft.com/office/drawing/2014/main" id="{527B8019-C0C5-1C96-5440-6B59ED22590F}"/>
              </a:ext>
            </a:extLst>
          </p:cNvPr>
          <p:cNvPicPr>
            <a:picLocks noChangeAspect="1"/>
          </p:cNvPicPr>
          <p:nvPr/>
        </p:nvPicPr>
        <p:blipFill>
          <a:blip r:embed="rId3"/>
          <a:stretch>
            <a:fillRect/>
          </a:stretch>
        </p:blipFill>
        <p:spPr>
          <a:xfrm>
            <a:off x="5198622" y="393544"/>
            <a:ext cx="6377603" cy="5892111"/>
          </a:xfrm>
          <a:prstGeom prst="rect">
            <a:avLst/>
          </a:prstGeom>
        </p:spPr>
      </p:pic>
    </p:spTree>
    <p:extLst>
      <p:ext uri="{BB962C8B-B14F-4D97-AF65-F5344CB8AC3E}">
        <p14:creationId xmlns:p14="http://schemas.microsoft.com/office/powerpoint/2010/main" val="2333872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F5A58-C8AF-C9F4-A202-6F3F45BDEEAC}"/>
              </a:ext>
            </a:extLst>
          </p:cNvPr>
          <p:cNvSpPr>
            <a:spLocks noGrp="1"/>
          </p:cNvSpPr>
          <p:nvPr>
            <p:ph type="title"/>
          </p:nvPr>
        </p:nvSpPr>
        <p:spPr/>
        <p:txBody>
          <a:bodyPr/>
          <a:lstStyle/>
          <a:p>
            <a:r>
              <a:rPr lang="en-US" dirty="0"/>
              <a:t>Operating System Components- Kernel</a:t>
            </a:r>
            <a:endParaRPr lang="en-PK" dirty="0"/>
          </a:p>
        </p:txBody>
      </p:sp>
      <p:pic>
        <p:nvPicPr>
          <p:cNvPr id="8194" name="Picture 2" descr="Kernel in Operating System: Types and Impact Explained">
            <a:extLst>
              <a:ext uri="{FF2B5EF4-FFF2-40B4-BE49-F238E27FC236}">
                <a16:creationId xmlns:a16="http://schemas.microsoft.com/office/drawing/2014/main" id="{7088CF98-97EB-1FFE-B15D-8BAF41C566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82214" y="2181497"/>
            <a:ext cx="4064907" cy="34392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B43C77BA-6A39-78FF-59EA-4ACCC6D3611A}"/>
              </a:ext>
            </a:extLst>
          </p:cNvPr>
          <p:cNvSpPr>
            <a:spLocks noChangeArrowheads="1"/>
          </p:cNvSpPr>
          <p:nvPr/>
        </p:nvSpPr>
        <p:spPr bwMode="auto">
          <a:xfrm>
            <a:off x="827314" y="669279"/>
            <a:ext cx="7531229" cy="5829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endParaRPr lang="en-US" altLang="en-PK" sz="2800" dirty="0">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PK"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2800" b="0" i="0" u="none" strike="noStrike" cap="none" normalizeH="0" baseline="0" dirty="0">
                <a:ln>
                  <a:noFill/>
                </a:ln>
                <a:solidFill>
                  <a:schemeClr val="tx1"/>
                </a:solidFill>
                <a:effectLst/>
                <a:latin typeface="Arial" panose="020B0604020202020204" pitchFamily="34" charset="0"/>
              </a:rPr>
              <a:t>Core component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2800" b="0" i="0" u="none" strike="noStrike" cap="none" normalizeH="0" baseline="0" dirty="0">
                <a:ln>
                  <a:noFill/>
                </a:ln>
                <a:solidFill>
                  <a:schemeClr val="tx1"/>
                </a:solidFill>
                <a:effectLst/>
                <a:latin typeface="Arial" panose="020B0604020202020204" pitchFamily="34" charset="0"/>
              </a:rPr>
              <a:t>Intermediary between hardware and software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2800" b="0" i="0" u="none" strike="noStrike" cap="none" normalizeH="0" baseline="0" dirty="0">
                <a:ln>
                  <a:noFill/>
                </a:ln>
                <a:solidFill>
                  <a:schemeClr val="tx1"/>
                </a:solidFill>
                <a:effectLst/>
                <a:latin typeface="Arial" panose="020B0604020202020204" pitchFamily="34" charset="0"/>
              </a:rPr>
              <a:t>Handles system calls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2800" b="0" i="0" u="none" strike="noStrike" cap="none" normalizeH="0" baseline="0" dirty="0">
                <a:ln>
                  <a:noFill/>
                </a:ln>
                <a:solidFill>
                  <a:schemeClr val="tx1"/>
                </a:solidFill>
                <a:effectLst/>
                <a:latin typeface="Arial" panose="020B0604020202020204" pitchFamily="34" charset="0"/>
              </a:rPr>
              <a:t>Manages processes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2800" b="0" i="0" u="none" strike="noStrike" cap="none" normalizeH="0" baseline="0" dirty="0">
                <a:ln>
                  <a:noFill/>
                </a:ln>
                <a:solidFill>
                  <a:schemeClr val="tx1"/>
                </a:solidFill>
                <a:effectLst/>
                <a:latin typeface="Arial" panose="020B0604020202020204" pitchFamily="34" charset="0"/>
              </a:rPr>
              <a:t>Memory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2800" b="0" i="0" u="none" strike="noStrike" cap="none" normalizeH="0" baseline="0" dirty="0">
                <a:ln>
                  <a:noFill/>
                </a:ln>
                <a:solidFill>
                  <a:schemeClr val="tx1"/>
                </a:solidFill>
                <a:effectLst/>
                <a:latin typeface="Arial" panose="020B0604020202020204" pitchFamily="34" charset="0"/>
              </a:rPr>
              <a:t>File system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2800" b="0" i="0" u="none" strike="noStrike" cap="none" normalizeH="0" baseline="0" dirty="0">
                <a:ln>
                  <a:noFill/>
                </a:ln>
                <a:solidFill>
                  <a:schemeClr val="tx1"/>
                </a:solidFill>
                <a:effectLst/>
                <a:latin typeface="Arial" panose="020B0604020202020204" pitchFamily="34" charset="0"/>
              </a:rPr>
              <a:t>Device management</a:t>
            </a:r>
          </a:p>
        </p:txBody>
      </p:sp>
    </p:spTree>
    <p:extLst>
      <p:ext uri="{BB962C8B-B14F-4D97-AF65-F5344CB8AC3E}">
        <p14:creationId xmlns:p14="http://schemas.microsoft.com/office/powerpoint/2010/main" val="44864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p:cTn id="7"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5">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 calcmode="lin" valueType="num">
                                      <p:cBhvr>
                                        <p:cTn id="14"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p:cTn id="21"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 calcmode="lin" valueType="num">
                                      <p:cBhvr>
                                        <p:cTn id="28"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p:cTn id="35"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 calcmode="lin" valueType="num">
                                      <p:cBhvr>
                                        <p:cTn id="42"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5">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p:cTn id="49"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50"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5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327D-17E7-ED55-63A6-64E85757F9B5}"/>
              </a:ext>
            </a:extLst>
          </p:cNvPr>
          <p:cNvSpPr>
            <a:spLocks noGrp="1"/>
          </p:cNvSpPr>
          <p:nvPr>
            <p:ph type="title"/>
          </p:nvPr>
        </p:nvSpPr>
        <p:spPr/>
        <p:txBody>
          <a:bodyPr/>
          <a:lstStyle/>
          <a:p>
            <a:r>
              <a:rPr lang="en-US" dirty="0"/>
              <a:t>Operating System Components-UI</a:t>
            </a:r>
            <a:endParaRPr lang="en-PK" dirty="0"/>
          </a:p>
        </p:txBody>
      </p:sp>
      <p:pic>
        <p:nvPicPr>
          <p:cNvPr id="9218" name="Picture 2" descr="A screenshot of the main user interface ...">
            <a:extLst>
              <a:ext uri="{FF2B5EF4-FFF2-40B4-BE49-F238E27FC236}">
                <a16:creationId xmlns:a16="http://schemas.microsoft.com/office/drawing/2014/main" id="{5E850908-5B1C-452F-6B3C-B00FA941C79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3434" y="1737360"/>
            <a:ext cx="2866486" cy="225466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ntroduction to Graphical User Interface of RedHat Linux Operating System -  GeeksforGeeks">
            <a:extLst>
              <a:ext uri="{FF2B5EF4-FFF2-40B4-BE49-F238E27FC236}">
                <a16:creationId xmlns:a16="http://schemas.microsoft.com/office/drawing/2014/main" id="{A7C14068-92F8-67BE-1977-2DD2FCFB32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152" y="1902826"/>
            <a:ext cx="4830445" cy="321781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Mac OS User Interface Design Examples | macOS User Interface | Software  Development | Os X Software Interface Design">
            <a:extLst>
              <a:ext uri="{FF2B5EF4-FFF2-40B4-BE49-F238E27FC236}">
                <a16:creationId xmlns:a16="http://schemas.microsoft.com/office/drawing/2014/main" id="{E423B67D-A26B-C10B-E510-AA718C917E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739" y="4306253"/>
            <a:ext cx="28098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C2EEF81-52D6-B27F-A55C-1589198BCB96}"/>
              </a:ext>
            </a:extLst>
          </p:cNvPr>
          <p:cNvPicPr>
            <a:picLocks noChangeAspect="1"/>
          </p:cNvPicPr>
          <p:nvPr/>
        </p:nvPicPr>
        <p:blipFill>
          <a:blip r:embed="rId6"/>
          <a:stretch>
            <a:fillRect/>
          </a:stretch>
        </p:blipFill>
        <p:spPr>
          <a:xfrm>
            <a:off x="7903029" y="2864693"/>
            <a:ext cx="3823343" cy="3237284"/>
          </a:xfrm>
          <a:prstGeom prst="rect">
            <a:avLst/>
          </a:prstGeom>
        </p:spPr>
      </p:pic>
    </p:spTree>
    <p:extLst>
      <p:ext uri="{BB962C8B-B14F-4D97-AF65-F5344CB8AC3E}">
        <p14:creationId xmlns:p14="http://schemas.microsoft.com/office/powerpoint/2010/main" val="38571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222"/>
                                        </p:tgtEl>
                                        <p:attrNameLst>
                                          <p:attrName>style.visibility</p:attrName>
                                        </p:attrNameLst>
                                      </p:cBhvr>
                                      <p:to>
                                        <p:strVal val="visible"/>
                                      </p:to>
                                    </p:set>
                                    <p:anim calcmode="lin" valueType="num">
                                      <p:cBhvr>
                                        <p:cTn id="14" dur="500" fill="hold"/>
                                        <p:tgtEl>
                                          <p:spTgt spid="9222"/>
                                        </p:tgtEl>
                                        <p:attrNameLst>
                                          <p:attrName>ppt_w</p:attrName>
                                        </p:attrNameLst>
                                      </p:cBhvr>
                                      <p:tavLst>
                                        <p:tav tm="0">
                                          <p:val>
                                            <p:fltVal val="0"/>
                                          </p:val>
                                        </p:tav>
                                        <p:tav tm="100000">
                                          <p:val>
                                            <p:strVal val="#ppt_w"/>
                                          </p:val>
                                        </p:tav>
                                      </p:tavLst>
                                    </p:anim>
                                    <p:anim calcmode="lin" valueType="num">
                                      <p:cBhvr>
                                        <p:cTn id="15" dur="500" fill="hold"/>
                                        <p:tgtEl>
                                          <p:spTgt spid="9222"/>
                                        </p:tgtEl>
                                        <p:attrNameLst>
                                          <p:attrName>ppt_h</p:attrName>
                                        </p:attrNameLst>
                                      </p:cBhvr>
                                      <p:tavLst>
                                        <p:tav tm="0">
                                          <p:val>
                                            <p:fltVal val="0"/>
                                          </p:val>
                                        </p:tav>
                                        <p:tav tm="100000">
                                          <p:val>
                                            <p:strVal val="#ppt_h"/>
                                          </p:val>
                                        </p:tav>
                                      </p:tavLst>
                                    </p:anim>
                                    <p:animEffect transition="in" filter="fade">
                                      <p:cBhvr>
                                        <p:cTn id="16" dur="500"/>
                                        <p:tgtEl>
                                          <p:spTgt spid="922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220"/>
                                        </p:tgtEl>
                                        <p:attrNameLst>
                                          <p:attrName>style.visibility</p:attrName>
                                        </p:attrNameLst>
                                      </p:cBhvr>
                                      <p:to>
                                        <p:strVal val="visible"/>
                                      </p:to>
                                    </p:set>
                                    <p:anim calcmode="lin" valueType="num">
                                      <p:cBhvr>
                                        <p:cTn id="21" dur="500" fill="hold"/>
                                        <p:tgtEl>
                                          <p:spTgt spid="9220"/>
                                        </p:tgtEl>
                                        <p:attrNameLst>
                                          <p:attrName>ppt_w</p:attrName>
                                        </p:attrNameLst>
                                      </p:cBhvr>
                                      <p:tavLst>
                                        <p:tav tm="0">
                                          <p:val>
                                            <p:fltVal val="0"/>
                                          </p:val>
                                        </p:tav>
                                        <p:tav tm="100000">
                                          <p:val>
                                            <p:strVal val="#ppt_w"/>
                                          </p:val>
                                        </p:tav>
                                      </p:tavLst>
                                    </p:anim>
                                    <p:anim calcmode="lin" valueType="num">
                                      <p:cBhvr>
                                        <p:cTn id="22" dur="500" fill="hold"/>
                                        <p:tgtEl>
                                          <p:spTgt spid="9220"/>
                                        </p:tgtEl>
                                        <p:attrNameLst>
                                          <p:attrName>ppt_h</p:attrName>
                                        </p:attrNameLst>
                                      </p:cBhvr>
                                      <p:tavLst>
                                        <p:tav tm="0">
                                          <p:val>
                                            <p:fltVal val="0"/>
                                          </p:val>
                                        </p:tav>
                                        <p:tav tm="100000">
                                          <p:val>
                                            <p:strVal val="#ppt_h"/>
                                          </p:val>
                                        </p:tav>
                                      </p:tavLst>
                                    </p:anim>
                                    <p:animEffect transition="in" filter="fade">
                                      <p:cBhvr>
                                        <p:cTn id="23" dur="500"/>
                                        <p:tgtEl>
                                          <p:spTgt spid="922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2057" name="Rectangle 2056">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cxnSp>
        <p:nvCxnSpPr>
          <p:cNvPr id="2059" name="Straight Connector 205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61" name="Rectangle 2060">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4E75A-E025-7900-5113-EA5374C023E7}"/>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6800">
                <a:solidFill>
                  <a:schemeClr val="tx1">
                    <a:lumMod val="85000"/>
                    <a:lumOff val="15000"/>
                  </a:schemeClr>
                </a:solidFill>
              </a:rPr>
              <a:t>Operating System Components-File System</a:t>
            </a:r>
          </a:p>
        </p:txBody>
      </p:sp>
      <p:cxnSp>
        <p:nvCxnSpPr>
          <p:cNvPr id="2063" name="Straight Connector 2062">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65" name="Rectangle 2064">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2067" name="Rectangle 2066">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pic>
        <p:nvPicPr>
          <p:cNvPr id="2052" name="Picture 4" descr="Hierarchical Directory&#10;Root&#10;Figure : Tree Level Directory&#10;Sort.c&#10;a.txt&#10;b.txt&#10;reverse.cp&#10;p&#10; ">
            <a:extLst>
              <a:ext uri="{FF2B5EF4-FFF2-40B4-BE49-F238E27FC236}">
                <a16:creationId xmlns:a16="http://schemas.microsoft.com/office/drawing/2014/main" id="{F5ED327F-B849-585A-CC59-16CF6314F6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26"/>
          <a:stretch/>
        </p:blipFill>
        <p:spPr bwMode="auto">
          <a:xfrm>
            <a:off x="660322" y="639097"/>
            <a:ext cx="6024545" cy="509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289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130D-8E16-1CDE-12E8-3987B1D1508F}"/>
              </a:ext>
            </a:extLst>
          </p:cNvPr>
          <p:cNvSpPr>
            <a:spLocks noGrp="1"/>
          </p:cNvSpPr>
          <p:nvPr>
            <p:ph type="title"/>
          </p:nvPr>
        </p:nvSpPr>
        <p:spPr/>
        <p:txBody>
          <a:bodyPr/>
          <a:lstStyle/>
          <a:p>
            <a:r>
              <a:rPr lang="en-US" dirty="0"/>
              <a:t>Operating System Components-File Management System</a:t>
            </a:r>
            <a:endParaRPr lang="en-PK" dirty="0"/>
          </a:p>
        </p:txBody>
      </p:sp>
      <p:sp>
        <p:nvSpPr>
          <p:cNvPr id="4" name="Rectangle 1">
            <a:extLst>
              <a:ext uri="{FF2B5EF4-FFF2-40B4-BE49-F238E27FC236}">
                <a16:creationId xmlns:a16="http://schemas.microsoft.com/office/drawing/2014/main" id="{6F376B37-4191-B4C8-6EB0-C436E9A3CF96}"/>
              </a:ext>
            </a:extLst>
          </p:cNvPr>
          <p:cNvSpPr>
            <a:spLocks noGrp="1" noChangeArrowheads="1"/>
          </p:cNvSpPr>
          <p:nvPr>
            <p:ph idx="1"/>
          </p:nvPr>
        </p:nvSpPr>
        <p:spPr bwMode="auto">
          <a:xfrm>
            <a:off x="1097280" y="2223924"/>
            <a:ext cx="9485289" cy="326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b="0" i="0" u="none" strike="noStrike" cap="none" normalizeH="0" baseline="0" dirty="0">
                <a:ln>
                  <a:noFill/>
                </a:ln>
                <a:solidFill>
                  <a:schemeClr val="tx1"/>
                </a:solidFill>
                <a:effectLst/>
                <a:latin typeface="Arial" panose="020B0604020202020204" pitchFamily="34" charset="0"/>
              </a:rPr>
              <a:t>Manages files and directories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b="0" i="0" u="none" strike="noStrike" cap="none" normalizeH="0" baseline="0" dirty="0">
                <a:ln>
                  <a:noFill/>
                </a:ln>
                <a:solidFill>
                  <a:schemeClr val="tx1"/>
                </a:solidFill>
                <a:effectLst/>
                <a:latin typeface="Arial" panose="020B0604020202020204" pitchFamily="34" charset="0"/>
              </a:rPr>
              <a:t>Stores metadata about files (name, size, type, creation date, etc.)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b="0" i="0" u="none" strike="noStrike" cap="none" normalizeH="0" baseline="0" dirty="0">
                <a:ln>
                  <a:noFill/>
                </a:ln>
                <a:solidFill>
                  <a:schemeClr val="tx1"/>
                </a:solidFill>
                <a:effectLst/>
                <a:latin typeface="Arial" panose="020B0604020202020204" pitchFamily="34" charset="0"/>
              </a:rPr>
              <a:t>Organizes files into hierarchical structures (directories)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b="0" i="0" u="none" strike="noStrike" cap="none" normalizeH="0" baseline="0" dirty="0">
                <a:ln>
                  <a:noFill/>
                </a:ln>
                <a:solidFill>
                  <a:schemeClr val="tx1"/>
                </a:solidFill>
                <a:effectLst/>
                <a:latin typeface="Arial" panose="020B0604020202020204" pitchFamily="34" charset="0"/>
              </a:rPr>
              <a:t>Implements access control mechanisms to protect files from unauthorized access</a:t>
            </a:r>
          </a:p>
          <a:p>
            <a:pPr marL="0" marR="0" lvl="0" indent="0" algn="l" defTabSz="914400" rtl="0" eaLnBrk="0" fontAlgn="base" latinLnBrk="0" hangingPunct="0">
              <a:lnSpc>
                <a:spcPct val="150000"/>
              </a:lnSpc>
              <a:spcBef>
                <a:spcPct val="0"/>
              </a:spcBef>
              <a:spcAft>
                <a:spcPct val="0"/>
              </a:spcAft>
              <a:buClrTx/>
              <a:buSzTx/>
              <a:buFontTx/>
              <a:buChar char="•"/>
              <a:tabLst/>
            </a:pPr>
            <a:r>
              <a:rPr lang="en-PK" altLang="en-PK" dirty="0">
                <a:solidFill>
                  <a:schemeClr val="tx1"/>
                </a:solidFill>
                <a:latin typeface="Arial" panose="020B0604020202020204" pitchFamily="34" charset="0"/>
              </a:rPr>
              <a:t>Handles</a:t>
            </a:r>
            <a:r>
              <a:rPr kumimoji="0" lang="en-PK" altLang="en-PK" b="0" i="0" u="none" strike="noStrike" cap="none" normalizeH="0" baseline="0" dirty="0">
                <a:ln>
                  <a:noFill/>
                </a:ln>
                <a:solidFill>
                  <a:schemeClr val="tx1"/>
                </a:solidFill>
                <a:effectLst/>
                <a:latin typeface="Arial" panose="020B0604020202020204" pitchFamily="34" charset="0"/>
              </a:rPr>
              <a:t> file allocation and deallocation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b="0" i="0" u="none" strike="noStrike" cap="none" normalizeH="0" baseline="0" dirty="0">
                <a:ln>
                  <a:noFill/>
                </a:ln>
                <a:solidFill>
                  <a:schemeClr val="tx1"/>
                </a:solidFill>
                <a:effectLst/>
                <a:latin typeface="Arial" panose="020B0604020202020204" pitchFamily="34" charset="0"/>
              </a:rPr>
              <a:t>Supports various file systems (e.g., FAT, NTFS, ext2, ext3, ext4)</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b="0" i="0" u="none" strike="noStrike" cap="none" normalizeH="0" baseline="0" dirty="0">
                <a:ln>
                  <a:noFill/>
                </a:ln>
                <a:solidFill>
                  <a:schemeClr val="tx1"/>
                </a:solidFill>
                <a:effectLst/>
                <a:latin typeface="Arial" panose="020B0604020202020204" pitchFamily="34" charset="0"/>
              </a:rPr>
              <a:t>Provides mechanisms for backing up and restoring files </a:t>
            </a:r>
          </a:p>
        </p:txBody>
      </p:sp>
    </p:spTree>
    <p:extLst>
      <p:ext uri="{BB962C8B-B14F-4D97-AF65-F5344CB8AC3E}">
        <p14:creationId xmlns:p14="http://schemas.microsoft.com/office/powerpoint/2010/main" val="119975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p:cTn id="14"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p:cTn id="21"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p:cTn id="28"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p:cTn id="35"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 calcmode="lin" valueType="num">
                                      <p:cBhvr>
                                        <p:cTn id="42"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 calcmode="lin" valueType="num">
                                      <p:cBhvr>
                                        <p:cTn id="49"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B7E3-CF51-E3DC-8F24-0602AC610FC4}"/>
              </a:ext>
            </a:extLst>
          </p:cNvPr>
          <p:cNvSpPr>
            <a:spLocks noGrp="1"/>
          </p:cNvSpPr>
          <p:nvPr>
            <p:ph type="title"/>
          </p:nvPr>
        </p:nvSpPr>
        <p:spPr/>
        <p:txBody>
          <a:bodyPr/>
          <a:lstStyle/>
          <a:p>
            <a:r>
              <a:rPr lang="en-US" dirty="0"/>
              <a:t>Operating System Components-Device Drivers</a:t>
            </a:r>
            <a:endParaRPr lang="en-PK" dirty="0"/>
          </a:p>
        </p:txBody>
      </p:sp>
      <p:pic>
        <p:nvPicPr>
          <p:cNvPr id="11266" name="Picture 2" descr="Software Device Drivers - Computer Science GCSE GURU">
            <a:extLst>
              <a:ext uri="{FF2B5EF4-FFF2-40B4-BE49-F238E27FC236}">
                <a16:creationId xmlns:a16="http://schemas.microsoft.com/office/drawing/2014/main" id="{0508D0F1-8CAE-7A4B-F1D6-14E73FC6E0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948279" y="1924640"/>
            <a:ext cx="2207927" cy="40227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A092F451-F7FB-2FD1-7171-591006FA1D5C}"/>
              </a:ext>
            </a:extLst>
          </p:cNvPr>
          <p:cNvSpPr>
            <a:spLocks noChangeArrowheads="1"/>
          </p:cNvSpPr>
          <p:nvPr/>
        </p:nvSpPr>
        <p:spPr bwMode="auto">
          <a:xfrm>
            <a:off x="371508" y="2190274"/>
            <a:ext cx="774442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PK"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800" b="0" i="0" u="none" strike="noStrike" cap="none" normalizeH="0" baseline="0" dirty="0">
                <a:ln>
                  <a:noFill/>
                </a:ln>
                <a:solidFill>
                  <a:schemeClr val="tx1"/>
                </a:solidFill>
                <a:effectLst/>
                <a:latin typeface="Arial" panose="020B0604020202020204" pitchFamily="34" charset="0"/>
              </a:rPr>
              <a:t>Interface between hardware and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800" b="0" i="0" u="none" strike="noStrike" cap="none" normalizeH="0" baseline="0" dirty="0">
                <a:ln>
                  <a:noFill/>
                </a:ln>
                <a:solidFill>
                  <a:schemeClr val="tx1"/>
                </a:solidFill>
                <a:effectLst/>
                <a:latin typeface="Arial" panose="020B0604020202020204" pitchFamily="34" charset="0"/>
              </a:rPr>
              <a:t>Standardized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800" b="0" i="0" u="none" strike="noStrike" cap="none" normalizeH="0" baseline="0" dirty="0">
                <a:ln>
                  <a:noFill/>
                </a:ln>
                <a:solidFill>
                  <a:schemeClr val="tx1"/>
                </a:solidFill>
                <a:effectLst/>
                <a:latin typeface="Arial" panose="020B0604020202020204" pitchFamily="34" charset="0"/>
              </a:rPr>
              <a:t>Handle device-specific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800" b="0" i="0" u="none" strike="noStrike" cap="none" normalizeH="0" baseline="0" dirty="0">
                <a:ln>
                  <a:noFill/>
                </a:ln>
                <a:solidFill>
                  <a:schemeClr val="tx1"/>
                </a:solidFill>
                <a:effectLst/>
                <a:latin typeface="Arial" panose="020B0604020202020204" pitchFamily="34" charset="0"/>
              </a:rPr>
              <a:t>Included with devices or provided by 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800" b="0" i="0" u="none" strike="noStrike" cap="none" normalizeH="0" baseline="0" dirty="0">
                <a:ln>
                  <a:noFill/>
                </a:ln>
                <a:solidFill>
                  <a:schemeClr val="tx1"/>
                </a:solidFill>
                <a:effectLst/>
                <a:latin typeface="Arial" panose="020B0604020202020204" pitchFamily="34" charset="0"/>
              </a:rPr>
              <a:t>Essential for system performance and stability </a:t>
            </a:r>
          </a:p>
        </p:txBody>
      </p:sp>
    </p:spTree>
    <p:extLst>
      <p:ext uri="{BB962C8B-B14F-4D97-AF65-F5344CB8AC3E}">
        <p14:creationId xmlns:p14="http://schemas.microsoft.com/office/powerpoint/2010/main" val="148223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BB3D-320A-9202-2A6C-D7B265DD7548}"/>
              </a:ext>
            </a:extLst>
          </p:cNvPr>
          <p:cNvSpPr>
            <a:spLocks noGrp="1"/>
          </p:cNvSpPr>
          <p:nvPr>
            <p:ph type="title"/>
          </p:nvPr>
        </p:nvSpPr>
        <p:spPr/>
        <p:txBody>
          <a:bodyPr/>
          <a:lstStyle/>
          <a:p>
            <a:r>
              <a:rPr lang="en-US" dirty="0"/>
              <a:t>Operating System Components-System Libraries</a:t>
            </a:r>
            <a:endParaRPr lang="en-PK" dirty="0"/>
          </a:p>
        </p:txBody>
      </p:sp>
      <p:pic>
        <p:nvPicPr>
          <p:cNvPr id="12290" name="Picture 2" descr="Lab 1: Compiler">
            <a:extLst>
              <a:ext uri="{FF2B5EF4-FFF2-40B4-BE49-F238E27FC236}">
                <a16:creationId xmlns:a16="http://schemas.microsoft.com/office/drawing/2014/main" id="{5BCE334C-B048-E8E3-8972-AF3B262BA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054" y="1996440"/>
            <a:ext cx="3998595" cy="356177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DC0BD789-B976-2956-3E76-48B3EAEDADEA}"/>
              </a:ext>
            </a:extLst>
          </p:cNvPr>
          <p:cNvSpPr>
            <a:spLocks noChangeArrowheads="1"/>
          </p:cNvSpPr>
          <p:nvPr/>
        </p:nvSpPr>
        <p:spPr bwMode="auto">
          <a:xfrm>
            <a:off x="222069" y="1996440"/>
            <a:ext cx="602600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400" b="0" i="0" u="none" strike="noStrike" cap="none" normalizeH="0" baseline="0" dirty="0">
                <a:ln>
                  <a:noFill/>
                </a:ln>
                <a:solidFill>
                  <a:schemeClr val="tx1"/>
                </a:solidFill>
                <a:effectLst/>
                <a:latin typeface="Arial" panose="020B0604020202020204" pitchFamily="34" charset="0"/>
              </a:rPr>
              <a:t>Pre-written code modules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400" b="0" i="0" u="none" strike="noStrike" cap="none" normalizeH="0" baseline="0" dirty="0">
                <a:ln>
                  <a:noFill/>
                </a:ln>
                <a:solidFill>
                  <a:schemeClr val="tx1"/>
                </a:solidFill>
                <a:effectLst/>
                <a:latin typeface="Arial" panose="020B0604020202020204" pitchFamily="34" charset="0"/>
              </a:rPr>
              <a:t>Provide common functionalities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400" b="0" i="0" u="none" strike="noStrike" cap="none" normalizeH="0" baseline="0" dirty="0">
                <a:ln>
                  <a:noFill/>
                </a:ln>
                <a:solidFill>
                  <a:schemeClr val="tx1"/>
                </a:solidFill>
                <a:effectLst/>
                <a:latin typeface="Arial" panose="020B0604020202020204" pitchFamily="34" charset="0"/>
              </a:rPr>
              <a:t>Reusable across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PK" altLang="en-PK" sz="2400" b="0" i="0" u="none" strike="noStrike" cap="none" normalizeH="0" baseline="0" dirty="0">
                <a:ln>
                  <a:noFill/>
                </a:ln>
                <a:solidFill>
                  <a:schemeClr val="tx1"/>
                </a:solidFill>
                <a:effectLst/>
                <a:latin typeface="Arial" panose="020B0604020202020204" pitchFamily="34" charset="0"/>
              </a:rPr>
              <a:t>Examples:</a:t>
            </a:r>
          </a:p>
          <a:p>
            <a:pPr lvl="1" eaLnBrk="0" fontAlgn="base" hangingPunct="0">
              <a:spcBef>
                <a:spcPct val="0"/>
              </a:spcBef>
              <a:spcAft>
                <a:spcPct val="0"/>
              </a:spcAft>
              <a:buFontTx/>
              <a:buChar char="•"/>
            </a:pPr>
            <a:r>
              <a:rPr kumimoji="0" lang="en-PK" altLang="en-PK" sz="2400" b="0" i="0" u="none" strike="noStrike" cap="none" normalizeH="0" baseline="0" dirty="0">
                <a:ln>
                  <a:noFill/>
                </a:ln>
                <a:solidFill>
                  <a:schemeClr val="tx1"/>
                </a:solidFill>
                <a:effectLst/>
                <a:latin typeface="Arial" panose="020B0604020202020204" pitchFamily="34" charset="0"/>
              </a:rPr>
              <a:t>Graphical user interface (GUI) libraries</a:t>
            </a:r>
          </a:p>
          <a:p>
            <a:pPr lvl="1" eaLnBrk="0" fontAlgn="base" hangingPunct="0">
              <a:spcBef>
                <a:spcPct val="0"/>
              </a:spcBef>
              <a:spcAft>
                <a:spcPct val="0"/>
              </a:spcAft>
              <a:buFontTx/>
              <a:buChar char="•"/>
            </a:pPr>
            <a:r>
              <a:rPr kumimoji="0" lang="en-PK" altLang="en-PK" sz="2400" b="0" i="0" u="none" strike="noStrike" cap="none" normalizeH="0" baseline="0" dirty="0">
                <a:ln>
                  <a:noFill/>
                </a:ln>
                <a:solidFill>
                  <a:schemeClr val="tx1"/>
                </a:solidFill>
                <a:effectLst/>
                <a:latin typeface="Arial" panose="020B0604020202020204" pitchFamily="34" charset="0"/>
              </a:rPr>
              <a:t>Input/output libraries</a:t>
            </a:r>
          </a:p>
          <a:p>
            <a:pPr lvl="1" eaLnBrk="0" fontAlgn="base" hangingPunct="0">
              <a:spcBef>
                <a:spcPct val="0"/>
              </a:spcBef>
              <a:spcAft>
                <a:spcPct val="0"/>
              </a:spcAft>
              <a:buFontTx/>
              <a:buChar char="•"/>
            </a:pPr>
            <a:r>
              <a:rPr kumimoji="0" lang="en-PK" altLang="en-PK" sz="2400" b="0" i="0" u="none" strike="noStrike" cap="none" normalizeH="0" baseline="0" dirty="0">
                <a:ln>
                  <a:noFill/>
                </a:ln>
                <a:solidFill>
                  <a:schemeClr val="tx1"/>
                </a:solidFill>
                <a:effectLst/>
                <a:latin typeface="Arial" panose="020B0604020202020204" pitchFamily="34" charset="0"/>
              </a:rPr>
              <a:t>Networking libraries</a:t>
            </a:r>
          </a:p>
          <a:p>
            <a:pPr lvl="1" eaLnBrk="0" fontAlgn="base" hangingPunct="0">
              <a:spcBef>
                <a:spcPct val="0"/>
              </a:spcBef>
              <a:spcAft>
                <a:spcPct val="0"/>
              </a:spcAft>
              <a:buFontTx/>
              <a:buChar char="•"/>
            </a:pPr>
            <a:r>
              <a:rPr kumimoji="0" lang="en-PK" altLang="en-PK" sz="2400" b="0" i="0" u="none" strike="noStrike" cap="none" normalizeH="0" baseline="0" dirty="0">
                <a:ln>
                  <a:noFill/>
                </a:ln>
                <a:solidFill>
                  <a:schemeClr val="tx1"/>
                </a:solidFill>
                <a:effectLst/>
                <a:latin typeface="Arial" panose="020B0604020202020204" pitchFamily="34" charset="0"/>
              </a:rPr>
              <a:t>Mathematical libraries</a:t>
            </a:r>
          </a:p>
          <a:p>
            <a:pPr lvl="1" eaLnBrk="0" fontAlgn="base" hangingPunct="0">
              <a:spcBef>
                <a:spcPct val="0"/>
              </a:spcBef>
              <a:spcAft>
                <a:spcPct val="0"/>
              </a:spcAft>
              <a:buFontTx/>
              <a:buChar char="•"/>
            </a:pPr>
            <a:r>
              <a:rPr kumimoji="0" lang="en-PK" altLang="en-PK" sz="2400" b="0" i="0" u="none" strike="noStrike" cap="none" normalizeH="0" baseline="0" dirty="0">
                <a:ln>
                  <a:noFill/>
                </a:ln>
                <a:solidFill>
                  <a:schemeClr val="tx1"/>
                </a:solidFill>
                <a:effectLst/>
                <a:latin typeface="Arial" panose="020B0604020202020204" pitchFamily="34" charset="0"/>
              </a:rPr>
              <a:t>Database libraries</a:t>
            </a:r>
            <a:endParaRPr kumimoji="0" lang="en-US" altLang="en-PK"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PK" altLang="en-PK"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84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3">
                                            <p:txEl>
                                              <p:pRg st="4" end="4"/>
                                            </p:txEl>
                                          </p:spTgt>
                                        </p:tgtEl>
                                      </p:cBhvr>
                                    </p:animEffect>
                                  </p:childTnLst>
                                </p:cTn>
                              </p:par>
                              <p:par>
                                <p:cTn id="36" presetID="53" presetClass="entr" presetSubtype="16"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
                                            <p:txEl>
                                              <p:pRg st="5" end="5"/>
                                            </p:txEl>
                                          </p:spTgt>
                                        </p:tgtEl>
                                      </p:cBhvr>
                                    </p:animEffect>
                                  </p:childTnLst>
                                </p:cTn>
                              </p:par>
                              <p:par>
                                <p:cTn id="41" presetID="53" presetClass="entr" presetSubtype="16"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par>
                                <p:cTn id="46" presetID="53" presetClass="entr" presetSubtype="16"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p:cTn id="48"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0" dur="500"/>
                                        <p:tgtEl>
                                          <p:spTgt spid="3">
                                            <p:txEl>
                                              <p:pRg st="7" end="7"/>
                                            </p:txEl>
                                          </p:spTgt>
                                        </p:tgtEl>
                                      </p:cBhvr>
                                    </p:animEffect>
                                  </p:childTnLst>
                                </p:cTn>
                              </p:par>
                              <p:par>
                                <p:cTn id="51" presetID="53" presetClass="entr" presetSubtype="16"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p:cTn id="5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2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9" name="Rectangle 1028">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90CC5-A610-BDF7-8207-D779BB52B6B8}"/>
              </a:ext>
            </a:extLst>
          </p:cNvPr>
          <p:cNvSpPr>
            <a:spLocks noGrp="1"/>
          </p:cNvSpPr>
          <p:nvPr>
            <p:ph type="title"/>
          </p:nvPr>
        </p:nvSpPr>
        <p:spPr>
          <a:xfrm>
            <a:off x="5181601" y="634946"/>
            <a:ext cx="6368142" cy="1450757"/>
          </a:xfrm>
        </p:spPr>
        <p:txBody>
          <a:bodyPr>
            <a:normAutofit/>
          </a:bodyPr>
          <a:lstStyle/>
          <a:p>
            <a:r>
              <a:rPr lang="en-US" sz="5000">
                <a:solidFill>
                  <a:srgbClr val="706252"/>
                </a:solidFill>
              </a:rPr>
              <a:t>Introduction to Operating Systems</a:t>
            </a:r>
            <a:endParaRPr lang="en-PK" sz="5000">
              <a:solidFill>
                <a:srgbClr val="706252"/>
              </a:solidFill>
            </a:endParaRPr>
          </a:p>
        </p:txBody>
      </p:sp>
      <p:pic>
        <p:nvPicPr>
          <p:cNvPr id="1026" name="Picture 2" descr="Operating system - Wikipedia">
            <a:extLst>
              <a:ext uri="{FF2B5EF4-FFF2-40B4-BE49-F238E27FC236}">
                <a16:creationId xmlns:a16="http://schemas.microsoft.com/office/drawing/2014/main" id="{5994C0E8-F18A-9112-1279-69B360450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13"/>
          <a:stretch/>
        </p:blipFill>
        <p:spPr bwMode="auto">
          <a:xfrm>
            <a:off x="20" y="-12128"/>
            <a:ext cx="4654276" cy="6870127"/>
          </a:xfrm>
          <a:prstGeom prst="rect">
            <a:avLst/>
          </a:prstGeom>
          <a:noFill/>
          <a:extLst>
            <a:ext uri="{909E8E84-426E-40DD-AFC4-6F175D3DCCD1}">
              <a14:hiddenFill xmlns:a14="http://schemas.microsoft.com/office/drawing/2010/main">
                <a:solidFill>
                  <a:srgbClr val="FFFFFF"/>
                </a:solidFill>
              </a14:hiddenFill>
            </a:ext>
          </a:extLst>
        </p:spPr>
      </p:pic>
      <p:cxnSp>
        <p:nvCxnSpPr>
          <p:cNvPr id="1032" name="Straight Connector 103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E852442A-3E81-B712-BFA7-8D9CAF4F9535}"/>
              </a:ext>
            </a:extLst>
          </p:cNvPr>
          <p:cNvSpPr>
            <a:spLocks noGrp="1"/>
          </p:cNvSpPr>
          <p:nvPr>
            <p:ph idx="1"/>
          </p:nvPr>
        </p:nvSpPr>
        <p:spPr>
          <a:xfrm>
            <a:off x="5083628" y="2558142"/>
            <a:ext cx="6072051" cy="3310951"/>
          </a:xfrm>
        </p:spPr>
        <p:txBody>
          <a:bodyPr>
            <a:normAutofit lnSpcReduction="10000"/>
          </a:bodyPr>
          <a:lstStyle/>
          <a:p>
            <a:pPr algn="just"/>
            <a:r>
              <a:rPr lang="en-US" sz="2800" b="1" dirty="0"/>
              <a:t>Definition and Purpose:</a:t>
            </a:r>
          </a:p>
          <a:p>
            <a:pPr algn="just">
              <a:lnSpc>
                <a:spcPct val="150000"/>
              </a:lnSpc>
            </a:pPr>
            <a:r>
              <a:rPr lang="en-US" sz="2400" dirty="0"/>
              <a:t>At its core, an operating system (OS) serves as an intermediary between users and computer hardware, managing resources and facilitating user commands through simplified abstractions of hardware functionalities.</a:t>
            </a:r>
            <a:endParaRPr lang="en-PK" sz="2400" dirty="0"/>
          </a:p>
        </p:txBody>
      </p:sp>
    </p:spTree>
    <p:extLst>
      <p:ext uri="{BB962C8B-B14F-4D97-AF65-F5344CB8AC3E}">
        <p14:creationId xmlns:p14="http://schemas.microsoft.com/office/powerpoint/2010/main" val="3852263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4ABA-3FC9-9EE6-40BB-CB96E327874B}"/>
              </a:ext>
            </a:extLst>
          </p:cNvPr>
          <p:cNvSpPr>
            <a:spLocks noGrp="1"/>
          </p:cNvSpPr>
          <p:nvPr>
            <p:ph type="title"/>
          </p:nvPr>
        </p:nvSpPr>
        <p:spPr/>
        <p:txBody>
          <a:bodyPr/>
          <a:lstStyle/>
          <a:p>
            <a:r>
              <a:rPr lang="en-US" dirty="0"/>
              <a:t>Operating Systems-Process Management</a:t>
            </a:r>
            <a:endParaRPr lang="en-PK" dirty="0"/>
          </a:p>
        </p:txBody>
      </p:sp>
      <p:sp>
        <p:nvSpPr>
          <p:cNvPr id="3" name="Content Placeholder 2">
            <a:extLst>
              <a:ext uri="{FF2B5EF4-FFF2-40B4-BE49-F238E27FC236}">
                <a16:creationId xmlns:a16="http://schemas.microsoft.com/office/drawing/2014/main" id="{D87012F8-6884-1348-82BD-CD0499D0B686}"/>
              </a:ext>
            </a:extLst>
          </p:cNvPr>
          <p:cNvSpPr>
            <a:spLocks noGrp="1"/>
          </p:cNvSpPr>
          <p:nvPr>
            <p:ph idx="1"/>
          </p:nvPr>
        </p:nvSpPr>
        <p:spPr/>
        <p:txBody>
          <a:bodyPr/>
          <a:lstStyle/>
          <a:p>
            <a:endParaRPr lang="en-US" dirty="0"/>
          </a:p>
          <a:p>
            <a:pPr marL="0" indent="0">
              <a:buNone/>
            </a:pPr>
            <a:r>
              <a:rPr lang="en-US" sz="3200" b="1" dirty="0"/>
              <a:t>				Process??</a:t>
            </a:r>
          </a:p>
          <a:p>
            <a:pPr marL="0" indent="0">
              <a:buNone/>
            </a:pPr>
            <a:endParaRPr lang="en-US" sz="3200" b="1" dirty="0"/>
          </a:p>
          <a:p>
            <a:pPr marL="0" indent="0">
              <a:buNone/>
            </a:pPr>
            <a:r>
              <a:rPr lang="en-US" sz="3200" b="1" dirty="0"/>
              <a:t>			A program in execution</a:t>
            </a:r>
          </a:p>
          <a:p>
            <a:pPr marL="0" indent="0">
              <a:buNone/>
            </a:pPr>
            <a:endParaRPr lang="en-US" b="1" dirty="0"/>
          </a:p>
        </p:txBody>
      </p:sp>
    </p:spTree>
    <p:extLst>
      <p:ext uri="{BB962C8B-B14F-4D97-AF65-F5344CB8AC3E}">
        <p14:creationId xmlns:p14="http://schemas.microsoft.com/office/powerpoint/2010/main" val="244643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4ABA-3FC9-9EE6-40BB-CB96E327874B}"/>
              </a:ext>
            </a:extLst>
          </p:cNvPr>
          <p:cNvSpPr>
            <a:spLocks noGrp="1"/>
          </p:cNvSpPr>
          <p:nvPr>
            <p:ph type="title"/>
          </p:nvPr>
        </p:nvSpPr>
        <p:spPr/>
        <p:txBody>
          <a:bodyPr/>
          <a:lstStyle/>
          <a:p>
            <a:r>
              <a:rPr lang="en-US" dirty="0"/>
              <a:t>Operating Systems-Process Management</a:t>
            </a:r>
            <a:endParaRPr lang="en-PK" dirty="0"/>
          </a:p>
        </p:txBody>
      </p:sp>
      <p:sp>
        <p:nvSpPr>
          <p:cNvPr id="3" name="Content Placeholder 2">
            <a:extLst>
              <a:ext uri="{FF2B5EF4-FFF2-40B4-BE49-F238E27FC236}">
                <a16:creationId xmlns:a16="http://schemas.microsoft.com/office/drawing/2014/main" id="{D87012F8-6884-1348-82BD-CD0499D0B686}"/>
              </a:ext>
            </a:extLst>
          </p:cNvPr>
          <p:cNvSpPr>
            <a:spLocks noGrp="1"/>
          </p:cNvSpPr>
          <p:nvPr>
            <p:ph idx="1"/>
          </p:nvPr>
        </p:nvSpPr>
        <p:spPr>
          <a:xfrm>
            <a:off x="439784" y="2015552"/>
            <a:ext cx="3531326" cy="3823545"/>
          </a:xfrm>
        </p:spPr>
        <p:txBody>
          <a:bodyPr/>
          <a:lstStyle/>
          <a:p>
            <a:pPr>
              <a:buFont typeface="Wingdings" panose="05000000000000000000" pitchFamily="2" charset="2"/>
              <a:buChar char="Ø"/>
            </a:pPr>
            <a:r>
              <a:rPr lang="en-US" sz="2800" b="1" dirty="0"/>
              <a:t>Process States:</a:t>
            </a:r>
          </a:p>
          <a:p>
            <a:pPr lvl="1">
              <a:buFont typeface="Wingdings" panose="05000000000000000000" pitchFamily="2" charset="2"/>
              <a:buChar char="Ø"/>
            </a:pPr>
            <a:r>
              <a:rPr lang="en-US" sz="2400" dirty="0"/>
              <a:t>Ready</a:t>
            </a:r>
          </a:p>
          <a:p>
            <a:pPr lvl="1">
              <a:buFont typeface="Wingdings" panose="05000000000000000000" pitchFamily="2" charset="2"/>
              <a:buChar char="Ø"/>
            </a:pPr>
            <a:r>
              <a:rPr lang="en-US" sz="2400" dirty="0"/>
              <a:t>Running</a:t>
            </a:r>
          </a:p>
          <a:p>
            <a:pPr lvl="1">
              <a:buFont typeface="Wingdings" panose="05000000000000000000" pitchFamily="2" charset="2"/>
              <a:buChar char="Ø"/>
            </a:pPr>
            <a:r>
              <a:rPr lang="en-US" sz="2400" dirty="0"/>
              <a:t>Waiting</a:t>
            </a:r>
          </a:p>
          <a:p>
            <a:pPr lvl="1">
              <a:buFont typeface="Wingdings" panose="05000000000000000000" pitchFamily="2" charset="2"/>
              <a:buChar char="Ø"/>
            </a:pPr>
            <a:r>
              <a:rPr lang="en-US" sz="2400" dirty="0"/>
              <a:t>Terminated</a:t>
            </a:r>
          </a:p>
          <a:p>
            <a:pPr marL="0" indent="0">
              <a:buNone/>
            </a:pPr>
            <a:endParaRPr lang="en-US" b="1" dirty="0"/>
          </a:p>
        </p:txBody>
      </p:sp>
      <p:sp>
        <p:nvSpPr>
          <p:cNvPr id="4" name="Content Placeholder 2">
            <a:extLst>
              <a:ext uri="{FF2B5EF4-FFF2-40B4-BE49-F238E27FC236}">
                <a16:creationId xmlns:a16="http://schemas.microsoft.com/office/drawing/2014/main" id="{865E5174-6012-5F60-FB56-39F6201B6CBB}"/>
              </a:ext>
            </a:extLst>
          </p:cNvPr>
          <p:cNvSpPr txBox="1">
            <a:spLocks/>
          </p:cNvSpPr>
          <p:nvPr/>
        </p:nvSpPr>
        <p:spPr>
          <a:xfrm>
            <a:off x="5399314" y="2585963"/>
            <a:ext cx="3531326" cy="382354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800" b="1" dirty="0"/>
              <a:t>Scheduling</a:t>
            </a:r>
          </a:p>
          <a:p>
            <a:pPr>
              <a:buFont typeface="Wingdings" panose="05000000000000000000" pitchFamily="2" charset="2"/>
              <a:buChar char="Ø"/>
            </a:pPr>
            <a:r>
              <a:rPr lang="en-US" sz="2800" b="1" dirty="0"/>
              <a:t>Context Switching</a:t>
            </a:r>
            <a:endParaRPr lang="en-US" sz="2400" dirty="0"/>
          </a:p>
          <a:p>
            <a:pPr marL="0" indent="0">
              <a:buFont typeface="Calibri" panose="020F0502020204030204" pitchFamily="34" charset="0"/>
              <a:buNone/>
            </a:pPr>
            <a:endParaRPr lang="en-US" b="1" dirty="0"/>
          </a:p>
        </p:txBody>
      </p:sp>
    </p:spTree>
    <p:extLst>
      <p:ext uri="{BB962C8B-B14F-4D97-AF65-F5344CB8AC3E}">
        <p14:creationId xmlns:p14="http://schemas.microsoft.com/office/powerpoint/2010/main" val="151130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9359-27A1-D4D7-7FA0-0A3EFD402E6F}"/>
              </a:ext>
            </a:extLst>
          </p:cNvPr>
          <p:cNvSpPr>
            <a:spLocks noGrp="1"/>
          </p:cNvSpPr>
          <p:nvPr>
            <p:ph type="title"/>
          </p:nvPr>
        </p:nvSpPr>
        <p:spPr/>
        <p:txBody>
          <a:bodyPr/>
          <a:lstStyle/>
          <a:p>
            <a:r>
              <a:rPr lang="en-US" dirty="0"/>
              <a:t>Operating Systems-Process Management</a:t>
            </a:r>
            <a:endParaRPr lang="en-PK" b="1" dirty="0"/>
          </a:p>
        </p:txBody>
      </p:sp>
      <p:sp>
        <p:nvSpPr>
          <p:cNvPr id="5" name="Rectangle: Rounded Corners 4">
            <a:extLst>
              <a:ext uri="{FF2B5EF4-FFF2-40B4-BE49-F238E27FC236}">
                <a16:creationId xmlns:a16="http://schemas.microsoft.com/office/drawing/2014/main" id="{86B341EE-7411-4DB2-80D4-B6970A611311}"/>
              </a:ext>
            </a:extLst>
          </p:cNvPr>
          <p:cNvSpPr/>
          <p:nvPr/>
        </p:nvSpPr>
        <p:spPr>
          <a:xfrm>
            <a:off x="1014548" y="2335685"/>
            <a:ext cx="2873829" cy="1450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RAM Allocation</a:t>
            </a:r>
            <a:endParaRPr lang="en-PK" dirty="0">
              <a:solidFill>
                <a:schemeClr val="tx1"/>
              </a:solidFill>
            </a:endParaRPr>
          </a:p>
        </p:txBody>
      </p:sp>
      <p:sp>
        <p:nvSpPr>
          <p:cNvPr id="6" name="Rectangle: Rounded Corners 5">
            <a:extLst>
              <a:ext uri="{FF2B5EF4-FFF2-40B4-BE49-F238E27FC236}">
                <a16:creationId xmlns:a16="http://schemas.microsoft.com/office/drawing/2014/main" id="{610F2AB8-1BDF-70F8-5238-A60E85CAB408}"/>
              </a:ext>
            </a:extLst>
          </p:cNvPr>
          <p:cNvSpPr/>
          <p:nvPr/>
        </p:nvSpPr>
        <p:spPr>
          <a:xfrm>
            <a:off x="5416731" y="2335684"/>
            <a:ext cx="2873829" cy="1450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Paging</a:t>
            </a:r>
            <a:endParaRPr lang="en-PK" sz="3200" dirty="0">
              <a:solidFill>
                <a:schemeClr val="tx1"/>
              </a:solidFill>
            </a:endParaRPr>
          </a:p>
        </p:txBody>
      </p:sp>
      <p:sp>
        <p:nvSpPr>
          <p:cNvPr id="7" name="Rectangle: Rounded Corners 6">
            <a:extLst>
              <a:ext uri="{FF2B5EF4-FFF2-40B4-BE49-F238E27FC236}">
                <a16:creationId xmlns:a16="http://schemas.microsoft.com/office/drawing/2014/main" id="{CC118E67-EC1C-97B7-9118-C7CA0DD68A12}"/>
              </a:ext>
            </a:extLst>
          </p:cNvPr>
          <p:cNvSpPr/>
          <p:nvPr/>
        </p:nvSpPr>
        <p:spPr>
          <a:xfrm>
            <a:off x="2542902" y="4384767"/>
            <a:ext cx="2873829" cy="1450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Segmentation</a:t>
            </a:r>
            <a:endParaRPr lang="en-PK" sz="2800" dirty="0">
              <a:solidFill>
                <a:schemeClr val="tx1"/>
              </a:solidFill>
            </a:endParaRPr>
          </a:p>
        </p:txBody>
      </p:sp>
      <p:sp>
        <p:nvSpPr>
          <p:cNvPr id="8" name="Rectangle: Rounded Corners 7">
            <a:extLst>
              <a:ext uri="{FF2B5EF4-FFF2-40B4-BE49-F238E27FC236}">
                <a16:creationId xmlns:a16="http://schemas.microsoft.com/office/drawing/2014/main" id="{66348321-6CB5-7FC7-2234-E93AAE2A2DC0}"/>
              </a:ext>
            </a:extLst>
          </p:cNvPr>
          <p:cNvSpPr/>
          <p:nvPr/>
        </p:nvSpPr>
        <p:spPr>
          <a:xfrm>
            <a:off x="7933509" y="4395262"/>
            <a:ext cx="2873829" cy="1450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Virtual Memory</a:t>
            </a:r>
            <a:endParaRPr lang="en-PK" sz="2800" dirty="0">
              <a:solidFill>
                <a:schemeClr val="tx1"/>
              </a:solidFill>
            </a:endParaRPr>
          </a:p>
        </p:txBody>
      </p:sp>
    </p:spTree>
    <p:extLst>
      <p:ext uri="{BB962C8B-B14F-4D97-AF65-F5344CB8AC3E}">
        <p14:creationId xmlns:p14="http://schemas.microsoft.com/office/powerpoint/2010/main" val="3844477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620FA6-415E-A8A0-BB0D-787CBC9FF903}"/>
              </a:ext>
            </a:extLst>
          </p:cNvPr>
          <p:cNvPicPr>
            <a:picLocks noGrp="1" noChangeAspect="1"/>
          </p:cNvPicPr>
          <p:nvPr>
            <p:ph idx="1"/>
          </p:nvPr>
        </p:nvPicPr>
        <p:blipFill>
          <a:blip r:embed="rId3"/>
          <a:stretch>
            <a:fillRect/>
          </a:stretch>
        </p:blipFill>
        <p:spPr>
          <a:xfrm>
            <a:off x="720090" y="328638"/>
            <a:ext cx="10433848" cy="5923663"/>
          </a:xfrm>
        </p:spPr>
      </p:pic>
    </p:spTree>
    <p:extLst>
      <p:ext uri="{BB962C8B-B14F-4D97-AF65-F5344CB8AC3E}">
        <p14:creationId xmlns:p14="http://schemas.microsoft.com/office/powerpoint/2010/main" val="2201005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A463-FA32-47EE-3AF3-B102F27D4766}"/>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92657100-BB24-8048-B5B9-ED4749D6D36B}"/>
              </a:ext>
            </a:extLst>
          </p:cNvPr>
          <p:cNvPicPr>
            <a:picLocks noGrp="1" noChangeAspect="1"/>
          </p:cNvPicPr>
          <p:nvPr>
            <p:ph idx="1"/>
          </p:nvPr>
        </p:nvPicPr>
        <p:blipFill>
          <a:blip r:embed="rId3"/>
          <a:stretch>
            <a:fillRect/>
          </a:stretch>
        </p:blipFill>
        <p:spPr>
          <a:xfrm>
            <a:off x="835811" y="393060"/>
            <a:ext cx="10520377" cy="5793832"/>
          </a:xfrm>
        </p:spPr>
      </p:pic>
    </p:spTree>
    <p:extLst>
      <p:ext uri="{BB962C8B-B14F-4D97-AF65-F5344CB8AC3E}">
        <p14:creationId xmlns:p14="http://schemas.microsoft.com/office/powerpoint/2010/main" val="1498100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23" name="Rectangle 22">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22" name="Rectangle 21">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7" name="Content Placeholder 6">
            <a:extLst>
              <a:ext uri="{FF2B5EF4-FFF2-40B4-BE49-F238E27FC236}">
                <a16:creationId xmlns:a16="http://schemas.microsoft.com/office/drawing/2014/main" id="{50B8D717-5594-F62D-C9E4-9BC355770B14}"/>
              </a:ext>
            </a:extLst>
          </p:cNvPr>
          <p:cNvSpPr>
            <a:spLocks noGrp="1"/>
          </p:cNvSpPr>
          <p:nvPr>
            <p:ph idx="1"/>
          </p:nvPr>
        </p:nvSpPr>
        <p:spPr/>
        <p:txBody>
          <a:bodyPr/>
          <a:lstStyle/>
          <a:p>
            <a:endParaRPr lang="en-PK"/>
          </a:p>
        </p:txBody>
      </p:sp>
      <p:pic>
        <p:nvPicPr>
          <p:cNvPr id="9" name="Picture 8">
            <a:extLst>
              <a:ext uri="{FF2B5EF4-FFF2-40B4-BE49-F238E27FC236}">
                <a16:creationId xmlns:a16="http://schemas.microsoft.com/office/drawing/2014/main" id="{7B3AEE7A-1B30-57DF-7CC0-08FB91C363C4}"/>
              </a:ext>
            </a:extLst>
          </p:cNvPr>
          <p:cNvPicPr>
            <a:picLocks noChangeAspect="1"/>
          </p:cNvPicPr>
          <p:nvPr/>
        </p:nvPicPr>
        <p:blipFill>
          <a:blip r:embed="rId3"/>
          <a:stretch>
            <a:fillRect/>
          </a:stretch>
        </p:blipFill>
        <p:spPr>
          <a:xfrm>
            <a:off x="914400" y="479639"/>
            <a:ext cx="10180320" cy="5794626"/>
          </a:xfrm>
          <a:prstGeom prst="rect">
            <a:avLst/>
          </a:prstGeom>
        </p:spPr>
      </p:pic>
    </p:spTree>
    <p:extLst>
      <p:ext uri="{BB962C8B-B14F-4D97-AF65-F5344CB8AC3E}">
        <p14:creationId xmlns:p14="http://schemas.microsoft.com/office/powerpoint/2010/main" val="1901896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327E4F-DA89-2762-79D3-59C92B9655A1}"/>
              </a:ext>
            </a:extLst>
          </p:cNvPr>
          <p:cNvPicPr>
            <a:picLocks noGrp="1" noChangeAspect="1"/>
          </p:cNvPicPr>
          <p:nvPr>
            <p:ph idx="1"/>
          </p:nvPr>
        </p:nvPicPr>
        <p:blipFill>
          <a:blip r:embed="rId3"/>
          <a:stretch>
            <a:fillRect/>
          </a:stretch>
        </p:blipFill>
        <p:spPr>
          <a:xfrm>
            <a:off x="803201" y="274319"/>
            <a:ext cx="10585597" cy="5976975"/>
          </a:xfrm>
        </p:spPr>
      </p:pic>
    </p:spTree>
    <p:extLst>
      <p:ext uri="{BB962C8B-B14F-4D97-AF65-F5344CB8AC3E}">
        <p14:creationId xmlns:p14="http://schemas.microsoft.com/office/powerpoint/2010/main" val="51898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030D-3964-D87C-2405-8191EAB40304}"/>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13476C0F-FF17-8F77-3836-8D486A929E83}"/>
              </a:ext>
            </a:extLst>
          </p:cNvPr>
          <p:cNvPicPr>
            <a:picLocks noGrp="1" noChangeAspect="1"/>
          </p:cNvPicPr>
          <p:nvPr>
            <p:ph idx="1"/>
          </p:nvPr>
        </p:nvPicPr>
        <p:blipFill>
          <a:blip r:embed="rId3"/>
          <a:stretch>
            <a:fillRect/>
          </a:stretch>
        </p:blipFill>
        <p:spPr>
          <a:xfrm>
            <a:off x="1097280" y="286603"/>
            <a:ext cx="9931019" cy="5551501"/>
          </a:xfrm>
        </p:spPr>
      </p:pic>
    </p:spTree>
    <p:extLst>
      <p:ext uri="{BB962C8B-B14F-4D97-AF65-F5344CB8AC3E}">
        <p14:creationId xmlns:p14="http://schemas.microsoft.com/office/powerpoint/2010/main" val="1191918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111C-A6E8-D49C-0767-20DB2DB4F246}"/>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E8A4DA57-DF7F-7B90-725D-17780CA450ED}"/>
              </a:ext>
            </a:extLst>
          </p:cNvPr>
          <p:cNvPicPr>
            <a:picLocks noGrp="1" noChangeAspect="1"/>
          </p:cNvPicPr>
          <p:nvPr>
            <p:ph idx="1"/>
          </p:nvPr>
        </p:nvPicPr>
        <p:blipFill>
          <a:blip r:embed="rId3"/>
          <a:stretch>
            <a:fillRect/>
          </a:stretch>
        </p:blipFill>
        <p:spPr>
          <a:xfrm>
            <a:off x="786903" y="502920"/>
            <a:ext cx="10368777" cy="5664523"/>
          </a:xfrm>
        </p:spPr>
      </p:pic>
    </p:spTree>
    <p:extLst>
      <p:ext uri="{BB962C8B-B14F-4D97-AF65-F5344CB8AC3E}">
        <p14:creationId xmlns:p14="http://schemas.microsoft.com/office/powerpoint/2010/main" val="8731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1555-D2FD-AF0A-365F-67EFECA2E616}"/>
              </a:ext>
            </a:extLst>
          </p:cNvPr>
          <p:cNvSpPr>
            <a:spLocks noGrp="1"/>
          </p:cNvSpPr>
          <p:nvPr>
            <p:ph type="title"/>
          </p:nvPr>
        </p:nvSpPr>
        <p:spPr/>
        <p:txBody>
          <a:bodyPr/>
          <a:lstStyle/>
          <a:p>
            <a:r>
              <a:rPr lang="en-US" dirty="0"/>
              <a:t>Importance of Operating Systems</a:t>
            </a:r>
            <a:endParaRPr lang="en-PK" dirty="0"/>
          </a:p>
        </p:txBody>
      </p:sp>
      <p:pic>
        <p:nvPicPr>
          <p:cNvPr id="9" name="Content Placeholder 8">
            <a:extLst>
              <a:ext uri="{FF2B5EF4-FFF2-40B4-BE49-F238E27FC236}">
                <a16:creationId xmlns:a16="http://schemas.microsoft.com/office/drawing/2014/main" id="{6F69D0FD-CAC0-7078-7272-2D12698056D7}"/>
              </a:ext>
            </a:extLst>
          </p:cNvPr>
          <p:cNvPicPr>
            <a:picLocks noGrp="1" noChangeAspect="1"/>
          </p:cNvPicPr>
          <p:nvPr>
            <p:ph idx="1"/>
          </p:nvPr>
        </p:nvPicPr>
        <p:blipFill>
          <a:blip r:embed="rId3"/>
          <a:srcRect t="10079"/>
          <a:stretch/>
        </p:blipFill>
        <p:spPr>
          <a:xfrm>
            <a:off x="5594595" y="2308860"/>
            <a:ext cx="5561085" cy="3617278"/>
          </a:xfrm>
          <a:prstGeom prst="rect">
            <a:avLst/>
          </a:prstGeom>
        </p:spPr>
      </p:pic>
      <p:sp>
        <p:nvSpPr>
          <p:cNvPr id="10" name="TextBox 9">
            <a:extLst>
              <a:ext uri="{FF2B5EF4-FFF2-40B4-BE49-F238E27FC236}">
                <a16:creationId xmlns:a16="http://schemas.microsoft.com/office/drawing/2014/main" id="{09065DE3-8CCB-41C9-F797-CED2175B9BEB}"/>
              </a:ext>
            </a:extLst>
          </p:cNvPr>
          <p:cNvSpPr txBox="1"/>
          <p:nvPr/>
        </p:nvSpPr>
        <p:spPr>
          <a:xfrm>
            <a:off x="1394460" y="2366011"/>
            <a:ext cx="403479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Efficient Resource management</a:t>
            </a:r>
          </a:p>
        </p:txBody>
      </p:sp>
    </p:spTree>
    <p:extLst>
      <p:ext uri="{BB962C8B-B14F-4D97-AF65-F5344CB8AC3E}">
        <p14:creationId xmlns:p14="http://schemas.microsoft.com/office/powerpoint/2010/main" val="411779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1555-D2FD-AF0A-365F-67EFECA2E616}"/>
              </a:ext>
            </a:extLst>
          </p:cNvPr>
          <p:cNvSpPr>
            <a:spLocks noGrp="1"/>
          </p:cNvSpPr>
          <p:nvPr>
            <p:ph type="title"/>
          </p:nvPr>
        </p:nvSpPr>
        <p:spPr/>
        <p:txBody>
          <a:bodyPr/>
          <a:lstStyle/>
          <a:p>
            <a:r>
              <a:rPr lang="en-US" dirty="0"/>
              <a:t>Importance of Operating Systems</a:t>
            </a:r>
            <a:endParaRPr lang="en-PK" dirty="0"/>
          </a:p>
        </p:txBody>
      </p:sp>
      <p:sp>
        <p:nvSpPr>
          <p:cNvPr id="10" name="TextBox 9">
            <a:extLst>
              <a:ext uri="{FF2B5EF4-FFF2-40B4-BE49-F238E27FC236}">
                <a16:creationId xmlns:a16="http://schemas.microsoft.com/office/drawing/2014/main" id="{09065DE3-8CCB-41C9-F797-CED2175B9BEB}"/>
              </a:ext>
            </a:extLst>
          </p:cNvPr>
          <p:cNvSpPr txBox="1"/>
          <p:nvPr/>
        </p:nvSpPr>
        <p:spPr>
          <a:xfrm>
            <a:off x="1394460" y="2366011"/>
            <a:ext cx="403479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Efficient Resource management</a:t>
            </a:r>
          </a:p>
          <a:p>
            <a:pPr marL="457200" indent="-457200">
              <a:buFont typeface="Arial" panose="020B0604020202020204" pitchFamily="34" charset="0"/>
              <a:buChar char="•"/>
            </a:pPr>
            <a:r>
              <a:rPr lang="en-US" sz="2800" dirty="0"/>
              <a:t>System Stability</a:t>
            </a:r>
          </a:p>
          <a:p>
            <a:pPr marL="457200" indent="-457200">
              <a:buFont typeface="Arial" panose="020B0604020202020204" pitchFamily="34" charset="0"/>
              <a:buChar char="•"/>
            </a:pPr>
            <a:endParaRPr lang="en-PK" sz="2800" dirty="0"/>
          </a:p>
        </p:txBody>
      </p:sp>
      <p:pic>
        <p:nvPicPr>
          <p:cNvPr id="6" name="Content Placeholder 5" descr="A computer monitor and keyboard on a desk&#10;&#10;Description automatically generated">
            <a:extLst>
              <a:ext uri="{FF2B5EF4-FFF2-40B4-BE49-F238E27FC236}">
                <a16:creationId xmlns:a16="http://schemas.microsoft.com/office/drawing/2014/main" id="{F0F06546-1119-54B9-1D10-E7170E8A4C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00700" y="1874519"/>
            <a:ext cx="5669280" cy="4165919"/>
          </a:xfrm>
        </p:spPr>
      </p:pic>
    </p:spTree>
    <p:extLst>
      <p:ext uri="{BB962C8B-B14F-4D97-AF65-F5344CB8AC3E}">
        <p14:creationId xmlns:p14="http://schemas.microsoft.com/office/powerpoint/2010/main" val="287703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A1555-D2FD-AF0A-365F-67EFECA2E616}"/>
              </a:ext>
            </a:extLst>
          </p:cNvPr>
          <p:cNvSpPr>
            <a:spLocks noGrp="1"/>
          </p:cNvSpPr>
          <p:nvPr>
            <p:ph type="title"/>
          </p:nvPr>
        </p:nvSpPr>
        <p:spPr>
          <a:xfrm>
            <a:off x="1097280" y="286603"/>
            <a:ext cx="2961800" cy="2111477"/>
          </a:xfrm>
        </p:spPr>
        <p:txBody>
          <a:bodyPr vert="horz" lIns="91440" tIns="45720" rIns="91440" bIns="45720" rtlCol="0" anchor="b">
            <a:normAutofit/>
          </a:bodyPr>
          <a:lstStyle/>
          <a:p>
            <a:r>
              <a:rPr lang="en-US" sz="4000"/>
              <a:t>Importance of Operating Systems</a:t>
            </a:r>
          </a:p>
        </p:txBody>
      </p:sp>
      <p:sp>
        <p:nvSpPr>
          <p:cNvPr id="10" name="TextBox 9">
            <a:extLst>
              <a:ext uri="{FF2B5EF4-FFF2-40B4-BE49-F238E27FC236}">
                <a16:creationId xmlns:a16="http://schemas.microsoft.com/office/drawing/2014/main" id="{09065DE3-8CCB-41C9-F797-CED2175B9BEB}"/>
              </a:ext>
            </a:extLst>
          </p:cNvPr>
          <p:cNvSpPr txBox="1"/>
          <p:nvPr/>
        </p:nvSpPr>
        <p:spPr>
          <a:xfrm>
            <a:off x="1076432" y="2398080"/>
            <a:ext cx="2944817" cy="3471013"/>
          </a:xfrm>
          <a:prstGeom prst="rect">
            <a:avLst/>
          </a:prstGeom>
        </p:spPr>
        <p:txBody>
          <a:bodyPr vert="horz" lIns="0" tIns="45720" rIns="0" bIns="45720" rtlCol="0">
            <a:normAutofit/>
          </a:bodyPr>
          <a:lstStyle/>
          <a:p>
            <a:pPr marL="457200" indent="-4572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Efficient Resource management</a:t>
            </a:r>
          </a:p>
          <a:p>
            <a:pPr marL="457200" indent="-4572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System Stability</a:t>
            </a:r>
          </a:p>
          <a:p>
            <a:pPr marL="457200" indent="-4572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Provides interface to user to interact</a:t>
            </a:r>
          </a:p>
        </p:txBody>
      </p:sp>
      <p:pic>
        <p:nvPicPr>
          <p:cNvPr id="3074" name="Picture 2" descr="Operating System (OS) and Function: Graphical User Interface (GUI) and  Command User Interface (CUI)">
            <a:extLst>
              <a:ext uri="{FF2B5EF4-FFF2-40B4-BE49-F238E27FC236}">
                <a16:creationId xmlns:a16="http://schemas.microsoft.com/office/drawing/2014/main" id="{81172B59-0AFD-EDB8-E328-FD9C7C457C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3446" y="1224983"/>
            <a:ext cx="6905511" cy="3884349"/>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3080">
            <a:extLst>
              <a:ext uri="{FF2B5EF4-FFF2-40B4-BE49-F238E27FC236}">
                <a16:creationId xmlns:a16="http://schemas.microsoft.com/office/drawing/2014/main" id="{77C34054-98F8-4229-885E-04C52596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7380C"/>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
        <p:nvSpPr>
          <p:cNvPr id="3083" name="Rectangle 3082">
            <a:extLst>
              <a:ext uri="{FF2B5EF4-FFF2-40B4-BE49-F238E27FC236}">
                <a16:creationId xmlns:a16="http://schemas.microsoft.com/office/drawing/2014/main" id="{22AAB964-B835-4B93-A1F3-4A30D1F3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417E6C"/>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PK"/>
          </a:p>
        </p:txBody>
      </p:sp>
    </p:spTree>
    <p:extLst>
      <p:ext uri="{BB962C8B-B14F-4D97-AF65-F5344CB8AC3E}">
        <p14:creationId xmlns:p14="http://schemas.microsoft.com/office/powerpoint/2010/main" val="170486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C9F5-7556-30EA-47F3-36FA196DAC41}"/>
              </a:ext>
            </a:extLst>
          </p:cNvPr>
          <p:cNvSpPr>
            <a:spLocks noGrp="1"/>
          </p:cNvSpPr>
          <p:nvPr>
            <p:ph type="title"/>
          </p:nvPr>
        </p:nvSpPr>
        <p:spPr/>
        <p:txBody>
          <a:bodyPr/>
          <a:lstStyle/>
          <a:p>
            <a:r>
              <a:rPr lang="en-US" dirty="0"/>
              <a:t>Types of Operating Systems</a:t>
            </a:r>
            <a:endParaRPr lang="en-PK" dirty="0"/>
          </a:p>
        </p:txBody>
      </p:sp>
      <p:sp>
        <p:nvSpPr>
          <p:cNvPr id="3" name="Content Placeholder 2">
            <a:extLst>
              <a:ext uri="{FF2B5EF4-FFF2-40B4-BE49-F238E27FC236}">
                <a16:creationId xmlns:a16="http://schemas.microsoft.com/office/drawing/2014/main" id="{DE8DED7B-D011-A047-8CFD-E1B91B95FFB2}"/>
              </a:ext>
            </a:extLst>
          </p:cNvPr>
          <p:cNvSpPr>
            <a:spLocks noGrp="1"/>
          </p:cNvSpPr>
          <p:nvPr>
            <p:ph idx="1"/>
          </p:nvPr>
        </p:nvSpPr>
        <p:spPr/>
        <p:txBody>
          <a:bodyPr/>
          <a:lstStyle/>
          <a:p>
            <a:r>
              <a:rPr lang="en-US" dirty="0"/>
              <a:t>1. </a:t>
            </a:r>
            <a:r>
              <a:rPr lang="en-US" sz="2800" dirty="0"/>
              <a:t>Batch Operating Systems</a:t>
            </a:r>
            <a:endParaRPr lang="en-PK" dirty="0"/>
          </a:p>
        </p:txBody>
      </p:sp>
      <p:grpSp>
        <p:nvGrpSpPr>
          <p:cNvPr id="4" name="Group 3">
            <a:extLst>
              <a:ext uri="{FF2B5EF4-FFF2-40B4-BE49-F238E27FC236}">
                <a16:creationId xmlns:a16="http://schemas.microsoft.com/office/drawing/2014/main" id="{07B48DBF-A10B-4A19-31B1-8F0B81223875}"/>
              </a:ext>
            </a:extLst>
          </p:cNvPr>
          <p:cNvGrpSpPr/>
          <p:nvPr/>
        </p:nvGrpSpPr>
        <p:grpSpPr>
          <a:xfrm>
            <a:off x="692331" y="2487508"/>
            <a:ext cx="1449978" cy="3489960"/>
            <a:chOff x="4864653" y="731520"/>
            <a:chExt cx="1980284" cy="4495800"/>
          </a:xfrm>
        </p:grpSpPr>
        <p:sp>
          <p:nvSpPr>
            <p:cNvPr id="5" name="Rectangle 4">
              <a:extLst>
                <a:ext uri="{FF2B5EF4-FFF2-40B4-BE49-F238E27FC236}">
                  <a16:creationId xmlns:a16="http://schemas.microsoft.com/office/drawing/2014/main" id="{39A68631-FDCB-8B09-C1F7-6DDF8BB9FDFB}"/>
                </a:ext>
              </a:extLst>
            </p:cNvPr>
            <p:cNvSpPr/>
            <p:nvPr/>
          </p:nvSpPr>
          <p:spPr>
            <a:xfrm>
              <a:off x="4976949" y="731520"/>
              <a:ext cx="1867988" cy="6400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 1-job 1</a:t>
              </a:r>
              <a:endParaRPr lang="en-PK"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930B6673-CF47-8E22-6DDD-7D1700A65285}"/>
                </a:ext>
              </a:extLst>
            </p:cNvPr>
            <p:cNvSpPr/>
            <p:nvPr/>
          </p:nvSpPr>
          <p:spPr>
            <a:xfrm>
              <a:off x="4976949" y="1524000"/>
              <a:ext cx="1867988" cy="6400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 2-job 2</a:t>
              </a:r>
              <a:endParaRPr lang="en-PK"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142A7D72-6055-EF51-35E8-ABF03A826C74}"/>
                </a:ext>
              </a:extLst>
            </p:cNvPr>
            <p:cNvSpPr/>
            <p:nvPr/>
          </p:nvSpPr>
          <p:spPr>
            <a:xfrm>
              <a:off x="4864653" y="4587240"/>
              <a:ext cx="1867988" cy="6400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 n-job n</a:t>
              </a:r>
              <a:endParaRPr lang="en-PK"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FC1D9643-3D37-4A29-DAE5-C5368B35E249}"/>
                </a:ext>
              </a:extLst>
            </p:cNvPr>
            <p:cNvSpPr/>
            <p:nvPr/>
          </p:nvSpPr>
          <p:spPr>
            <a:xfrm>
              <a:off x="4913386" y="2316480"/>
              <a:ext cx="1867988" cy="6400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 3-job 3</a:t>
              </a:r>
              <a:endParaRPr lang="en-PK" dirty="0">
                <a:ln w="0"/>
                <a:solidFill>
                  <a:schemeClr val="tx1"/>
                </a:solidFill>
                <a:effectLst>
                  <a:outerShdw blurRad="38100" dist="19050" dir="2700000" algn="tl" rotWithShape="0">
                    <a:schemeClr val="dk1">
                      <a:alpha val="40000"/>
                    </a:schemeClr>
                  </a:outerShdw>
                </a:effectLst>
              </a:endParaRPr>
            </a:p>
          </p:txBody>
        </p:sp>
      </p:grpSp>
      <p:cxnSp>
        <p:nvCxnSpPr>
          <p:cNvPr id="9" name="Straight Arrow Connector 8">
            <a:extLst>
              <a:ext uri="{FF2B5EF4-FFF2-40B4-BE49-F238E27FC236}">
                <a16:creationId xmlns:a16="http://schemas.microsoft.com/office/drawing/2014/main" id="{838B4699-70CA-22BD-9816-4A7C51DEBCF2}"/>
              </a:ext>
            </a:extLst>
          </p:cNvPr>
          <p:cNvCxnSpPr>
            <a:cxnSpLocks/>
            <a:stCxn id="5" idx="3"/>
            <a:endCxn id="13" idx="1"/>
          </p:cNvCxnSpPr>
          <p:nvPr/>
        </p:nvCxnSpPr>
        <p:spPr>
          <a:xfrm>
            <a:off x="2142309" y="2763613"/>
            <a:ext cx="2096085" cy="5533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5C58B5C3-B2BE-FC44-FEAB-42D3E179E121}"/>
              </a:ext>
            </a:extLst>
          </p:cNvPr>
          <p:cNvCxnSpPr>
            <a:cxnSpLocks/>
            <a:stCxn id="6" idx="3"/>
          </p:cNvCxnSpPr>
          <p:nvPr/>
        </p:nvCxnSpPr>
        <p:spPr>
          <a:xfrm>
            <a:off x="2142309" y="3351125"/>
            <a:ext cx="1824150" cy="2493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5D3FB0F-B1F8-AF0E-8001-6246E108EC05}"/>
              </a:ext>
            </a:extLst>
          </p:cNvPr>
          <p:cNvCxnSpPr>
            <a:cxnSpLocks/>
          </p:cNvCxnSpPr>
          <p:nvPr/>
        </p:nvCxnSpPr>
        <p:spPr>
          <a:xfrm flipV="1">
            <a:off x="2155884" y="3863394"/>
            <a:ext cx="1810575" cy="435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D0CE3519-7361-BD5D-BD7E-3D0EF5753703}"/>
              </a:ext>
            </a:extLst>
          </p:cNvPr>
          <p:cNvCxnSpPr>
            <a:cxnSpLocks/>
          </p:cNvCxnSpPr>
          <p:nvPr/>
        </p:nvCxnSpPr>
        <p:spPr>
          <a:xfrm flipV="1">
            <a:off x="2155884" y="4362196"/>
            <a:ext cx="1888949" cy="15068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Oval 12">
            <a:extLst>
              <a:ext uri="{FF2B5EF4-FFF2-40B4-BE49-F238E27FC236}">
                <a16:creationId xmlns:a16="http://schemas.microsoft.com/office/drawing/2014/main" id="{34EB6F0A-7588-4201-3197-0B83FCAA063C}"/>
              </a:ext>
            </a:extLst>
          </p:cNvPr>
          <p:cNvSpPr/>
          <p:nvPr/>
        </p:nvSpPr>
        <p:spPr>
          <a:xfrm>
            <a:off x="3999297" y="3100542"/>
            <a:ext cx="1632657" cy="16666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Operator</a:t>
            </a:r>
            <a:endParaRPr lang="en-PK" sz="2000" dirty="0">
              <a:ln w="0"/>
              <a:solidFill>
                <a:schemeClr val="tx1"/>
              </a:solidFill>
              <a:effectLst>
                <a:outerShdw blurRad="38100" dist="19050" dir="2700000" algn="tl" rotWithShape="0">
                  <a:schemeClr val="dk1">
                    <a:alpha val="40000"/>
                  </a:schemeClr>
                </a:outerShdw>
              </a:effectLst>
            </a:endParaRPr>
          </a:p>
        </p:txBody>
      </p:sp>
      <p:graphicFrame>
        <p:nvGraphicFramePr>
          <p:cNvPr id="14" name="Table 13">
            <a:extLst>
              <a:ext uri="{FF2B5EF4-FFF2-40B4-BE49-F238E27FC236}">
                <a16:creationId xmlns:a16="http://schemas.microsoft.com/office/drawing/2014/main" id="{EF0233EE-6AAF-19B9-361D-CA5C9A091581}"/>
              </a:ext>
            </a:extLst>
          </p:cNvPr>
          <p:cNvGraphicFramePr>
            <a:graphicFrameLocks noGrp="1"/>
          </p:cNvGraphicFramePr>
          <p:nvPr>
            <p:extLst>
              <p:ext uri="{D42A27DB-BD31-4B8C-83A1-F6EECF244321}">
                <p14:modId xmlns:p14="http://schemas.microsoft.com/office/powerpoint/2010/main" val="487255308"/>
              </p:ext>
            </p:extLst>
          </p:nvPr>
        </p:nvGraphicFramePr>
        <p:xfrm>
          <a:off x="5695225" y="2542064"/>
          <a:ext cx="1632658" cy="1315350"/>
        </p:xfrm>
        <a:graphic>
          <a:graphicData uri="http://schemas.openxmlformats.org/drawingml/2006/table">
            <a:tbl>
              <a:tblPr>
                <a:tableStyleId>{616DA210-FB5B-4158-B5E0-FEB733F419BA}</a:tableStyleId>
              </a:tblPr>
              <a:tblGrid>
                <a:gridCol w="1632658">
                  <a:extLst>
                    <a:ext uri="{9D8B030D-6E8A-4147-A177-3AD203B41FA5}">
                      <a16:colId xmlns:a16="http://schemas.microsoft.com/office/drawing/2014/main" val="4273527691"/>
                    </a:ext>
                  </a:extLst>
                </a:gridCol>
              </a:tblGrid>
              <a:tr h="438450">
                <a:tc>
                  <a:txBody>
                    <a:bodyPr/>
                    <a:lstStyle/>
                    <a:p>
                      <a:r>
                        <a:rPr lang="en-US" dirty="0"/>
                        <a:t>Job 1</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898609"/>
                  </a:ext>
                </a:extLst>
              </a:tr>
              <a:tr h="438450">
                <a:tc>
                  <a:txBody>
                    <a:bodyPr/>
                    <a:lstStyle/>
                    <a:p>
                      <a:r>
                        <a:rPr lang="en-US" dirty="0"/>
                        <a:t>Job-3</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8598666"/>
                  </a:ext>
                </a:extLst>
              </a:tr>
              <a:tr h="438450">
                <a:tc>
                  <a:txBody>
                    <a:bodyPr/>
                    <a:lstStyle/>
                    <a:p>
                      <a:r>
                        <a:rPr lang="en-US" dirty="0"/>
                        <a:t>Job 10</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77964"/>
                  </a:ext>
                </a:extLst>
              </a:tr>
            </a:tbl>
          </a:graphicData>
        </a:graphic>
      </p:graphicFrame>
      <p:graphicFrame>
        <p:nvGraphicFramePr>
          <p:cNvPr id="15" name="Table 14">
            <a:extLst>
              <a:ext uri="{FF2B5EF4-FFF2-40B4-BE49-F238E27FC236}">
                <a16:creationId xmlns:a16="http://schemas.microsoft.com/office/drawing/2014/main" id="{E8CAC555-8C1B-65C8-1B60-336117BEE52E}"/>
              </a:ext>
            </a:extLst>
          </p:cNvPr>
          <p:cNvGraphicFramePr>
            <a:graphicFrameLocks noGrp="1"/>
          </p:cNvGraphicFramePr>
          <p:nvPr>
            <p:extLst>
              <p:ext uri="{D42A27DB-BD31-4B8C-83A1-F6EECF244321}">
                <p14:modId xmlns:p14="http://schemas.microsoft.com/office/powerpoint/2010/main" val="4203546741"/>
              </p:ext>
            </p:extLst>
          </p:nvPr>
        </p:nvGraphicFramePr>
        <p:xfrm>
          <a:off x="5695225" y="4553744"/>
          <a:ext cx="1632658" cy="1315350"/>
        </p:xfrm>
        <a:graphic>
          <a:graphicData uri="http://schemas.openxmlformats.org/drawingml/2006/table">
            <a:tbl>
              <a:tblPr>
                <a:tableStyleId>{616DA210-FB5B-4158-B5E0-FEB733F419BA}</a:tableStyleId>
              </a:tblPr>
              <a:tblGrid>
                <a:gridCol w="1632658">
                  <a:extLst>
                    <a:ext uri="{9D8B030D-6E8A-4147-A177-3AD203B41FA5}">
                      <a16:colId xmlns:a16="http://schemas.microsoft.com/office/drawing/2014/main" val="4273527691"/>
                    </a:ext>
                  </a:extLst>
                </a:gridCol>
              </a:tblGrid>
              <a:tr h="438450">
                <a:tc>
                  <a:txBody>
                    <a:bodyPr/>
                    <a:lstStyle/>
                    <a:p>
                      <a:r>
                        <a:rPr lang="en-US" dirty="0"/>
                        <a:t>Job 1</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898609"/>
                  </a:ext>
                </a:extLst>
              </a:tr>
              <a:tr h="438450">
                <a:tc>
                  <a:txBody>
                    <a:bodyPr/>
                    <a:lstStyle/>
                    <a:p>
                      <a:r>
                        <a:rPr lang="en-US" dirty="0"/>
                        <a:t>Job-3</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8598666"/>
                  </a:ext>
                </a:extLst>
              </a:tr>
              <a:tr h="438450">
                <a:tc>
                  <a:txBody>
                    <a:bodyPr/>
                    <a:lstStyle/>
                    <a:p>
                      <a:r>
                        <a:rPr lang="en-US" dirty="0"/>
                        <a:t>Job 10</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77964"/>
                  </a:ext>
                </a:extLst>
              </a:tr>
            </a:tbl>
          </a:graphicData>
        </a:graphic>
      </p:graphicFrame>
      <p:sp>
        <p:nvSpPr>
          <p:cNvPr id="16" name="TextBox 15">
            <a:extLst>
              <a:ext uri="{FF2B5EF4-FFF2-40B4-BE49-F238E27FC236}">
                <a16:creationId xmlns:a16="http://schemas.microsoft.com/office/drawing/2014/main" id="{DEE98392-5090-F27D-F088-5565DF940710}"/>
              </a:ext>
            </a:extLst>
          </p:cNvPr>
          <p:cNvSpPr txBox="1"/>
          <p:nvPr/>
        </p:nvSpPr>
        <p:spPr>
          <a:xfrm>
            <a:off x="5631954" y="2073028"/>
            <a:ext cx="1322193" cy="400110"/>
          </a:xfrm>
          <a:prstGeom prst="rect">
            <a:avLst/>
          </a:prstGeom>
          <a:noFill/>
        </p:spPr>
        <p:txBody>
          <a:bodyPr wrap="square" rtlCol="0">
            <a:spAutoFit/>
          </a:bodyPr>
          <a:lstStyle/>
          <a:p>
            <a:r>
              <a:rPr lang="en-US" sz="2000" b="1" dirty="0"/>
              <a:t>Batch 1</a:t>
            </a:r>
            <a:endParaRPr lang="en-PK" sz="2000" b="1" dirty="0"/>
          </a:p>
        </p:txBody>
      </p:sp>
      <p:sp>
        <p:nvSpPr>
          <p:cNvPr id="17" name="TextBox 16">
            <a:extLst>
              <a:ext uri="{FF2B5EF4-FFF2-40B4-BE49-F238E27FC236}">
                <a16:creationId xmlns:a16="http://schemas.microsoft.com/office/drawing/2014/main" id="{E13FD7D3-A8DE-A618-5F8B-79B5F1505655}"/>
              </a:ext>
            </a:extLst>
          </p:cNvPr>
          <p:cNvSpPr txBox="1"/>
          <p:nvPr/>
        </p:nvSpPr>
        <p:spPr>
          <a:xfrm>
            <a:off x="5624657" y="4087522"/>
            <a:ext cx="1322193" cy="400110"/>
          </a:xfrm>
          <a:prstGeom prst="rect">
            <a:avLst/>
          </a:prstGeom>
          <a:noFill/>
        </p:spPr>
        <p:txBody>
          <a:bodyPr wrap="square" rtlCol="0">
            <a:spAutoFit/>
          </a:bodyPr>
          <a:lstStyle/>
          <a:p>
            <a:r>
              <a:rPr lang="en-US" sz="2000" b="1" dirty="0"/>
              <a:t>Batch 2</a:t>
            </a:r>
            <a:endParaRPr lang="en-PK" sz="2000" b="1" dirty="0"/>
          </a:p>
        </p:txBody>
      </p:sp>
      <p:sp>
        <p:nvSpPr>
          <p:cNvPr id="22" name="Oval 21">
            <a:extLst>
              <a:ext uri="{FF2B5EF4-FFF2-40B4-BE49-F238E27FC236}">
                <a16:creationId xmlns:a16="http://schemas.microsoft.com/office/drawing/2014/main" id="{689414CA-3E4D-2BAA-76A0-83ACA5FBB61B}"/>
              </a:ext>
            </a:extLst>
          </p:cNvPr>
          <p:cNvSpPr/>
          <p:nvPr/>
        </p:nvSpPr>
        <p:spPr>
          <a:xfrm>
            <a:off x="9175084" y="2366437"/>
            <a:ext cx="1632657" cy="16666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CPU</a:t>
            </a:r>
            <a:endParaRPr lang="en-PK" sz="2000" dirty="0">
              <a:ln w="0"/>
              <a:solidFill>
                <a:schemeClr val="tx1"/>
              </a:solidFill>
              <a:effectLst>
                <a:outerShdw blurRad="38100" dist="19050" dir="2700000" algn="tl" rotWithShape="0">
                  <a:schemeClr val="dk1">
                    <a:alpha val="40000"/>
                  </a:schemeClr>
                </a:outerShdw>
              </a:effectLst>
            </a:endParaRPr>
          </a:p>
        </p:txBody>
      </p:sp>
      <p:cxnSp>
        <p:nvCxnSpPr>
          <p:cNvPr id="23" name="Straight Arrow Connector 22">
            <a:extLst>
              <a:ext uri="{FF2B5EF4-FFF2-40B4-BE49-F238E27FC236}">
                <a16:creationId xmlns:a16="http://schemas.microsoft.com/office/drawing/2014/main" id="{07A8474E-C231-8D2F-2917-BF86CF6C417B}"/>
              </a:ext>
            </a:extLst>
          </p:cNvPr>
          <p:cNvCxnSpPr>
            <a:cxnSpLocks/>
            <a:stCxn id="14" idx="3"/>
          </p:cNvCxnSpPr>
          <p:nvPr/>
        </p:nvCxnSpPr>
        <p:spPr>
          <a:xfrm>
            <a:off x="7327883" y="3199739"/>
            <a:ext cx="1856987" cy="899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98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par>
                                <p:cTn id="46" presetID="53" presetClass="entr" presetSubtype="16"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p:cTn id="48" dur="500" fill="hold"/>
                                        <p:tgtEl>
                                          <p:spTgt spid="14"/>
                                        </p:tgtEl>
                                        <p:attrNameLst>
                                          <p:attrName>ppt_w</p:attrName>
                                        </p:attrNameLst>
                                      </p:cBhvr>
                                      <p:tavLst>
                                        <p:tav tm="0">
                                          <p:val>
                                            <p:fltVal val="0"/>
                                          </p:val>
                                        </p:tav>
                                        <p:tav tm="100000">
                                          <p:val>
                                            <p:strVal val="#ppt_w"/>
                                          </p:val>
                                        </p:tav>
                                      </p:tavLst>
                                    </p:anim>
                                    <p:anim calcmode="lin" valueType="num">
                                      <p:cBhvr>
                                        <p:cTn id="49" dur="500" fill="hold"/>
                                        <p:tgtEl>
                                          <p:spTgt spid="14"/>
                                        </p:tgtEl>
                                        <p:attrNameLst>
                                          <p:attrName>ppt_h</p:attrName>
                                        </p:attrNameLst>
                                      </p:cBhvr>
                                      <p:tavLst>
                                        <p:tav tm="0">
                                          <p:val>
                                            <p:fltVal val="0"/>
                                          </p:val>
                                        </p:tav>
                                        <p:tav tm="100000">
                                          <p:val>
                                            <p:strVal val="#ppt_h"/>
                                          </p:val>
                                        </p:tav>
                                      </p:tavLst>
                                    </p:anim>
                                    <p:animEffect transition="in" filter="fade">
                                      <p:cBhvr>
                                        <p:cTn id="50" dur="500"/>
                                        <p:tgtEl>
                                          <p:spTgt spid="1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p:cTn id="53" dur="500" fill="hold"/>
                                        <p:tgtEl>
                                          <p:spTgt spid="17"/>
                                        </p:tgtEl>
                                        <p:attrNameLst>
                                          <p:attrName>ppt_w</p:attrName>
                                        </p:attrNameLst>
                                      </p:cBhvr>
                                      <p:tavLst>
                                        <p:tav tm="0">
                                          <p:val>
                                            <p:fltVal val="0"/>
                                          </p:val>
                                        </p:tav>
                                        <p:tav tm="100000">
                                          <p:val>
                                            <p:strVal val="#ppt_w"/>
                                          </p:val>
                                        </p:tav>
                                      </p:tavLst>
                                    </p:anim>
                                    <p:anim calcmode="lin" valueType="num">
                                      <p:cBhvr>
                                        <p:cTn id="54" dur="500" fill="hold"/>
                                        <p:tgtEl>
                                          <p:spTgt spid="17"/>
                                        </p:tgtEl>
                                        <p:attrNameLst>
                                          <p:attrName>ppt_h</p:attrName>
                                        </p:attrNameLst>
                                      </p:cBhvr>
                                      <p:tavLst>
                                        <p:tav tm="0">
                                          <p:val>
                                            <p:fltVal val="0"/>
                                          </p:val>
                                        </p:tav>
                                        <p:tav tm="100000">
                                          <p:val>
                                            <p:strVal val="#ppt_h"/>
                                          </p:val>
                                        </p:tav>
                                      </p:tavLst>
                                    </p:anim>
                                    <p:animEffect transition="in" filter="fade">
                                      <p:cBhvr>
                                        <p:cTn id="55" dur="500"/>
                                        <p:tgtEl>
                                          <p:spTgt spid="17"/>
                                        </p:tgtEl>
                                      </p:cBhvr>
                                    </p:animEffect>
                                  </p:childTnLst>
                                </p:cTn>
                              </p:par>
                              <p:par>
                                <p:cTn id="56" presetID="53" presetClass="entr" presetSubtype="16"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p:cTn id="58" dur="500" fill="hold"/>
                                        <p:tgtEl>
                                          <p:spTgt spid="15"/>
                                        </p:tgtEl>
                                        <p:attrNameLst>
                                          <p:attrName>ppt_w</p:attrName>
                                        </p:attrNameLst>
                                      </p:cBhvr>
                                      <p:tavLst>
                                        <p:tav tm="0">
                                          <p:val>
                                            <p:fltVal val="0"/>
                                          </p:val>
                                        </p:tav>
                                        <p:tav tm="100000">
                                          <p:val>
                                            <p:strVal val="#ppt_w"/>
                                          </p:val>
                                        </p:tav>
                                      </p:tavLst>
                                    </p:anim>
                                    <p:anim calcmode="lin" valueType="num">
                                      <p:cBhvr>
                                        <p:cTn id="59" dur="500" fill="hold"/>
                                        <p:tgtEl>
                                          <p:spTgt spid="15"/>
                                        </p:tgtEl>
                                        <p:attrNameLst>
                                          <p:attrName>ppt_h</p:attrName>
                                        </p:attrNameLst>
                                      </p:cBhvr>
                                      <p:tavLst>
                                        <p:tav tm="0">
                                          <p:val>
                                            <p:fltVal val="0"/>
                                          </p:val>
                                        </p:tav>
                                        <p:tav tm="100000">
                                          <p:val>
                                            <p:strVal val="#ppt_h"/>
                                          </p:val>
                                        </p:tav>
                                      </p:tavLst>
                                    </p:anim>
                                    <p:animEffect transition="in" filter="fade">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p:cTn id="65" dur="500" fill="hold"/>
                                        <p:tgtEl>
                                          <p:spTgt spid="23"/>
                                        </p:tgtEl>
                                        <p:attrNameLst>
                                          <p:attrName>ppt_w</p:attrName>
                                        </p:attrNameLst>
                                      </p:cBhvr>
                                      <p:tavLst>
                                        <p:tav tm="0">
                                          <p:val>
                                            <p:fltVal val="0"/>
                                          </p:val>
                                        </p:tav>
                                        <p:tav tm="100000">
                                          <p:val>
                                            <p:strVal val="#ppt_w"/>
                                          </p:val>
                                        </p:tav>
                                      </p:tavLst>
                                    </p:anim>
                                    <p:anim calcmode="lin" valueType="num">
                                      <p:cBhvr>
                                        <p:cTn id="66" dur="500" fill="hold"/>
                                        <p:tgtEl>
                                          <p:spTgt spid="23"/>
                                        </p:tgtEl>
                                        <p:attrNameLst>
                                          <p:attrName>ppt_h</p:attrName>
                                        </p:attrNameLst>
                                      </p:cBhvr>
                                      <p:tavLst>
                                        <p:tav tm="0">
                                          <p:val>
                                            <p:fltVal val="0"/>
                                          </p:val>
                                        </p:tav>
                                        <p:tav tm="100000">
                                          <p:val>
                                            <p:strVal val="#ppt_h"/>
                                          </p:val>
                                        </p:tav>
                                      </p:tavLst>
                                    </p:anim>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Effect transition="in" filter="fade">
                                      <p:cBhvr>
                                        <p:cTn id="7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P spid="17" grpId="0"/>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C9F5-7556-30EA-47F3-36FA196DAC41}"/>
              </a:ext>
            </a:extLst>
          </p:cNvPr>
          <p:cNvSpPr>
            <a:spLocks noGrp="1"/>
          </p:cNvSpPr>
          <p:nvPr>
            <p:ph type="title"/>
          </p:nvPr>
        </p:nvSpPr>
        <p:spPr/>
        <p:txBody>
          <a:bodyPr/>
          <a:lstStyle/>
          <a:p>
            <a:r>
              <a:rPr lang="en-US" dirty="0"/>
              <a:t>Types of Operating Systems</a:t>
            </a:r>
            <a:endParaRPr lang="en-PK" dirty="0"/>
          </a:p>
        </p:txBody>
      </p:sp>
      <p:sp>
        <p:nvSpPr>
          <p:cNvPr id="3" name="Content Placeholder 2">
            <a:extLst>
              <a:ext uri="{FF2B5EF4-FFF2-40B4-BE49-F238E27FC236}">
                <a16:creationId xmlns:a16="http://schemas.microsoft.com/office/drawing/2014/main" id="{DE8DED7B-D011-A047-8CFD-E1B91B95FFB2}"/>
              </a:ext>
            </a:extLst>
          </p:cNvPr>
          <p:cNvSpPr>
            <a:spLocks noGrp="1"/>
          </p:cNvSpPr>
          <p:nvPr>
            <p:ph idx="1"/>
          </p:nvPr>
        </p:nvSpPr>
        <p:spPr/>
        <p:txBody>
          <a:bodyPr/>
          <a:lstStyle/>
          <a:p>
            <a:r>
              <a:rPr lang="en-US" dirty="0"/>
              <a:t>1. </a:t>
            </a:r>
            <a:r>
              <a:rPr lang="en-US" sz="2800" dirty="0"/>
              <a:t>Batch Operating Systems</a:t>
            </a:r>
            <a:endParaRPr lang="en-PK" dirty="0"/>
          </a:p>
        </p:txBody>
      </p:sp>
      <p:grpSp>
        <p:nvGrpSpPr>
          <p:cNvPr id="4" name="Group 3">
            <a:extLst>
              <a:ext uri="{FF2B5EF4-FFF2-40B4-BE49-F238E27FC236}">
                <a16:creationId xmlns:a16="http://schemas.microsoft.com/office/drawing/2014/main" id="{07B48DBF-A10B-4A19-31B1-8F0B81223875}"/>
              </a:ext>
            </a:extLst>
          </p:cNvPr>
          <p:cNvGrpSpPr/>
          <p:nvPr/>
        </p:nvGrpSpPr>
        <p:grpSpPr>
          <a:xfrm>
            <a:off x="692331" y="2487508"/>
            <a:ext cx="1449978" cy="3489960"/>
            <a:chOff x="4864653" y="731520"/>
            <a:chExt cx="1980284" cy="4495800"/>
          </a:xfrm>
        </p:grpSpPr>
        <p:sp>
          <p:nvSpPr>
            <p:cNvPr id="5" name="Rectangle 4">
              <a:extLst>
                <a:ext uri="{FF2B5EF4-FFF2-40B4-BE49-F238E27FC236}">
                  <a16:creationId xmlns:a16="http://schemas.microsoft.com/office/drawing/2014/main" id="{39A68631-FDCB-8B09-C1F7-6DDF8BB9FDFB}"/>
                </a:ext>
              </a:extLst>
            </p:cNvPr>
            <p:cNvSpPr/>
            <p:nvPr/>
          </p:nvSpPr>
          <p:spPr>
            <a:xfrm>
              <a:off x="4976949" y="731520"/>
              <a:ext cx="1867988" cy="6400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 1-job 1</a:t>
              </a:r>
              <a:endParaRPr lang="en-PK"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930B6673-CF47-8E22-6DDD-7D1700A65285}"/>
                </a:ext>
              </a:extLst>
            </p:cNvPr>
            <p:cNvSpPr/>
            <p:nvPr/>
          </p:nvSpPr>
          <p:spPr>
            <a:xfrm>
              <a:off x="4976949" y="1524000"/>
              <a:ext cx="1867988" cy="6400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 2-job 2</a:t>
              </a:r>
              <a:endParaRPr lang="en-PK"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142A7D72-6055-EF51-35E8-ABF03A826C74}"/>
                </a:ext>
              </a:extLst>
            </p:cNvPr>
            <p:cNvSpPr/>
            <p:nvPr/>
          </p:nvSpPr>
          <p:spPr>
            <a:xfrm>
              <a:off x="4864653" y="4587240"/>
              <a:ext cx="1867988" cy="6400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 n-job n</a:t>
              </a:r>
              <a:endParaRPr lang="en-PK"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FC1D9643-3D37-4A29-DAE5-C5368B35E249}"/>
                </a:ext>
              </a:extLst>
            </p:cNvPr>
            <p:cNvSpPr/>
            <p:nvPr/>
          </p:nvSpPr>
          <p:spPr>
            <a:xfrm>
              <a:off x="4913386" y="2316480"/>
              <a:ext cx="1867988" cy="64008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 3-job 3</a:t>
              </a:r>
              <a:endParaRPr lang="en-PK" dirty="0">
                <a:ln w="0"/>
                <a:solidFill>
                  <a:schemeClr val="tx1"/>
                </a:solidFill>
                <a:effectLst>
                  <a:outerShdw blurRad="38100" dist="19050" dir="2700000" algn="tl" rotWithShape="0">
                    <a:schemeClr val="dk1">
                      <a:alpha val="40000"/>
                    </a:schemeClr>
                  </a:outerShdw>
                </a:effectLst>
              </a:endParaRPr>
            </a:p>
          </p:txBody>
        </p:sp>
      </p:grpSp>
      <p:cxnSp>
        <p:nvCxnSpPr>
          <p:cNvPr id="9" name="Straight Arrow Connector 8">
            <a:extLst>
              <a:ext uri="{FF2B5EF4-FFF2-40B4-BE49-F238E27FC236}">
                <a16:creationId xmlns:a16="http://schemas.microsoft.com/office/drawing/2014/main" id="{838B4699-70CA-22BD-9816-4A7C51DEBCF2}"/>
              </a:ext>
            </a:extLst>
          </p:cNvPr>
          <p:cNvCxnSpPr>
            <a:cxnSpLocks/>
            <a:stCxn id="5" idx="3"/>
            <a:endCxn id="13" idx="1"/>
          </p:cNvCxnSpPr>
          <p:nvPr/>
        </p:nvCxnSpPr>
        <p:spPr>
          <a:xfrm>
            <a:off x="2142309" y="2735946"/>
            <a:ext cx="2096085" cy="6086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5C58B5C3-B2BE-FC44-FEAB-42D3E179E121}"/>
              </a:ext>
            </a:extLst>
          </p:cNvPr>
          <p:cNvCxnSpPr>
            <a:cxnSpLocks/>
            <a:stCxn id="6" idx="3"/>
          </p:cNvCxnSpPr>
          <p:nvPr/>
        </p:nvCxnSpPr>
        <p:spPr>
          <a:xfrm>
            <a:off x="2142309" y="3351125"/>
            <a:ext cx="1824150" cy="2493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5D3FB0F-B1F8-AF0E-8001-6246E108EC05}"/>
              </a:ext>
            </a:extLst>
          </p:cNvPr>
          <p:cNvCxnSpPr>
            <a:cxnSpLocks/>
          </p:cNvCxnSpPr>
          <p:nvPr/>
        </p:nvCxnSpPr>
        <p:spPr>
          <a:xfrm flipV="1">
            <a:off x="2155884" y="3863394"/>
            <a:ext cx="1810575" cy="435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D0CE3519-7361-BD5D-BD7E-3D0EF5753703}"/>
              </a:ext>
            </a:extLst>
          </p:cNvPr>
          <p:cNvCxnSpPr>
            <a:cxnSpLocks/>
          </p:cNvCxnSpPr>
          <p:nvPr/>
        </p:nvCxnSpPr>
        <p:spPr>
          <a:xfrm flipV="1">
            <a:off x="2155884" y="4362196"/>
            <a:ext cx="1888949" cy="15068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Oval 12">
            <a:extLst>
              <a:ext uri="{FF2B5EF4-FFF2-40B4-BE49-F238E27FC236}">
                <a16:creationId xmlns:a16="http://schemas.microsoft.com/office/drawing/2014/main" id="{34EB6F0A-7588-4201-3197-0B83FCAA063C}"/>
              </a:ext>
            </a:extLst>
          </p:cNvPr>
          <p:cNvSpPr/>
          <p:nvPr/>
        </p:nvSpPr>
        <p:spPr>
          <a:xfrm>
            <a:off x="3999297" y="3100542"/>
            <a:ext cx="1632657" cy="16666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Operator</a:t>
            </a:r>
            <a:endParaRPr lang="en-PK" sz="2000" dirty="0">
              <a:ln w="0"/>
              <a:solidFill>
                <a:schemeClr val="tx1"/>
              </a:solidFill>
              <a:effectLst>
                <a:outerShdw blurRad="38100" dist="19050" dir="2700000" algn="tl" rotWithShape="0">
                  <a:schemeClr val="dk1">
                    <a:alpha val="40000"/>
                  </a:schemeClr>
                </a:outerShdw>
              </a:effectLst>
            </a:endParaRPr>
          </a:p>
        </p:txBody>
      </p:sp>
      <p:graphicFrame>
        <p:nvGraphicFramePr>
          <p:cNvPr id="14" name="Table 13">
            <a:extLst>
              <a:ext uri="{FF2B5EF4-FFF2-40B4-BE49-F238E27FC236}">
                <a16:creationId xmlns:a16="http://schemas.microsoft.com/office/drawing/2014/main" id="{EF0233EE-6AAF-19B9-361D-CA5C9A091581}"/>
              </a:ext>
            </a:extLst>
          </p:cNvPr>
          <p:cNvGraphicFramePr>
            <a:graphicFrameLocks noGrp="1"/>
          </p:cNvGraphicFramePr>
          <p:nvPr/>
        </p:nvGraphicFramePr>
        <p:xfrm>
          <a:off x="5695225" y="2542064"/>
          <a:ext cx="1632658" cy="1315350"/>
        </p:xfrm>
        <a:graphic>
          <a:graphicData uri="http://schemas.openxmlformats.org/drawingml/2006/table">
            <a:tbl>
              <a:tblPr>
                <a:tableStyleId>{616DA210-FB5B-4158-B5E0-FEB733F419BA}</a:tableStyleId>
              </a:tblPr>
              <a:tblGrid>
                <a:gridCol w="1632658">
                  <a:extLst>
                    <a:ext uri="{9D8B030D-6E8A-4147-A177-3AD203B41FA5}">
                      <a16:colId xmlns:a16="http://schemas.microsoft.com/office/drawing/2014/main" val="4273527691"/>
                    </a:ext>
                  </a:extLst>
                </a:gridCol>
              </a:tblGrid>
              <a:tr h="438450">
                <a:tc>
                  <a:txBody>
                    <a:bodyPr/>
                    <a:lstStyle/>
                    <a:p>
                      <a:r>
                        <a:rPr lang="en-US" dirty="0"/>
                        <a:t>Job 1</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898609"/>
                  </a:ext>
                </a:extLst>
              </a:tr>
              <a:tr h="438450">
                <a:tc>
                  <a:txBody>
                    <a:bodyPr/>
                    <a:lstStyle/>
                    <a:p>
                      <a:r>
                        <a:rPr lang="en-US" dirty="0"/>
                        <a:t>Job-3</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8598666"/>
                  </a:ext>
                </a:extLst>
              </a:tr>
              <a:tr h="438450">
                <a:tc>
                  <a:txBody>
                    <a:bodyPr/>
                    <a:lstStyle/>
                    <a:p>
                      <a:r>
                        <a:rPr lang="en-US" dirty="0"/>
                        <a:t>Job 10</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77964"/>
                  </a:ext>
                </a:extLst>
              </a:tr>
            </a:tbl>
          </a:graphicData>
        </a:graphic>
      </p:graphicFrame>
      <p:graphicFrame>
        <p:nvGraphicFramePr>
          <p:cNvPr id="15" name="Table 14">
            <a:extLst>
              <a:ext uri="{FF2B5EF4-FFF2-40B4-BE49-F238E27FC236}">
                <a16:creationId xmlns:a16="http://schemas.microsoft.com/office/drawing/2014/main" id="{E8CAC555-8C1B-65C8-1B60-336117BEE52E}"/>
              </a:ext>
            </a:extLst>
          </p:cNvPr>
          <p:cNvGraphicFramePr>
            <a:graphicFrameLocks noGrp="1"/>
          </p:cNvGraphicFramePr>
          <p:nvPr/>
        </p:nvGraphicFramePr>
        <p:xfrm>
          <a:off x="5695225" y="4553744"/>
          <a:ext cx="1632658" cy="1315350"/>
        </p:xfrm>
        <a:graphic>
          <a:graphicData uri="http://schemas.openxmlformats.org/drawingml/2006/table">
            <a:tbl>
              <a:tblPr>
                <a:tableStyleId>{616DA210-FB5B-4158-B5E0-FEB733F419BA}</a:tableStyleId>
              </a:tblPr>
              <a:tblGrid>
                <a:gridCol w="1632658">
                  <a:extLst>
                    <a:ext uri="{9D8B030D-6E8A-4147-A177-3AD203B41FA5}">
                      <a16:colId xmlns:a16="http://schemas.microsoft.com/office/drawing/2014/main" val="4273527691"/>
                    </a:ext>
                  </a:extLst>
                </a:gridCol>
              </a:tblGrid>
              <a:tr h="438450">
                <a:tc>
                  <a:txBody>
                    <a:bodyPr/>
                    <a:lstStyle/>
                    <a:p>
                      <a:r>
                        <a:rPr lang="en-US" dirty="0"/>
                        <a:t>Job 1</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8898609"/>
                  </a:ext>
                </a:extLst>
              </a:tr>
              <a:tr h="438450">
                <a:tc>
                  <a:txBody>
                    <a:bodyPr/>
                    <a:lstStyle/>
                    <a:p>
                      <a:r>
                        <a:rPr lang="en-US" dirty="0"/>
                        <a:t>Job-3</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8598666"/>
                  </a:ext>
                </a:extLst>
              </a:tr>
              <a:tr h="438450">
                <a:tc>
                  <a:txBody>
                    <a:bodyPr/>
                    <a:lstStyle/>
                    <a:p>
                      <a:r>
                        <a:rPr lang="en-US" dirty="0"/>
                        <a:t>Job 10</a:t>
                      </a:r>
                      <a:endParaRPr lang="en-P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77964"/>
                  </a:ext>
                </a:extLst>
              </a:tr>
            </a:tbl>
          </a:graphicData>
        </a:graphic>
      </p:graphicFrame>
      <p:sp>
        <p:nvSpPr>
          <p:cNvPr id="16" name="TextBox 15">
            <a:extLst>
              <a:ext uri="{FF2B5EF4-FFF2-40B4-BE49-F238E27FC236}">
                <a16:creationId xmlns:a16="http://schemas.microsoft.com/office/drawing/2014/main" id="{DEE98392-5090-F27D-F088-5565DF940710}"/>
              </a:ext>
            </a:extLst>
          </p:cNvPr>
          <p:cNvSpPr txBox="1"/>
          <p:nvPr/>
        </p:nvSpPr>
        <p:spPr>
          <a:xfrm>
            <a:off x="5631954" y="2073028"/>
            <a:ext cx="1322193" cy="400110"/>
          </a:xfrm>
          <a:prstGeom prst="rect">
            <a:avLst/>
          </a:prstGeom>
          <a:noFill/>
        </p:spPr>
        <p:txBody>
          <a:bodyPr wrap="square" rtlCol="0">
            <a:spAutoFit/>
          </a:bodyPr>
          <a:lstStyle/>
          <a:p>
            <a:r>
              <a:rPr lang="en-US" sz="2000" b="1" dirty="0"/>
              <a:t>Batch 1</a:t>
            </a:r>
            <a:endParaRPr lang="en-PK" sz="2000" b="1" dirty="0"/>
          </a:p>
        </p:txBody>
      </p:sp>
      <p:sp>
        <p:nvSpPr>
          <p:cNvPr id="17" name="TextBox 16">
            <a:extLst>
              <a:ext uri="{FF2B5EF4-FFF2-40B4-BE49-F238E27FC236}">
                <a16:creationId xmlns:a16="http://schemas.microsoft.com/office/drawing/2014/main" id="{E13FD7D3-A8DE-A618-5F8B-79B5F1505655}"/>
              </a:ext>
            </a:extLst>
          </p:cNvPr>
          <p:cNvSpPr txBox="1"/>
          <p:nvPr/>
        </p:nvSpPr>
        <p:spPr>
          <a:xfrm>
            <a:off x="5624657" y="4087522"/>
            <a:ext cx="1322193" cy="400110"/>
          </a:xfrm>
          <a:prstGeom prst="rect">
            <a:avLst/>
          </a:prstGeom>
          <a:noFill/>
        </p:spPr>
        <p:txBody>
          <a:bodyPr wrap="square" rtlCol="0">
            <a:spAutoFit/>
          </a:bodyPr>
          <a:lstStyle/>
          <a:p>
            <a:r>
              <a:rPr lang="en-US" sz="2000" b="1" dirty="0"/>
              <a:t>Batch 2</a:t>
            </a:r>
            <a:endParaRPr lang="en-PK" sz="2000" b="1" dirty="0"/>
          </a:p>
        </p:txBody>
      </p:sp>
      <p:sp>
        <p:nvSpPr>
          <p:cNvPr id="22" name="Oval 21">
            <a:extLst>
              <a:ext uri="{FF2B5EF4-FFF2-40B4-BE49-F238E27FC236}">
                <a16:creationId xmlns:a16="http://schemas.microsoft.com/office/drawing/2014/main" id="{689414CA-3E4D-2BAA-76A0-83ACA5FBB61B}"/>
              </a:ext>
            </a:extLst>
          </p:cNvPr>
          <p:cNvSpPr/>
          <p:nvPr/>
        </p:nvSpPr>
        <p:spPr>
          <a:xfrm>
            <a:off x="9175084" y="2366437"/>
            <a:ext cx="1632657" cy="16666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rPr>
              <a:t>CPU</a:t>
            </a:r>
            <a:endParaRPr lang="en-PK" sz="2000" dirty="0">
              <a:ln w="0"/>
              <a:solidFill>
                <a:schemeClr val="tx1"/>
              </a:solidFill>
              <a:effectLst>
                <a:outerShdw blurRad="38100" dist="19050" dir="2700000" algn="tl" rotWithShape="0">
                  <a:schemeClr val="dk1">
                    <a:alpha val="40000"/>
                  </a:schemeClr>
                </a:outerShdw>
              </a:effectLst>
            </a:endParaRPr>
          </a:p>
        </p:txBody>
      </p:sp>
      <p:cxnSp>
        <p:nvCxnSpPr>
          <p:cNvPr id="23" name="Straight Arrow Connector 22">
            <a:extLst>
              <a:ext uri="{FF2B5EF4-FFF2-40B4-BE49-F238E27FC236}">
                <a16:creationId xmlns:a16="http://schemas.microsoft.com/office/drawing/2014/main" id="{07A8474E-C231-8D2F-2917-BF86CF6C417B}"/>
              </a:ext>
            </a:extLst>
          </p:cNvPr>
          <p:cNvCxnSpPr>
            <a:cxnSpLocks/>
            <a:stCxn id="15" idx="3"/>
          </p:cNvCxnSpPr>
          <p:nvPr/>
        </p:nvCxnSpPr>
        <p:spPr>
          <a:xfrm flipV="1">
            <a:off x="7327883" y="3289669"/>
            <a:ext cx="1856987" cy="19217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009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16299-FEA7-EF7D-E028-70B305BC971A}"/>
              </a:ext>
            </a:extLst>
          </p:cNvPr>
          <p:cNvSpPr>
            <a:spLocks noGrp="1"/>
          </p:cNvSpPr>
          <p:nvPr>
            <p:ph type="title"/>
          </p:nvPr>
        </p:nvSpPr>
        <p:spPr/>
        <p:txBody>
          <a:bodyPr/>
          <a:lstStyle/>
          <a:p>
            <a:r>
              <a:rPr lang="en-US" dirty="0"/>
              <a:t>Types of Operating Systems</a:t>
            </a:r>
            <a:endParaRPr lang="en-PK" dirty="0"/>
          </a:p>
        </p:txBody>
      </p:sp>
      <p:sp>
        <p:nvSpPr>
          <p:cNvPr id="3" name="Content Placeholder 2">
            <a:extLst>
              <a:ext uri="{FF2B5EF4-FFF2-40B4-BE49-F238E27FC236}">
                <a16:creationId xmlns:a16="http://schemas.microsoft.com/office/drawing/2014/main" id="{96A472CB-D53E-0D59-EC74-6DBD9D10A5A7}"/>
              </a:ext>
            </a:extLst>
          </p:cNvPr>
          <p:cNvSpPr>
            <a:spLocks noGrp="1"/>
          </p:cNvSpPr>
          <p:nvPr>
            <p:ph idx="1"/>
          </p:nvPr>
        </p:nvSpPr>
        <p:spPr/>
        <p:txBody>
          <a:bodyPr/>
          <a:lstStyle/>
          <a:p>
            <a:r>
              <a:rPr lang="en-US" dirty="0"/>
              <a:t>2. Multiprogram operating System</a:t>
            </a:r>
          </a:p>
          <a:p>
            <a:endParaRPr lang="en-PK" dirty="0"/>
          </a:p>
        </p:txBody>
      </p:sp>
      <p:sp>
        <p:nvSpPr>
          <p:cNvPr id="4" name="Oval 3">
            <a:extLst>
              <a:ext uri="{FF2B5EF4-FFF2-40B4-BE49-F238E27FC236}">
                <a16:creationId xmlns:a16="http://schemas.microsoft.com/office/drawing/2014/main" id="{630D8794-2938-12B5-D672-274B185F7A8D}"/>
              </a:ext>
            </a:extLst>
          </p:cNvPr>
          <p:cNvSpPr/>
          <p:nvPr/>
        </p:nvSpPr>
        <p:spPr>
          <a:xfrm>
            <a:off x="4754881" y="4249300"/>
            <a:ext cx="2116183" cy="161979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b="1" dirty="0"/>
              <a:t>CPU</a:t>
            </a:r>
            <a:endParaRPr lang="en-PK" b="1" dirty="0"/>
          </a:p>
        </p:txBody>
      </p:sp>
      <p:sp>
        <p:nvSpPr>
          <p:cNvPr id="6" name="Rectangle: Rounded Corners 5">
            <a:extLst>
              <a:ext uri="{FF2B5EF4-FFF2-40B4-BE49-F238E27FC236}">
                <a16:creationId xmlns:a16="http://schemas.microsoft.com/office/drawing/2014/main" id="{EE514728-4C48-ECE5-471A-7DE049F554F7}"/>
              </a:ext>
            </a:extLst>
          </p:cNvPr>
          <p:cNvSpPr/>
          <p:nvPr/>
        </p:nvSpPr>
        <p:spPr>
          <a:xfrm>
            <a:off x="2325189" y="2926079"/>
            <a:ext cx="1410789" cy="718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1</a:t>
            </a:r>
            <a:endParaRPr lang="en-PK" dirty="0"/>
          </a:p>
        </p:txBody>
      </p:sp>
      <p:sp>
        <p:nvSpPr>
          <p:cNvPr id="7" name="Rectangle: Rounded Corners 6">
            <a:extLst>
              <a:ext uri="{FF2B5EF4-FFF2-40B4-BE49-F238E27FC236}">
                <a16:creationId xmlns:a16="http://schemas.microsoft.com/office/drawing/2014/main" id="{A646B403-A8EC-4FA0-979B-E7E3C7744009}"/>
              </a:ext>
            </a:extLst>
          </p:cNvPr>
          <p:cNvSpPr/>
          <p:nvPr/>
        </p:nvSpPr>
        <p:spPr>
          <a:xfrm>
            <a:off x="8151223" y="2926080"/>
            <a:ext cx="1410789" cy="718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3</a:t>
            </a:r>
            <a:endParaRPr lang="en-PK" dirty="0"/>
          </a:p>
        </p:txBody>
      </p:sp>
      <p:sp>
        <p:nvSpPr>
          <p:cNvPr id="8" name="Rectangle: Rounded Corners 7">
            <a:extLst>
              <a:ext uri="{FF2B5EF4-FFF2-40B4-BE49-F238E27FC236}">
                <a16:creationId xmlns:a16="http://schemas.microsoft.com/office/drawing/2014/main" id="{558A1F16-3445-CF31-A744-60591FC9B3EC}"/>
              </a:ext>
            </a:extLst>
          </p:cNvPr>
          <p:cNvSpPr/>
          <p:nvPr/>
        </p:nvSpPr>
        <p:spPr>
          <a:xfrm>
            <a:off x="5329646" y="1845734"/>
            <a:ext cx="1410789" cy="7184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2</a:t>
            </a:r>
            <a:endParaRPr lang="en-PK" dirty="0"/>
          </a:p>
        </p:txBody>
      </p:sp>
      <p:cxnSp>
        <p:nvCxnSpPr>
          <p:cNvPr id="9" name="Straight Arrow Connector 8">
            <a:extLst>
              <a:ext uri="{FF2B5EF4-FFF2-40B4-BE49-F238E27FC236}">
                <a16:creationId xmlns:a16="http://schemas.microsoft.com/office/drawing/2014/main" id="{00E3FA5F-FECC-F332-CE54-2785D8B51A26}"/>
              </a:ext>
            </a:extLst>
          </p:cNvPr>
          <p:cNvCxnSpPr>
            <a:cxnSpLocks/>
            <a:stCxn id="4" idx="1"/>
          </p:cNvCxnSpPr>
          <p:nvPr/>
        </p:nvCxnSpPr>
        <p:spPr>
          <a:xfrm flipH="1" flipV="1">
            <a:off x="3540034" y="3644536"/>
            <a:ext cx="1524755" cy="841977"/>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EE39FE6B-C7BC-177D-1A56-00562BADEEE3}"/>
              </a:ext>
            </a:extLst>
          </p:cNvPr>
          <p:cNvSpPr txBox="1"/>
          <p:nvPr/>
        </p:nvSpPr>
        <p:spPr>
          <a:xfrm>
            <a:off x="2608832" y="2321821"/>
            <a:ext cx="843501" cy="523220"/>
          </a:xfrm>
          <a:prstGeom prst="rect">
            <a:avLst/>
          </a:prstGeom>
          <a:noFill/>
        </p:spPr>
        <p:txBody>
          <a:bodyPr wrap="none" rtlCol="0">
            <a:spAutoFit/>
          </a:bodyPr>
          <a:lstStyle/>
          <a:p>
            <a:r>
              <a:rPr lang="en-US" sz="2800" b="1" dirty="0"/>
              <a:t>I/O?</a:t>
            </a:r>
            <a:endParaRPr lang="en-PK" b="1" dirty="0"/>
          </a:p>
        </p:txBody>
      </p:sp>
      <p:cxnSp>
        <p:nvCxnSpPr>
          <p:cNvPr id="18" name="Straight Arrow Connector 17">
            <a:extLst>
              <a:ext uri="{FF2B5EF4-FFF2-40B4-BE49-F238E27FC236}">
                <a16:creationId xmlns:a16="http://schemas.microsoft.com/office/drawing/2014/main" id="{1242CC48-EE43-986E-CBAF-8BEBC8B31B3D}"/>
              </a:ext>
            </a:extLst>
          </p:cNvPr>
          <p:cNvCxnSpPr>
            <a:cxnSpLocks/>
            <a:stCxn id="4" idx="0"/>
            <a:endCxn id="8" idx="2"/>
          </p:cNvCxnSpPr>
          <p:nvPr/>
        </p:nvCxnSpPr>
        <p:spPr>
          <a:xfrm flipV="1">
            <a:off x="5812973" y="2564191"/>
            <a:ext cx="222068" cy="16851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99FF275B-3F18-F81F-FD2C-08B5A8B09D35}"/>
              </a:ext>
            </a:extLst>
          </p:cNvPr>
          <p:cNvSpPr txBox="1"/>
          <p:nvPr/>
        </p:nvSpPr>
        <p:spPr>
          <a:xfrm>
            <a:off x="5988373" y="2733655"/>
            <a:ext cx="843501" cy="523220"/>
          </a:xfrm>
          <a:prstGeom prst="rect">
            <a:avLst/>
          </a:prstGeom>
          <a:noFill/>
        </p:spPr>
        <p:txBody>
          <a:bodyPr wrap="none" rtlCol="0">
            <a:spAutoFit/>
          </a:bodyPr>
          <a:lstStyle/>
          <a:p>
            <a:r>
              <a:rPr lang="en-US" sz="2800" b="1" dirty="0"/>
              <a:t>I/O?</a:t>
            </a:r>
            <a:endParaRPr lang="en-PK" b="1" dirty="0"/>
          </a:p>
        </p:txBody>
      </p:sp>
      <p:cxnSp>
        <p:nvCxnSpPr>
          <p:cNvPr id="22" name="Straight Arrow Connector 21">
            <a:extLst>
              <a:ext uri="{FF2B5EF4-FFF2-40B4-BE49-F238E27FC236}">
                <a16:creationId xmlns:a16="http://schemas.microsoft.com/office/drawing/2014/main" id="{EF012036-EA8F-227A-50A0-BC49D4328058}"/>
              </a:ext>
            </a:extLst>
          </p:cNvPr>
          <p:cNvCxnSpPr>
            <a:cxnSpLocks/>
          </p:cNvCxnSpPr>
          <p:nvPr/>
        </p:nvCxnSpPr>
        <p:spPr>
          <a:xfrm flipV="1">
            <a:off x="6940258" y="3644536"/>
            <a:ext cx="1145652" cy="1300109"/>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69C6E509-C516-5EAE-1C54-8A5E6DAAE914}"/>
              </a:ext>
            </a:extLst>
          </p:cNvPr>
          <p:cNvSpPr txBox="1"/>
          <p:nvPr/>
        </p:nvSpPr>
        <p:spPr>
          <a:xfrm>
            <a:off x="7878890" y="3956762"/>
            <a:ext cx="843501" cy="523220"/>
          </a:xfrm>
          <a:prstGeom prst="rect">
            <a:avLst/>
          </a:prstGeom>
          <a:noFill/>
        </p:spPr>
        <p:txBody>
          <a:bodyPr wrap="none" rtlCol="0">
            <a:spAutoFit/>
          </a:bodyPr>
          <a:lstStyle/>
          <a:p>
            <a:r>
              <a:rPr lang="en-US" sz="2800" b="1" dirty="0"/>
              <a:t>I/O?</a:t>
            </a:r>
            <a:endParaRPr lang="en-PK" b="1" dirty="0"/>
          </a:p>
        </p:txBody>
      </p:sp>
      <p:cxnSp>
        <p:nvCxnSpPr>
          <p:cNvPr id="25" name="Straight Arrow Connector 24">
            <a:extLst>
              <a:ext uri="{FF2B5EF4-FFF2-40B4-BE49-F238E27FC236}">
                <a16:creationId xmlns:a16="http://schemas.microsoft.com/office/drawing/2014/main" id="{89EF9B2D-86D4-F673-D887-B36368F66267}"/>
              </a:ext>
            </a:extLst>
          </p:cNvPr>
          <p:cNvCxnSpPr>
            <a:cxnSpLocks/>
            <a:endCxn id="6" idx="2"/>
          </p:cNvCxnSpPr>
          <p:nvPr/>
        </p:nvCxnSpPr>
        <p:spPr>
          <a:xfrm flipH="1" flipV="1">
            <a:off x="3030584" y="3644536"/>
            <a:ext cx="1742091" cy="1262965"/>
          </a:xfrm>
          <a:prstGeom prst="straightConnector1">
            <a:avLst/>
          </a:prstGeom>
          <a:ln w="57150">
            <a:solidFill>
              <a:srgbClr val="FFC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40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p:cTn id="63" dur="500" fill="hold"/>
                                        <p:tgtEl>
                                          <p:spTgt spid="22"/>
                                        </p:tgtEl>
                                        <p:attrNameLst>
                                          <p:attrName>ppt_w</p:attrName>
                                        </p:attrNameLst>
                                      </p:cBhvr>
                                      <p:tavLst>
                                        <p:tav tm="0">
                                          <p:val>
                                            <p:fltVal val="0"/>
                                          </p:val>
                                        </p:tav>
                                        <p:tav tm="100000">
                                          <p:val>
                                            <p:strVal val="#ppt_w"/>
                                          </p:val>
                                        </p:tav>
                                      </p:tavLst>
                                    </p:anim>
                                    <p:anim calcmode="lin" valueType="num">
                                      <p:cBhvr>
                                        <p:cTn id="64" dur="500" fill="hold"/>
                                        <p:tgtEl>
                                          <p:spTgt spid="22"/>
                                        </p:tgtEl>
                                        <p:attrNameLst>
                                          <p:attrName>ppt_h</p:attrName>
                                        </p:attrNameLst>
                                      </p:cBhvr>
                                      <p:tavLst>
                                        <p:tav tm="0">
                                          <p:val>
                                            <p:fltVal val="0"/>
                                          </p:val>
                                        </p:tav>
                                        <p:tav tm="100000">
                                          <p:val>
                                            <p:strVal val="#ppt_h"/>
                                          </p:val>
                                        </p:tav>
                                      </p:tavLst>
                                    </p:anim>
                                    <p:animEffect transition="in" filter="fade">
                                      <p:cBhvr>
                                        <p:cTn id="65" dur="500"/>
                                        <p:tgtEl>
                                          <p:spTgt spid="22"/>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p:cTn id="70" dur="500" fill="hold"/>
                                        <p:tgtEl>
                                          <p:spTgt spid="23"/>
                                        </p:tgtEl>
                                        <p:attrNameLst>
                                          <p:attrName>ppt_w</p:attrName>
                                        </p:attrNameLst>
                                      </p:cBhvr>
                                      <p:tavLst>
                                        <p:tav tm="0">
                                          <p:val>
                                            <p:fltVal val="0"/>
                                          </p:val>
                                        </p:tav>
                                        <p:tav tm="100000">
                                          <p:val>
                                            <p:strVal val="#ppt_w"/>
                                          </p:val>
                                        </p:tav>
                                      </p:tavLst>
                                    </p:anim>
                                    <p:anim calcmode="lin" valueType="num">
                                      <p:cBhvr>
                                        <p:cTn id="71" dur="500" fill="hold"/>
                                        <p:tgtEl>
                                          <p:spTgt spid="23"/>
                                        </p:tgtEl>
                                        <p:attrNameLst>
                                          <p:attrName>ppt_h</p:attrName>
                                        </p:attrNameLst>
                                      </p:cBhvr>
                                      <p:tavLst>
                                        <p:tav tm="0">
                                          <p:val>
                                            <p:fltVal val="0"/>
                                          </p:val>
                                        </p:tav>
                                        <p:tav tm="100000">
                                          <p:val>
                                            <p:strVal val="#ppt_h"/>
                                          </p:val>
                                        </p:tav>
                                      </p:tavLst>
                                    </p:anim>
                                    <p:animEffect transition="in" filter="fade">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7" grpId="0"/>
      <p:bldP spid="21"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3274-0FF1-9F5F-685B-B987B088CDDD}"/>
              </a:ext>
            </a:extLst>
          </p:cNvPr>
          <p:cNvSpPr>
            <a:spLocks noGrp="1"/>
          </p:cNvSpPr>
          <p:nvPr>
            <p:ph type="title"/>
          </p:nvPr>
        </p:nvSpPr>
        <p:spPr/>
        <p:txBody>
          <a:bodyPr/>
          <a:lstStyle/>
          <a:p>
            <a:r>
              <a:rPr lang="en-US" dirty="0"/>
              <a:t>Types of Operating Systems</a:t>
            </a:r>
            <a:endParaRPr lang="en-PK" dirty="0"/>
          </a:p>
        </p:txBody>
      </p:sp>
      <p:sp>
        <p:nvSpPr>
          <p:cNvPr id="3" name="Content Placeholder 2">
            <a:extLst>
              <a:ext uri="{FF2B5EF4-FFF2-40B4-BE49-F238E27FC236}">
                <a16:creationId xmlns:a16="http://schemas.microsoft.com/office/drawing/2014/main" id="{06BE06B4-48AD-B0BA-21B5-BFC69A67386F}"/>
              </a:ext>
            </a:extLst>
          </p:cNvPr>
          <p:cNvSpPr>
            <a:spLocks noGrp="1"/>
          </p:cNvSpPr>
          <p:nvPr>
            <p:ph idx="1"/>
          </p:nvPr>
        </p:nvSpPr>
        <p:spPr/>
        <p:txBody>
          <a:bodyPr/>
          <a:lstStyle/>
          <a:p>
            <a:r>
              <a:rPr lang="en-US" sz="2800"/>
              <a:t>Multiprocessing operating System</a:t>
            </a:r>
            <a:endParaRPr lang="en-PK" dirty="0"/>
          </a:p>
        </p:txBody>
      </p:sp>
      <p:sp>
        <p:nvSpPr>
          <p:cNvPr id="4" name="Rectangle 3">
            <a:extLst>
              <a:ext uri="{FF2B5EF4-FFF2-40B4-BE49-F238E27FC236}">
                <a16:creationId xmlns:a16="http://schemas.microsoft.com/office/drawing/2014/main" id="{45080683-82E3-D300-2C52-2981FE22022F}"/>
              </a:ext>
            </a:extLst>
          </p:cNvPr>
          <p:cNvSpPr/>
          <p:nvPr/>
        </p:nvSpPr>
        <p:spPr>
          <a:xfrm>
            <a:off x="4820194" y="3670663"/>
            <a:ext cx="3030583" cy="144997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a:t>Main Memory</a:t>
            </a:r>
            <a:endParaRPr lang="en-PK" sz="2800" b="1" dirty="0"/>
          </a:p>
        </p:txBody>
      </p:sp>
      <p:sp>
        <p:nvSpPr>
          <p:cNvPr id="5" name="Rectangle: Rounded Corners 4">
            <a:extLst>
              <a:ext uri="{FF2B5EF4-FFF2-40B4-BE49-F238E27FC236}">
                <a16:creationId xmlns:a16="http://schemas.microsoft.com/office/drawing/2014/main" id="{95E91817-E00A-21F3-3CA8-DDA927346EA0}"/>
              </a:ext>
            </a:extLst>
          </p:cNvPr>
          <p:cNvSpPr/>
          <p:nvPr/>
        </p:nvSpPr>
        <p:spPr>
          <a:xfrm>
            <a:off x="1965960" y="4310744"/>
            <a:ext cx="992777" cy="8098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CPU 1</a:t>
            </a:r>
            <a:endParaRPr lang="en-PK" b="1" dirty="0"/>
          </a:p>
        </p:txBody>
      </p:sp>
      <p:sp>
        <p:nvSpPr>
          <p:cNvPr id="7" name="Rectangle: Rounded Corners 6">
            <a:extLst>
              <a:ext uri="{FF2B5EF4-FFF2-40B4-BE49-F238E27FC236}">
                <a16:creationId xmlns:a16="http://schemas.microsoft.com/office/drawing/2014/main" id="{D4BAAA95-C228-7DDA-5917-7C6A576ECD5C}"/>
              </a:ext>
            </a:extLst>
          </p:cNvPr>
          <p:cNvSpPr/>
          <p:nvPr/>
        </p:nvSpPr>
        <p:spPr>
          <a:xfrm>
            <a:off x="9006840" y="3429000"/>
            <a:ext cx="992777" cy="8098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CPU 2</a:t>
            </a:r>
            <a:endParaRPr lang="en-PK" b="1" dirty="0"/>
          </a:p>
        </p:txBody>
      </p:sp>
      <p:sp>
        <p:nvSpPr>
          <p:cNvPr id="8" name="Oval 7">
            <a:extLst>
              <a:ext uri="{FF2B5EF4-FFF2-40B4-BE49-F238E27FC236}">
                <a16:creationId xmlns:a16="http://schemas.microsoft.com/office/drawing/2014/main" id="{821F5112-122F-34B2-B873-D32BC09A4790}"/>
              </a:ext>
            </a:extLst>
          </p:cNvPr>
          <p:cNvSpPr/>
          <p:nvPr/>
        </p:nvSpPr>
        <p:spPr>
          <a:xfrm>
            <a:off x="1097280" y="2612571"/>
            <a:ext cx="1240971" cy="7184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1</a:t>
            </a:r>
            <a:endParaRPr lang="en-PK" dirty="0"/>
          </a:p>
        </p:txBody>
      </p:sp>
      <p:sp>
        <p:nvSpPr>
          <p:cNvPr id="9" name="Oval 8">
            <a:extLst>
              <a:ext uri="{FF2B5EF4-FFF2-40B4-BE49-F238E27FC236}">
                <a16:creationId xmlns:a16="http://schemas.microsoft.com/office/drawing/2014/main" id="{D057E628-CC67-9E05-9647-81EA1ECEAB1A}"/>
              </a:ext>
            </a:extLst>
          </p:cNvPr>
          <p:cNvSpPr/>
          <p:nvPr/>
        </p:nvSpPr>
        <p:spPr>
          <a:xfrm>
            <a:off x="104503" y="4043437"/>
            <a:ext cx="1240971" cy="7184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2</a:t>
            </a:r>
            <a:endParaRPr lang="en-PK" dirty="0"/>
          </a:p>
        </p:txBody>
      </p:sp>
      <p:sp>
        <p:nvSpPr>
          <p:cNvPr id="10" name="Oval 9">
            <a:extLst>
              <a:ext uri="{FF2B5EF4-FFF2-40B4-BE49-F238E27FC236}">
                <a16:creationId xmlns:a16="http://schemas.microsoft.com/office/drawing/2014/main" id="{132B870F-ACD2-F88B-71C3-5D4DE0F696B5}"/>
              </a:ext>
            </a:extLst>
          </p:cNvPr>
          <p:cNvSpPr/>
          <p:nvPr/>
        </p:nvSpPr>
        <p:spPr>
          <a:xfrm>
            <a:off x="8634548" y="2182585"/>
            <a:ext cx="1240971" cy="7184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1</a:t>
            </a:r>
            <a:endParaRPr lang="en-PK" dirty="0"/>
          </a:p>
        </p:txBody>
      </p:sp>
      <p:sp>
        <p:nvSpPr>
          <p:cNvPr id="11" name="Oval 10">
            <a:extLst>
              <a:ext uri="{FF2B5EF4-FFF2-40B4-BE49-F238E27FC236}">
                <a16:creationId xmlns:a16="http://schemas.microsoft.com/office/drawing/2014/main" id="{42C45045-FFDC-DD58-DF26-D36B81DC64DB}"/>
              </a:ext>
            </a:extLst>
          </p:cNvPr>
          <p:cNvSpPr/>
          <p:nvPr/>
        </p:nvSpPr>
        <p:spPr>
          <a:xfrm>
            <a:off x="10535194" y="3311434"/>
            <a:ext cx="1240971" cy="7184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2</a:t>
            </a:r>
            <a:endParaRPr lang="en-PK" dirty="0"/>
          </a:p>
        </p:txBody>
      </p:sp>
      <p:cxnSp>
        <p:nvCxnSpPr>
          <p:cNvPr id="13" name="Connector: Elbow 12">
            <a:extLst>
              <a:ext uri="{FF2B5EF4-FFF2-40B4-BE49-F238E27FC236}">
                <a16:creationId xmlns:a16="http://schemas.microsoft.com/office/drawing/2014/main" id="{E49069D9-817D-3100-F991-1E8BADB26657}"/>
              </a:ext>
            </a:extLst>
          </p:cNvPr>
          <p:cNvCxnSpPr>
            <a:stCxn id="5" idx="3"/>
          </p:cNvCxnSpPr>
          <p:nvPr/>
        </p:nvCxnSpPr>
        <p:spPr>
          <a:xfrm flipV="1">
            <a:off x="2958737" y="4402666"/>
            <a:ext cx="1776548" cy="313027"/>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2BF9723-2A93-E27E-9FE7-D5D015C57C36}"/>
              </a:ext>
            </a:extLst>
          </p:cNvPr>
          <p:cNvCxnSpPr>
            <a:cxnSpLocks/>
            <a:stCxn id="7" idx="1"/>
            <a:endCxn id="4" idx="3"/>
          </p:cNvCxnSpPr>
          <p:nvPr/>
        </p:nvCxnSpPr>
        <p:spPr>
          <a:xfrm rot="10800000" flipV="1">
            <a:off x="7850778" y="3833948"/>
            <a:ext cx="1156063" cy="561703"/>
          </a:xfrm>
          <a:prstGeom prst="bentConnector3">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2CB09E7-5BC5-1DC0-B7D3-8F2AE0134753}"/>
              </a:ext>
            </a:extLst>
          </p:cNvPr>
          <p:cNvCxnSpPr>
            <a:stCxn id="9" idx="6"/>
          </p:cNvCxnSpPr>
          <p:nvPr/>
        </p:nvCxnSpPr>
        <p:spPr>
          <a:xfrm>
            <a:off x="1345474" y="4402666"/>
            <a:ext cx="620486" cy="1565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1F83DA4-2E79-5ADD-DE53-A06D5E6AB040}"/>
              </a:ext>
            </a:extLst>
          </p:cNvPr>
          <p:cNvCxnSpPr>
            <a:cxnSpLocks/>
          </p:cNvCxnSpPr>
          <p:nvPr/>
        </p:nvCxnSpPr>
        <p:spPr>
          <a:xfrm>
            <a:off x="1965959" y="3311434"/>
            <a:ext cx="536667" cy="10230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0433DF7-711B-4DDE-272F-7534DF9C96F2}"/>
              </a:ext>
            </a:extLst>
          </p:cNvPr>
          <p:cNvCxnSpPr>
            <a:cxnSpLocks/>
          </p:cNvCxnSpPr>
          <p:nvPr/>
        </p:nvCxnSpPr>
        <p:spPr>
          <a:xfrm>
            <a:off x="9255033" y="2769326"/>
            <a:ext cx="434342" cy="6837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F43BACD-0F7A-D115-AD0C-647F88078771}"/>
              </a:ext>
            </a:extLst>
          </p:cNvPr>
          <p:cNvCxnSpPr>
            <a:cxnSpLocks/>
          </p:cNvCxnSpPr>
          <p:nvPr/>
        </p:nvCxnSpPr>
        <p:spPr>
          <a:xfrm flipH="1">
            <a:off x="9976761" y="3833948"/>
            <a:ext cx="8267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447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childTnLst>
                                </p:cTn>
                              </p:par>
                              <p:par>
                                <p:cTn id="31" presetID="53" presetClass="entr" presetSubtype="16"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ppt_w</p:attrName>
                                        </p:attrNameLst>
                                      </p:cBhvr>
                                      <p:tavLst>
                                        <p:tav tm="0">
                                          <p:val>
                                            <p:fltVal val="0"/>
                                          </p:val>
                                        </p:tav>
                                        <p:tav tm="100000">
                                          <p:val>
                                            <p:strVal val="#ppt_w"/>
                                          </p:val>
                                        </p:tav>
                                      </p:tavLst>
                                    </p:anim>
                                    <p:anim calcmode="lin" valueType="num">
                                      <p:cBhvr>
                                        <p:cTn id="41" dur="500" fill="hold"/>
                                        <p:tgtEl>
                                          <p:spTgt spid="8"/>
                                        </p:tgtEl>
                                        <p:attrNameLst>
                                          <p:attrName>ppt_h</p:attrName>
                                        </p:attrNameLst>
                                      </p:cBhvr>
                                      <p:tavLst>
                                        <p:tav tm="0">
                                          <p:val>
                                            <p:fltVal val="0"/>
                                          </p:val>
                                        </p:tav>
                                        <p:tav tm="100000">
                                          <p:val>
                                            <p:strVal val="#ppt_h"/>
                                          </p:val>
                                        </p:tav>
                                      </p:tavLst>
                                    </p:anim>
                                    <p:animEffect transition="in" filter="fade">
                                      <p:cBhvr>
                                        <p:cTn id="42" dur="500"/>
                                        <p:tgtEl>
                                          <p:spTgt spid="8"/>
                                        </p:tgtEl>
                                      </p:cBhvr>
                                    </p:animEffect>
                                  </p:childTnLst>
                                </p:cTn>
                              </p:par>
                              <p:par>
                                <p:cTn id="43" presetID="53" presetClass="entr" presetSubtype="16"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par>
                                <p:cTn id="55" presetID="53" presetClass="entr" presetSubtype="16"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p:cTn id="57" dur="500" fill="hold"/>
                                        <p:tgtEl>
                                          <p:spTgt spid="19"/>
                                        </p:tgtEl>
                                        <p:attrNameLst>
                                          <p:attrName>ppt_w</p:attrName>
                                        </p:attrNameLst>
                                      </p:cBhvr>
                                      <p:tavLst>
                                        <p:tav tm="0">
                                          <p:val>
                                            <p:fltVal val="0"/>
                                          </p:val>
                                        </p:tav>
                                        <p:tav tm="100000">
                                          <p:val>
                                            <p:strVal val="#ppt_w"/>
                                          </p:val>
                                        </p:tav>
                                      </p:tavLst>
                                    </p:anim>
                                    <p:anim calcmode="lin" valueType="num">
                                      <p:cBhvr>
                                        <p:cTn id="58" dur="500" fill="hold"/>
                                        <p:tgtEl>
                                          <p:spTgt spid="19"/>
                                        </p:tgtEl>
                                        <p:attrNameLst>
                                          <p:attrName>ppt_h</p:attrName>
                                        </p:attrNameLst>
                                      </p:cBhvr>
                                      <p:tavLst>
                                        <p:tav tm="0">
                                          <p:val>
                                            <p:fltVal val="0"/>
                                          </p:val>
                                        </p:tav>
                                        <p:tav tm="100000">
                                          <p:val>
                                            <p:strVal val="#ppt_h"/>
                                          </p:val>
                                        </p:tav>
                                      </p:tavLst>
                                    </p:anim>
                                    <p:animEffect transition="in" filter="fade">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p:cTn id="64" dur="500" fill="hold"/>
                                        <p:tgtEl>
                                          <p:spTgt spid="22"/>
                                        </p:tgtEl>
                                        <p:attrNameLst>
                                          <p:attrName>ppt_w</p:attrName>
                                        </p:attrNameLst>
                                      </p:cBhvr>
                                      <p:tavLst>
                                        <p:tav tm="0">
                                          <p:val>
                                            <p:fltVal val="0"/>
                                          </p:val>
                                        </p:tav>
                                        <p:tav tm="100000">
                                          <p:val>
                                            <p:strVal val="#ppt_w"/>
                                          </p:val>
                                        </p:tav>
                                      </p:tavLst>
                                    </p:anim>
                                    <p:anim calcmode="lin" valueType="num">
                                      <p:cBhvr>
                                        <p:cTn id="65" dur="500" fill="hold"/>
                                        <p:tgtEl>
                                          <p:spTgt spid="22"/>
                                        </p:tgtEl>
                                        <p:attrNameLst>
                                          <p:attrName>ppt_h</p:attrName>
                                        </p:attrNameLst>
                                      </p:cBhvr>
                                      <p:tavLst>
                                        <p:tav tm="0">
                                          <p:val>
                                            <p:fltVal val="0"/>
                                          </p:val>
                                        </p:tav>
                                        <p:tav tm="100000">
                                          <p:val>
                                            <p:strVal val="#ppt_h"/>
                                          </p:val>
                                        </p:tav>
                                      </p:tavLst>
                                    </p:anim>
                                    <p:animEffect transition="in" filter="fade">
                                      <p:cBhvr>
                                        <p:cTn id="66" dur="500"/>
                                        <p:tgtEl>
                                          <p:spTgt spid="22"/>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p:cTn id="69" dur="500" fill="hold"/>
                                        <p:tgtEl>
                                          <p:spTgt spid="10"/>
                                        </p:tgtEl>
                                        <p:attrNameLst>
                                          <p:attrName>ppt_w</p:attrName>
                                        </p:attrNameLst>
                                      </p:cBhvr>
                                      <p:tavLst>
                                        <p:tav tm="0">
                                          <p:val>
                                            <p:fltVal val="0"/>
                                          </p:val>
                                        </p:tav>
                                        <p:tav tm="100000">
                                          <p:val>
                                            <p:strVal val="#ppt_w"/>
                                          </p:val>
                                        </p:tav>
                                      </p:tavLst>
                                    </p:anim>
                                    <p:anim calcmode="lin" valueType="num">
                                      <p:cBhvr>
                                        <p:cTn id="70" dur="500" fill="hold"/>
                                        <p:tgtEl>
                                          <p:spTgt spid="10"/>
                                        </p:tgtEl>
                                        <p:attrNameLst>
                                          <p:attrName>ppt_h</p:attrName>
                                        </p:attrNameLst>
                                      </p:cBhvr>
                                      <p:tavLst>
                                        <p:tav tm="0">
                                          <p:val>
                                            <p:fltVal val="0"/>
                                          </p:val>
                                        </p:tav>
                                        <p:tav tm="100000">
                                          <p:val>
                                            <p:strVal val="#ppt_h"/>
                                          </p:val>
                                        </p:tav>
                                      </p:tavLst>
                                    </p:anim>
                                    <p:animEffect transition="in" filter="fade">
                                      <p:cBhvr>
                                        <p:cTn id="71" dur="500"/>
                                        <p:tgtEl>
                                          <p:spTgt spid="10"/>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 calcmode="lin" valueType="num">
                                      <p:cBhvr>
                                        <p:cTn id="74" dur="500" fill="hold"/>
                                        <p:tgtEl>
                                          <p:spTgt spid="11"/>
                                        </p:tgtEl>
                                        <p:attrNameLst>
                                          <p:attrName>ppt_w</p:attrName>
                                        </p:attrNameLst>
                                      </p:cBhvr>
                                      <p:tavLst>
                                        <p:tav tm="0">
                                          <p:val>
                                            <p:fltVal val="0"/>
                                          </p:val>
                                        </p:tav>
                                        <p:tav tm="100000">
                                          <p:val>
                                            <p:strVal val="#ppt_w"/>
                                          </p:val>
                                        </p:tav>
                                      </p:tavLst>
                                    </p:anim>
                                    <p:anim calcmode="lin" valueType="num">
                                      <p:cBhvr>
                                        <p:cTn id="75" dur="500" fill="hold"/>
                                        <p:tgtEl>
                                          <p:spTgt spid="11"/>
                                        </p:tgtEl>
                                        <p:attrNameLst>
                                          <p:attrName>ppt_h</p:attrName>
                                        </p:attrNameLst>
                                      </p:cBhvr>
                                      <p:tavLst>
                                        <p:tav tm="0">
                                          <p:val>
                                            <p:fltVal val="0"/>
                                          </p:val>
                                        </p:tav>
                                        <p:tav tm="100000">
                                          <p:val>
                                            <p:strVal val="#ppt_h"/>
                                          </p:val>
                                        </p:tav>
                                      </p:tavLst>
                                    </p:anim>
                                    <p:animEffect transition="in" filter="fade">
                                      <p:cBhvr>
                                        <p:cTn id="76" dur="500"/>
                                        <p:tgtEl>
                                          <p:spTgt spid="11"/>
                                        </p:tgtEl>
                                      </p:cBhvr>
                                    </p:animEffect>
                                  </p:childTnLst>
                                </p:cTn>
                              </p:par>
                              <p:par>
                                <p:cTn id="77" presetID="53" presetClass="entr" presetSubtype="16"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p:cTn id="79" dur="500" fill="hold"/>
                                        <p:tgtEl>
                                          <p:spTgt spid="23"/>
                                        </p:tgtEl>
                                        <p:attrNameLst>
                                          <p:attrName>ppt_w</p:attrName>
                                        </p:attrNameLst>
                                      </p:cBhvr>
                                      <p:tavLst>
                                        <p:tav tm="0">
                                          <p:val>
                                            <p:fltVal val="0"/>
                                          </p:val>
                                        </p:tav>
                                        <p:tav tm="100000">
                                          <p:val>
                                            <p:strVal val="#ppt_w"/>
                                          </p:val>
                                        </p:tav>
                                      </p:tavLst>
                                    </p:anim>
                                    <p:anim calcmode="lin" valueType="num">
                                      <p:cBhvr>
                                        <p:cTn id="80" dur="500" fill="hold"/>
                                        <p:tgtEl>
                                          <p:spTgt spid="23"/>
                                        </p:tgtEl>
                                        <p:attrNameLst>
                                          <p:attrName>ppt_h</p:attrName>
                                        </p:attrNameLst>
                                      </p:cBhvr>
                                      <p:tavLst>
                                        <p:tav tm="0">
                                          <p:val>
                                            <p:fltVal val="0"/>
                                          </p:val>
                                        </p:tav>
                                        <p:tav tm="100000">
                                          <p:val>
                                            <p:strVal val="#ppt_h"/>
                                          </p:val>
                                        </p:tav>
                                      </p:tavLst>
                                    </p:anim>
                                    <p:animEffect transition="in" filter="fade">
                                      <p:cBhvr>
                                        <p:cTn id="8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1451</TotalTime>
  <Words>1394</Words>
  <Application>Microsoft Office PowerPoint</Application>
  <PresentationFormat>Widescreen</PresentationFormat>
  <Paragraphs>181</Paragraphs>
  <Slides>28</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vt:lpstr>
      <vt:lpstr>Arial</vt:lpstr>
      <vt:lpstr>Calibri</vt:lpstr>
      <vt:lpstr>Calibri Light</vt:lpstr>
      <vt:lpstr>Open Sans</vt:lpstr>
      <vt:lpstr>Wingdings</vt:lpstr>
      <vt:lpstr>Retrospect</vt:lpstr>
      <vt:lpstr>Operating Systems</vt:lpstr>
      <vt:lpstr>Introduction to Operating Systems</vt:lpstr>
      <vt:lpstr>Importance of Operating Systems</vt:lpstr>
      <vt:lpstr>Importance of Operating Systems</vt:lpstr>
      <vt:lpstr>Importance of Operating Systems</vt:lpstr>
      <vt:lpstr>Types of Operating Systems</vt:lpstr>
      <vt:lpstr>Types of Operating Systems</vt:lpstr>
      <vt:lpstr>Types of Operating Systems</vt:lpstr>
      <vt:lpstr>Types of Operating Systems</vt:lpstr>
      <vt:lpstr>Types of Operating SYstems</vt:lpstr>
      <vt:lpstr>Types of Operating SYstems</vt:lpstr>
      <vt:lpstr>Types of Operating Systems</vt:lpstr>
      <vt:lpstr>Types of Operating Systems</vt:lpstr>
      <vt:lpstr>Operating System Components- Kernel</vt:lpstr>
      <vt:lpstr>Operating System Components-UI</vt:lpstr>
      <vt:lpstr>Operating System Components-File System</vt:lpstr>
      <vt:lpstr>Operating System Components-File Management System</vt:lpstr>
      <vt:lpstr>Operating System Components-Device Drivers</vt:lpstr>
      <vt:lpstr>Operating System Components-System Libraries</vt:lpstr>
      <vt:lpstr>Operating Systems-Process Management</vt:lpstr>
      <vt:lpstr>Operating Systems-Process Management</vt:lpstr>
      <vt:lpstr>Operating Systems-Process Management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Microsoft account</dc:creator>
  <cp:lastModifiedBy>fatimajaffar</cp:lastModifiedBy>
  <cp:revision>29</cp:revision>
  <dcterms:created xsi:type="dcterms:W3CDTF">2022-01-18T17:25:58Z</dcterms:created>
  <dcterms:modified xsi:type="dcterms:W3CDTF">2024-09-05T06:13:07Z</dcterms:modified>
</cp:coreProperties>
</file>