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5143500" type="screen16x9"/>
  <p:notesSz cx="51435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532B0-3AEF-418D-81B7-04B8ADC73BF6}" v="45" dt="2024-09-24T05:59:38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9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jaffar" userId="5d256bc2-190a-4f90-92b4-e1cc45f1db47" providerId="ADAL" clId="{ED0532B0-3AEF-418D-81B7-04B8ADC73BF6}"/>
    <pc:docChg chg="undo custSel addSld modSld modMainMaster">
      <pc:chgData name="fatimajaffar" userId="5d256bc2-190a-4f90-92b4-e1cc45f1db47" providerId="ADAL" clId="{ED0532B0-3AEF-418D-81B7-04B8ADC73BF6}" dt="2024-09-24T05:59:38.933" v="190"/>
      <pc:docMkLst>
        <pc:docMk/>
      </pc:docMkLst>
      <pc:sldChg chg="addSp modSp mod modAnim">
        <pc:chgData name="fatimajaffar" userId="5d256bc2-190a-4f90-92b4-e1cc45f1db47" providerId="ADAL" clId="{ED0532B0-3AEF-418D-81B7-04B8ADC73BF6}" dt="2024-09-24T05:02:08.788" v="36"/>
        <pc:sldMkLst>
          <pc:docMk/>
          <pc:sldMk cId="0" sldId="256"/>
        </pc:sldMkLst>
        <pc:spChg chg="mod">
          <ac:chgData name="fatimajaffar" userId="5d256bc2-190a-4f90-92b4-e1cc45f1db47" providerId="ADAL" clId="{ED0532B0-3AEF-418D-81B7-04B8ADC73BF6}" dt="2024-09-24T05:01:54.423" v="34" actId="1076"/>
          <ac:spMkLst>
            <pc:docMk/>
            <pc:sldMk cId="0" sldId="256"/>
            <ac:spMk id="2" creationId="{00000000-0000-0000-0000-000000000000}"/>
          </ac:spMkLst>
        </pc:spChg>
        <pc:picChg chg="add mod ord">
          <ac:chgData name="fatimajaffar" userId="5d256bc2-190a-4f90-92b4-e1cc45f1db47" providerId="ADAL" clId="{ED0532B0-3AEF-418D-81B7-04B8ADC73BF6}" dt="2024-09-24T05:01:42.053" v="29" actId="14100"/>
          <ac:picMkLst>
            <pc:docMk/>
            <pc:sldMk cId="0" sldId="256"/>
            <ac:picMk id="5" creationId="{39E9CA1F-E50F-794B-D0AC-28CDA6E2FDCC}"/>
          </ac:picMkLst>
        </pc:picChg>
      </pc:sldChg>
      <pc:sldChg chg="addSp delSp modSp mod setBg modNotesTx">
        <pc:chgData name="fatimajaffar" userId="5d256bc2-190a-4f90-92b4-e1cc45f1db47" providerId="ADAL" clId="{ED0532B0-3AEF-418D-81B7-04B8ADC73BF6}" dt="2024-09-24T05:06:40.270" v="52"/>
        <pc:sldMkLst>
          <pc:docMk/>
          <pc:sldMk cId="0" sldId="257"/>
        </pc:sldMkLst>
        <pc:spChg chg="mod">
          <ac:chgData name="fatimajaffar" userId="5d256bc2-190a-4f90-92b4-e1cc45f1db47" providerId="ADAL" clId="{ED0532B0-3AEF-418D-81B7-04B8ADC73BF6}" dt="2024-09-24T05:03:39.407" v="42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03:39.407" v="42" actId="26606"/>
          <ac:spMkLst>
            <pc:docMk/>
            <pc:sldMk cId="0" sldId="257"/>
            <ac:spMk id="3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6" creationId="{09BDD538-8702-D843-786B-AC43ADBADA4C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7" creationId="{E11A7A8A-7A8C-7746-9D94-8278E48C747D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8" creationId="{20EAB740-6AD8-B1C7-7493-18060927390B}"/>
          </ac:spMkLst>
        </pc:spChg>
        <pc:spChg chg="add del">
          <ac:chgData name="fatimajaffar" userId="5d256bc2-190a-4f90-92b4-e1cc45f1db47" providerId="ADAL" clId="{ED0532B0-3AEF-418D-81B7-04B8ADC73BF6}" dt="2024-09-24T05:03:35.984" v="39" actId="26606"/>
          <ac:spMkLst>
            <pc:docMk/>
            <pc:sldMk cId="0" sldId="257"/>
            <ac:spMk id="9" creationId="{BACC6370-2D7E-4714-9D71-7542949D7D5D}"/>
          </ac:spMkLst>
        </pc:spChg>
        <pc:spChg chg="del mod">
          <ac:chgData name="fatimajaffar" userId="5d256bc2-190a-4f90-92b4-e1cc45f1db47" providerId="ADAL" clId="{ED0532B0-3AEF-418D-81B7-04B8ADC73BF6}" dt="2024-09-24T05:04:56.315" v="45" actId="478"/>
          <ac:spMkLst>
            <pc:docMk/>
            <pc:sldMk cId="0" sldId="257"/>
            <ac:spMk id="10" creationId="{0EA70892-2EA2-ED63-068B-A37D7B4A2457}"/>
          </ac:spMkLst>
        </pc:spChg>
        <pc:spChg chg="add del">
          <ac:chgData name="fatimajaffar" userId="5d256bc2-190a-4f90-92b4-e1cc45f1db47" providerId="ADAL" clId="{ED0532B0-3AEF-418D-81B7-04B8ADC73BF6}" dt="2024-09-24T05:03:35.984" v="39" actId="26606"/>
          <ac:spMkLst>
            <pc:docMk/>
            <pc:sldMk cId="0" sldId="257"/>
            <ac:spMk id="11" creationId="{F68B3F68-107C-434F-AA38-110D5EA91B85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12" creationId="{A8395FA2-F65C-C2AB-56B9-A51F5C73CB76}"/>
          </ac:spMkLst>
        </pc:spChg>
        <pc:spChg chg="add del">
          <ac:chgData name="fatimajaffar" userId="5d256bc2-190a-4f90-92b4-e1cc45f1db47" providerId="ADAL" clId="{ED0532B0-3AEF-418D-81B7-04B8ADC73BF6}" dt="2024-09-24T05:03:35.984" v="39" actId="26606"/>
          <ac:spMkLst>
            <pc:docMk/>
            <pc:sldMk cId="0" sldId="257"/>
            <ac:spMk id="13" creationId="{AAD0DBB9-1A4B-4391-81D4-CB19F9AB918A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14" creationId="{2618E799-F564-39FA-1681-2D9A7B1B3230}"/>
          </ac:spMkLst>
        </pc:spChg>
        <pc:spChg chg="add del">
          <ac:chgData name="fatimajaffar" userId="5d256bc2-190a-4f90-92b4-e1cc45f1db47" providerId="ADAL" clId="{ED0532B0-3AEF-418D-81B7-04B8ADC73BF6}" dt="2024-09-24T05:03:35.984" v="39" actId="26606"/>
          <ac:spMkLst>
            <pc:docMk/>
            <pc:sldMk cId="0" sldId="257"/>
            <ac:spMk id="15" creationId="{063BBA22-50EA-4C4D-BE05-F1CE4E63AA56}"/>
          </ac:spMkLst>
        </pc:spChg>
        <pc:spChg chg="del mod">
          <ac:chgData name="fatimajaffar" userId="5d256bc2-190a-4f90-92b4-e1cc45f1db47" providerId="ADAL" clId="{ED0532B0-3AEF-418D-81B7-04B8ADC73BF6}" dt="2024-09-24T05:05:01.502" v="46" actId="478"/>
          <ac:spMkLst>
            <pc:docMk/>
            <pc:sldMk cId="0" sldId="257"/>
            <ac:spMk id="16" creationId="{62A40F76-7100-2FC0-81CA-F28EC05ECC10}"/>
          </ac:spMkLst>
        </pc:spChg>
        <pc:spChg chg="add del">
          <ac:chgData name="fatimajaffar" userId="5d256bc2-190a-4f90-92b4-e1cc45f1db47" providerId="ADAL" clId="{ED0532B0-3AEF-418D-81B7-04B8ADC73BF6}" dt="2024-09-24T05:03:39.392" v="41" actId="26606"/>
          <ac:spMkLst>
            <pc:docMk/>
            <pc:sldMk cId="0" sldId="257"/>
            <ac:spMk id="17" creationId="{C0763A76-9F1C-4FC5-82B7-DD475DA461B2}"/>
          </ac:spMkLst>
        </pc:spChg>
        <pc:spChg chg="add del">
          <ac:chgData name="fatimajaffar" userId="5d256bc2-190a-4f90-92b4-e1cc45f1db47" providerId="ADAL" clId="{ED0532B0-3AEF-418D-81B7-04B8ADC73BF6}" dt="2024-09-24T05:03:39.392" v="41" actId="26606"/>
          <ac:spMkLst>
            <pc:docMk/>
            <pc:sldMk cId="0" sldId="257"/>
            <ac:spMk id="18" creationId="{E81BF4F6-F2CF-4984-9D14-D6966D92F99F}"/>
          </ac:spMkLst>
        </pc:spChg>
        <pc:spChg chg="add del">
          <ac:chgData name="fatimajaffar" userId="5d256bc2-190a-4f90-92b4-e1cc45f1db47" providerId="ADAL" clId="{ED0532B0-3AEF-418D-81B7-04B8ADC73BF6}" dt="2024-09-24T05:03:39.392" v="41" actId="26606"/>
          <ac:spMkLst>
            <pc:docMk/>
            <pc:sldMk cId="0" sldId="257"/>
            <ac:spMk id="19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21" creationId="{D679D155-182D-0714-2863-332491D0753A}"/>
          </ac:spMkLst>
        </pc:spChg>
        <pc:spChg chg="add">
          <ac:chgData name="fatimajaffar" userId="5d256bc2-190a-4f90-92b4-e1cc45f1db47" providerId="ADAL" clId="{ED0532B0-3AEF-418D-81B7-04B8ADC73BF6}" dt="2024-09-24T05:03:39.407" v="42" actId="26606"/>
          <ac:spMkLst>
            <pc:docMk/>
            <pc:sldMk cId="0" sldId="257"/>
            <ac:spMk id="22" creationId="{DCC231C8-C761-4B31-9B1C-C6D19248C6B3}"/>
          </ac:spMkLst>
        </pc:spChg>
        <pc:spChg chg="mod">
          <ac:chgData name="fatimajaffar" userId="5d256bc2-190a-4f90-92b4-e1cc45f1db47" providerId="ADAL" clId="{ED0532B0-3AEF-418D-81B7-04B8ADC73BF6}" dt="2024-09-24T05:04:51.501" v="44" actId="18245"/>
          <ac:spMkLst>
            <pc:docMk/>
            <pc:sldMk cId="0" sldId="257"/>
            <ac:spMk id="24" creationId="{DE14A740-ECF9-32D1-8A99-74C3963B8B89}"/>
          </ac:spMkLst>
        </pc:spChg>
        <pc:grpChg chg="mod">
          <ac:chgData name="fatimajaffar" userId="5d256bc2-190a-4f90-92b4-e1cc45f1db47" providerId="ADAL" clId="{ED0532B0-3AEF-418D-81B7-04B8ADC73BF6}" dt="2024-09-24T05:04:51.501" v="44" actId="18245"/>
          <ac:grpSpMkLst>
            <pc:docMk/>
            <pc:sldMk cId="0" sldId="257"/>
            <ac:grpSpMk id="4" creationId="{457BEC30-7CD7-59E1-2F70-73DCC9EEFA09}"/>
          </ac:grpSpMkLst>
        </pc:grpChg>
        <pc:graphicFrameChg chg="add del">
          <ac:chgData name="fatimajaffar" userId="5d256bc2-190a-4f90-92b4-e1cc45f1db47" providerId="ADAL" clId="{ED0532B0-3AEF-418D-81B7-04B8ADC73BF6}" dt="2024-09-24T05:03:35.984" v="39" actId="26606"/>
          <ac:graphicFrameMkLst>
            <pc:docMk/>
            <pc:sldMk cId="0" sldId="257"/>
            <ac:graphicFrameMk id="5" creationId="{D97AEAC4-2433-E1EA-162A-64AC48668896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04:51.501" v="44" actId="18245"/>
          <ac:graphicFrameMkLst>
            <pc:docMk/>
            <pc:sldMk cId="0" sldId="257"/>
            <ac:graphicFrameMk id="23" creationId="{72898BC5-31BF-3761-88F5-1FFDC96B879B}"/>
          </ac:graphicFrameMkLst>
        </pc:graphicFrameChg>
        <pc:picChg chg="add del">
          <ac:chgData name="fatimajaffar" userId="5d256bc2-190a-4f90-92b4-e1cc45f1db47" providerId="ADAL" clId="{ED0532B0-3AEF-418D-81B7-04B8ADC73BF6}" dt="2024-09-24T05:03:39.392" v="41" actId="26606"/>
          <ac:picMkLst>
            <pc:docMk/>
            <pc:sldMk cId="0" sldId="257"/>
            <ac:picMk id="20" creationId="{2B71D4CF-0A05-B6D3-0DEE-D2E99F6933EB}"/>
          </ac:picMkLst>
        </pc:picChg>
      </pc:sldChg>
      <pc:sldChg chg="addSp delSp modSp mod setBg modAnim">
        <pc:chgData name="fatimajaffar" userId="5d256bc2-190a-4f90-92b4-e1cc45f1db47" providerId="ADAL" clId="{ED0532B0-3AEF-418D-81B7-04B8ADC73BF6}" dt="2024-09-24T05:09:56.952" v="69"/>
        <pc:sldMkLst>
          <pc:docMk/>
          <pc:sldMk cId="0" sldId="258"/>
        </pc:sldMkLst>
        <pc:spChg chg="mod">
          <ac:chgData name="fatimajaffar" userId="5d256bc2-190a-4f90-92b4-e1cc45f1db47" providerId="ADAL" clId="{ED0532B0-3AEF-418D-81B7-04B8ADC73BF6}" dt="2024-09-24T05:09:01.815" v="63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09:01.815" v="63" actId="26606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fatimajaffar" userId="5d256bc2-190a-4f90-92b4-e1cc45f1db47" providerId="ADAL" clId="{ED0532B0-3AEF-418D-81B7-04B8ADC73BF6}" dt="2024-09-24T05:09:36.143" v="66" actId="165"/>
          <ac:spMkLst>
            <pc:docMk/>
            <pc:sldMk cId="0" sldId="258"/>
            <ac:spMk id="6" creationId="{6F3AF24F-D564-D4F7-FE97-33FC5C559127}"/>
          </ac:spMkLst>
        </pc:spChg>
        <pc:spChg chg="mod topLvl">
          <ac:chgData name="fatimajaffar" userId="5d256bc2-190a-4f90-92b4-e1cc45f1db47" providerId="ADAL" clId="{ED0532B0-3AEF-418D-81B7-04B8ADC73BF6}" dt="2024-09-24T05:09:36.143" v="66" actId="165"/>
          <ac:spMkLst>
            <pc:docMk/>
            <pc:sldMk cId="0" sldId="258"/>
            <ac:spMk id="7" creationId="{9ABCD690-B500-7D26-1654-CEB3308D8006}"/>
          </ac:spMkLst>
        </pc:spChg>
        <pc:spChg chg="mod topLvl">
          <ac:chgData name="fatimajaffar" userId="5d256bc2-190a-4f90-92b4-e1cc45f1db47" providerId="ADAL" clId="{ED0532B0-3AEF-418D-81B7-04B8ADC73BF6}" dt="2024-09-24T05:09:36.143" v="66" actId="165"/>
          <ac:spMkLst>
            <pc:docMk/>
            <pc:sldMk cId="0" sldId="258"/>
            <ac:spMk id="8" creationId="{90560F29-069A-0845-7D9D-2BB0BD10214A}"/>
          </ac:spMkLst>
        </pc:spChg>
        <pc:spChg chg="add del">
          <ac:chgData name="fatimajaffar" userId="5d256bc2-190a-4f90-92b4-e1cc45f1db47" providerId="ADAL" clId="{ED0532B0-3AEF-418D-81B7-04B8ADC73BF6}" dt="2024-09-24T05:09:01.799" v="62" actId="26606"/>
          <ac:spMkLst>
            <pc:docMk/>
            <pc:sldMk cId="0" sldId="258"/>
            <ac:spMk id="9" creationId="{7517A47C-B2E5-4B79-8061-D74B1311AF6E}"/>
          </ac:spMkLst>
        </pc:spChg>
        <pc:spChg chg="mod topLvl">
          <ac:chgData name="fatimajaffar" userId="5d256bc2-190a-4f90-92b4-e1cc45f1db47" providerId="ADAL" clId="{ED0532B0-3AEF-418D-81B7-04B8ADC73BF6}" dt="2024-09-24T05:09:36.143" v="66" actId="165"/>
          <ac:spMkLst>
            <pc:docMk/>
            <pc:sldMk cId="0" sldId="258"/>
            <ac:spMk id="10" creationId="{A4E1EEF1-AF62-7054-28E3-BB05C39E1BC2}"/>
          </ac:spMkLst>
        </pc:spChg>
        <pc:spChg chg="add del">
          <ac:chgData name="fatimajaffar" userId="5d256bc2-190a-4f90-92b4-e1cc45f1db47" providerId="ADAL" clId="{ED0532B0-3AEF-418D-81B7-04B8ADC73BF6}" dt="2024-09-24T05:09:01.799" v="62" actId="26606"/>
          <ac:spMkLst>
            <pc:docMk/>
            <pc:sldMk cId="0" sldId="258"/>
            <ac:spMk id="11" creationId="{C505E780-2083-4CB5-A42A-5E0E2908ECC3}"/>
          </ac:spMkLst>
        </pc:spChg>
        <pc:spChg chg="mod topLvl">
          <ac:chgData name="fatimajaffar" userId="5d256bc2-190a-4f90-92b4-e1cc45f1db47" providerId="ADAL" clId="{ED0532B0-3AEF-418D-81B7-04B8ADC73BF6}" dt="2024-09-24T05:09:36.143" v="66" actId="165"/>
          <ac:spMkLst>
            <pc:docMk/>
            <pc:sldMk cId="0" sldId="258"/>
            <ac:spMk id="12" creationId="{33A84673-E40D-C2FE-5720-773E215ED818}"/>
          </ac:spMkLst>
        </pc:spChg>
        <pc:spChg chg="add del">
          <ac:chgData name="fatimajaffar" userId="5d256bc2-190a-4f90-92b4-e1cc45f1db47" providerId="ADAL" clId="{ED0532B0-3AEF-418D-81B7-04B8ADC73BF6}" dt="2024-09-24T05:09:01.799" v="62" actId="26606"/>
          <ac:spMkLst>
            <pc:docMk/>
            <pc:sldMk cId="0" sldId="258"/>
            <ac:spMk id="13" creationId="{D2C0AE1C-0118-41AE-8A10-7CDCBF10E96F}"/>
          </ac:spMkLst>
        </pc:spChg>
        <pc:spChg chg="add del">
          <ac:chgData name="fatimajaffar" userId="5d256bc2-190a-4f90-92b4-e1cc45f1db47" providerId="ADAL" clId="{ED0532B0-3AEF-418D-81B7-04B8ADC73BF6}" dt="2024-09-24T05:09:01.799" v="62" actId="26606"/>
          <ac:spMkLst>
            <pc:docMk/>
            <pc:sldMk cId="0" sldId="258"/>
            <ac:spMk id="15" creationId="{463EEC44-1BA3-44ED-81FC-A644B04B2A44}"/>
          </ac:spMkLst>
        </pc:spChg>
        <pc:spChg chg="add">
          <ac:chgData name="fatimajaffar" userId="5d256bc2-190a-4f90-92b4-e1cc45f1db47" providerId="ADAL" clId="{ED0532B0-3AEF-418D-81B7-04B8ADC73BF6}" dt="2024-09-24T05:09:01.815" v="63" actId="26606"/>
          <ac:spMkLst>
            <pc:docMk/>
            <pc:sldMk cId="0" sldId="258"/>
            <ac:spMk id="17" creationId="{2E442304-DDBD-4F7B-8017-36BCC863FB40}"/>
          </ac:spMkLst>
        </pc:spChg>
        <pc:spChg chg="add">
          <ac:chgData name="fatimajaffar" userId="5d256bc2-190a-4f90-92b4-e1cc45f1db47" providerId="ADAL" clId="{ED0532B0-3AEF-418D-81B7-04B8ADC73BF6}" dt="2024-09-24T05:09:01.815" v="63" actId="26606"/>
          <ac:spMkLst>
            <pc:docMk/>
            <pc:sldMk cId="0" sldId="258"/>
            <ac:spMk id="18" creationId="{5E107275-3853-46FD-A241-DE4355A42675}"/>
          </ac:spMkLst>
        </pc:spChg>
        <pc:grpChg chg="del mod">
          <ac:chgData name="fatimajaffar" userId="5d256bc2-190a-4f90-92b4-e1cc45f1db47" providerId="ADAL" clId="{ED0532B0-3AEF-418D-81B7-04B8ADC73BF6}" dt="2024-09-24T05:09:36.143" v="66" actId="165"/>
          <ac:grpSpMkLst>
            <pc:docMk/>
            <pc:sldMk cId="0" sldId="258"/>
            <ac:grpSpMk id="4" creationId="{543C1342-271C-7859-C7EA-0618FA3C9E83}"/>
          </ac:grpSpMkLst>
        </pc:grpChg>
        <pc:graphicFrameChg chg="add del">
          <ac:chgData name="fatimajaffar" userId="5d256bc2-190a-4f90-92b4-e1cc45f1db47" providerId="ADAL" clId="{ED0532B0-3AEF-418D-81B7-04B8ADC73BF6}" dt="2024-09-24T05:09:01.799" v="62" actId="26606"/>
          <ac:graphicFrameMkLst>
            <pc:docMk/>
            <pc:sldMk cId="0" sldId="258"/>
            <ac:graphicFrameMk id="5" creationId="{783F000F-D300-33C2-EF65-134228F1EA46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09:16.574" v="64" actId="18245"/>
          <ac:graphicFrameMkLst>
            <pc:docMk/>
            <pc:sldMk cId="0" sldId="258"/>
            <ac:graphicFrameMk id="19" creationId="{A2342981-F8B9-C786-B00A-D754E27E344A}"/>
          </ac:graphicFrameMkLst>
        </pc:graphicFrameChg>
      </pc:sldChg>
      <pc:sldChg chg="addSp delSp modSp mod setBg modNotesTx">
        <pc:chgData name="fatimajaffar" userId="5d256bc2-190a-4f90-92b4-e1cc45f1db47" providerId="ADAL" clId="{ED0532B0-3AEF-418D-81B7-04B8ADC73BF6}" dt="2024-09-24T05:12:01.453" v="74" actId="20577"/>
        <pc:sldMkLst>
          <pc:docMk/>
          <pc:sldMk cId="0" sldId="259"/>
        </pc:sldMkLst>
        <pc:spChg chg="mod">
          <ac:chgData name="fatimajaffar" userId="5d256bc2-190a-4f90-92b4-e1cc45f1db47" providerId="ADAL" clId="{ED0532B0-3AEF-418D-81B7-04B8ADC73BF6}" dt="2024-09-24T05:10:51.163" v="72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10:51.163" v="72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10:51.129" v="71" actId="26606"/>
          <ac:spMkLst>
            <pc:docMk/>
            <pc:sldMk cId="0" sldId="259"/>
            <ac:spMk id="9" creationId="{8DF67618-B87B-4195-8E24-3B126F79FF55}"/>
          </ac:spMkLst>
        </pc:spChg>
        <pc:spChg chg="add del">
          <ac:chgData name="fatimajaffar" userId="5d256bc2-190a-4f90-92b4-e1cc45f1db47" providerId="ADAL" clId="{ED0532B0-3AEF-418D-81B7-04B8ADC73BF6}" dt="2024-09-24T05:10:51.129" v="71" actId="26606"/>
          <ac:spMkLst>
            <pc:docMk/>
            <pc:sldMk cId="0" sldId="259"/>
            <ac:spMk id="11" creationId="{64960379-9FF9-400A-A8A8-F5AB633FD3BF}"/>
          </ac:spMkLst>
        </pc:spChg>
        <pc:spChg chg="add">
          <ac:chgData name="fatimajaffar" userId="5d256bc2-190a-4f90-92b4-e1cc45f1db47" providerId="ADAL" clId="{ED0532B0-3AEF-418D-81B7-04B8ADC73BF6}" dt="2024-09-24T05:10:51.163" v="72" actId="26606"/>
          <ac:spMkLst>
            <pc:docMk/>
            <pc:sldMk cId="0" sldId="259"/>
            <ac:spMk id="26" creationId="{7301F447-EEF7-48F5-AF73-7566EE7F64AD}"/>
          </ac:spMkLst>
        </pc:spChg>
        <pc:spChg chg="add">
          <ac:chgData name="fatimajaffar" userId="5d256bc2-190a-4f90-92b4-e1cc45f1db47" providerId="ADAL" clId="{ED0532B0-3AEF-418D-81B7-04B8ADC73BF6}" dt="2024-09-24T05:10:51.163" v="72" actId="26606"/>
          <ac:spMkLst>
            <pc:docMk/>
            <pc:sldMk cId="0" sldId="259"/>
            <ac:spMk id="27" creationId="{F7117410-A2A4-4085-9ADC-46744551DBDE}"/>
          </ac:spMkLst>
        </pc:spChg>
        <pc:spChg chg="add">
          <ac:chgData name="fatimajaffar" userId="5d256bc2-190a-4f90-92b4-e1cc45f1db47" providerId="ADAL" clId="{ED0532B0-3AEF-418D-81B7-04B8ADC73BF6}" dt="2024-09-24T05:10:51.163" v="72" actId="26606"/>
          <ac:spMkLst>
            <pc:docMk/>
            <pc:sldMk cId="0" sldId="259"/>
            <ac:spMk id="28" creationId="{99F74EB5-E547-4FB4-95F5-BCC788F3C4A0}"/>
          </ac:spMkLst>
        </pc:spChg>
        <pc:grpChg chg="add del">
          <ac:chgData name="fatimajaffar" userId="5d256bc2-190a-4f90-92b4-e1cc45f1db47" providerId="ADAL" clId="{ED0532B0-3AEF-418D-81B7-04B8ADC73BF6}" dt="2024-09-24T05:10:51.129" v="71" actId="26606"/>
          <ac:grpSpMkLst>
            <pc:docMk/>
            <pc:sldMk cId="0" sldId="259"/>
            <ac:grpSpMk id="13" creationId="{2C491629-AE25-486B-9B22-2CE4EE8F7E47}"/>
          </ac:grpSpMkLst>
        </pc:grpChg>
        <pc:grpChg chg="add del">
          <ac:chgData name="fatimajaffar" userId="5d256bc2-190a-4f90-92b4-e1cc45f1db47" providerId="ADAL" clId="{ED0532B0-3AEF-418D-81B7-04B8ADC73BF6}" dt="2024-09-24T05:10:51.129" v="71" actId="26606"/>
          <ac:grpSpMkLst>
            <pc:docMk/>
            <pc:sldMk cId="0" sldId="259"/>
            <ac:grpSpMk id="17" creationId="{43F5E015-E085-4624-B431-B42414448684}"/>
          </ac:grpSpMkLst>
        </pc:grpChg>
        <pc:graphicFrameChg chg="add del">
          <ac:chgData name="fatimajaffar" userId="5d256bc2-190a-4f90-92b4-e1cc45f1db47" providerId="ADAL" clId="{ED0532B0-3AEF-418D-81B7-04B8ADC73BF6}" dt="2024-09-24T05:10:51.129" v="71" actId="26606"/>
          <ac:graphicFrameMkLst>
            <pc:docMk/>
            <pc:sldMk cId="0" sldId="259"/>
            <ac:graphicFrameMk id="5" creationId="{71A8BCCC-EF6F-D7C1-34FD-6E0676527F0D}"/>
          </ac:graphicFrameMkLst>
        </pc:graphicFrameChg>
        <pc:graphicFrameChg chg="add">
          <ac:chgData name="fatimajaffar" userId="5d256bc2-190a-4f90-92b4-e1cc45f1db47" providerId="ADAL" clId="{ED0532B0-3AEF-418D-81B7-04B8ADC73BF6}" dt="2024-09-24T05:10:51.163" v="72" actId="26606"/>
          <ac:graphicFrameMkLst>
            <pc:docMk/>
            <pc:sldMk cId="0" sldId="259"/>
            <ac:graphicFrameMk id="29" creationId="{CC436B44-3DB3-0189-9F89-3E2B8C4A2BDD}"/>
          </ac:graphicFrameMkLst>
        </pc:graphicFrameChg>
      </pc:sldChg>
      <pc:sldChg chg="addSp delSp modSp mod modNotesTx">
        <pc:chgData name="fatimajaffar" userId="5d256bc2-190a-4f90-92b4-e1cc45f1db47" providerId="ADAL" clId="{ED0532B0-3AEF-418D-81B7-04B8ADC73BF6}" dt="2024-09-24T05:14:19.847" v="78"/>
        <pc:sldMkLst>
          <pc:docMk/>
          <pc:sldMk cId="0" sldId="260"/>
        </pc:sldMkLst>
        <pc:spChg chg="mod">
          <ac:chgData name="fatimajaffar" userId="5d256bc2-190a-4f90-92b4-e1cc45f1db47" providerId="ADAL" clId="{ED0532B0-3AEF-418D-81B7-04B8ADC73BF6}" dt="2024-09-24T04:51:44.749" v="9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12:48.271" v="75" actId="26606"/>
          <ac:spMkLst>
            <pc:docMk/>
            <pc:sldMk cId="0" sldId="260"/>
            <ac:spMk id="3" creationId="{00000000-0000-0000-0000-000000000000}"/>
          </ac:spMkLst>
        </pc:spChg>
        <pc:graphicFrameChg chg="add mod">
          <ac:chgData name="fatimajaffar" userId="5d256bc2-190a-4f90-92b4-e1cc45f1db47" providerId="ADAL" clId="{ED0532B0-3AEF-418D-81B7-04B8ADC73BF6}" dt="2024-09-24T05:12:54.473" v="76" actId="1076"/>
          <ac:graphicFrameMkLst>
            <pc:docMk/>
            <pc:sldMk cId="0" sldId="260"/>
            <ac:graphicFrameMk id="5" creationId="{1CB233E3-574C-CF22-9135-DB9DA2995B6A}"/>
          </ac:graphicFrameMkLst>
        </pc:graphicFrameChg>
      </pc:sldChg>
      <pc:sldChg chg="addSp modSp mod setBg modNotesTx">
        <pc:chgData name="fatimajaffar" userId="5d256bc2-190a-4f90-92b4-e1cc45f1db47" providerId="ADAL" clId="{ED0532B0-3AEF-418D-81B7-04B8ADC73BF6}" dt="2024-09-24T05:26:09.708" v="162" actId="26606"/>
        <pc:sldMkLst>
          <pc:docMk/>
          <pc:sldMk cId="0" sldId="261"/>
        </pc:sldMkLst>
        <pc:spChg chg="mo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8" creationId="{081EA652-8C6A-4E69-BEB9-170809474553}"/>
          </ac:spMkLst>
        </pc:spChg>
        <pc:spChg chg="ad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10" creationId="{A4026A73-1F7F-49F2-B319-8CA3B3D53269}"/>
          </ac:spMkLst>
        </pc:spChg>
        <pc:spChg chg="ad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12" creationId="{5298780A-33B9-4EA2-8F67-DE68AD62841B}"/>
          </ac:spMkLst>
        </pc:spChg>
        <pc:spChg chg="add">
          <ac:chgData name="fatimajaffar" userId="5d256bc2-190a-4f90-92b4-e1cc45f1db47" providerId="ADAL" clId="{ED0532B0-3AEF-418D-81B7-04B8ADC73BF6}" dt="2024-09-24T05:26:09.708" v="162" actId="26606"/>
          <ac:spMkLst>
            <pc:docMk/>
            <pc:sldMk cId="0" sldId="261"/>
            <ac:spMk id="14" creationId="{7F488E8B-4E1E-4402-8935-D4E6C02615C7}"/>
          </ac:spMkLst>
        </pc:spChg>
        <pc:cxnChg chg="add">
          <ac:chgData name="fatimajaffar" userId="5d256bc2-190a-4f90-92b4-e1cc45f1db47" providerId="ADAL" clId="{ED0532B0-3AEF-418D-81B7-04B8ADC73BF6}" dt="2024-09-24T05:26:09.708" v="162" actId="26606"/>
          <ac:cxnSpMkLst>
            <pc:docMk/>
            <pc:sldMk cId="0" sldId="261"/>
            <ac:cxnSpMk id="16" creationId="{23AAC9B5-8015-485C-ACF9-A750390E9A56}"/>
          </ac:cxnSpMkLst>
        </pc:cxnChg>
      </pc:sldChg>
      <pc:sldChg chg="addSp delSp modSp mod modAnim">
        <pc:chgData name="fatimajaffar" userId="5d256bc2-190a-4f90-92b4-e1cc45f1db47" providerId="ADAL" clId="{ED0532B0-3AEF-418D-81B7-04B8ADC73BF6}" dt="2024-09-24T05:15:45.987" v="88"/>
        <pc:sldMkLst>
          <pc:docMk/>
          <pc:sldMk cId="0" sldId="262"/>
        </pc:sldMkLst>
        <pc:spChg chg="mod">
          <ac:chgData name="fatimajaffar" userId="5d256bc2-190a-4f90-92b4-e1cc45f1db47" providerId="ADAL" clId="{ED0532B0-3AEF-418D-81B7-04B8ADC73BF6}" dt="2024-09-24T04:51:44.749" v="9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15:03.162" v="81" actId="26606"/>
          <ac:spMkLst>
            <pc:docMk/>
            <pc:sldMk cId="0" sldId="262"/>
            <ac:spMk id="3" creationId="{00000000-0000-0000-0000-000000000000}"/>
          </ac:spMkLst>
        </pc:spChg>
        <pc:spChg chg="mod topLvl">
          <ac:chgData name="fatimajaffar" userId="5d256bc2-190a-4f90-92b4-e1cc45f1db47" providerId="ADAL" clId="{ED0532B0-3AEF-418D-81B7-04B8ADC73BF6}" dt="2024-09-24T05:15:24.437" v="84" actId="165"/>
          <ac:spMkLst>
            <pc:docMk/>
            <pc:sldMk cId="0" sldId="262"/>
            <ac:spMk id="6" creationId="{C8EF0441-15D9-77F1-2E93-4122A6B14A52}"/>
          </ac:spMkLst>
        </pc:spChg>
        <pc:spChg chg="mod topLvl">
          <ac:chgData name="fatimajaffar" userId="5d256bc2-190a-4f90-92b4-e1cc45f1db47" providerId="ADAL" clId="{ED0532B0-3AEF-418D-81B7-04B8ADC73BF6}" dt="2024-09-24T05:15:24.437" v="84" actId="165"/>
          <ac:spMkLst>
            <pc:docMk/>
            <pc:sldMk cId="0" sldId="262"/>
            <ac:spMk id="7" creationId="{85555547-7729-2AA2-5036-04684CBEFF82}"/>
          </ac:spMkLst>
        </pc:spChg>
        <pc:spChg chg="mod topLvl">
          <ac:chgData name="fatimajaffar" userId="5d256bc2-190a-4f90-92b4-e1cc45f1db47" providerId="ADAL" clId="{ED0532B0-3AEF-418D-81B7-04B8ADC73BF6}" dt="2024-09-24T05:15:24.437" v="84" actId="165"/>
          <ac:spMkLst>
            <pc:docMk/>
            <pc:sldMk cId="0" sldId="262"/>
            <ac:spMk id="8" creationId="{3B779653-AE83-3EDF-50CD-3CCA48617ECF}"/>
          </ac:spMkLst>
        </pc:spChg>
        <pc:spChg chg="mod topLvl">
          <ac:chgData name="fatimajaffar" userId="5d256bc2-190a-4f90-92b4-e1cc45f1db47" providerId="ADAL" clId="{ED0532B0-3AEF-418D-81B7-04B8ADC73BF6}" dt="2024-09-24T05:15:24.437" v="84" actId="165"/>
          <ac:spMkLst>
            <pc:docMk/>
            <pc:sldMk cId="0" sldId="262"/>
            <ac:spMk id="9" creationId="{0B249727-CADE-2DCE-7A42-5D866A42282F}"/>
          </ac:spMkLst>
        </pc:spChg>
        <pc:spChg chg="mod topLvl">
          <ac:chgData name="fatimajaffar" userId="5d256bc2-190a-4f90-92b4-e1cc45f1db47" providerId="ADAL" clId="{ED0532B0-3AEF-418D-81B7-04B8ADC73BF6}" dt="2024-09-24T05:15:24.437" v="84" actId="165"/>
          <ac:spMkLst>
            <pc:docMk/>
            <pc:sldMk cId="0" sldId="262"/>
            <ac:spMk id="10" creationId="{16864AE3-E8C1-4A04-606C-DFA61AD2374A}"/>
          </ac:spMkLst>
        </pc:spChg>
        <pc:grpChg chg="del mod">
          <ac:chgData name="fatimajaffar" userId="5d256bc2-190a-4f90-92b4-e1cc45f1db47" providerId="ADAL" clId="{ED0532B0-3AEF-418D-81B7-04B8ADC73BF6}" dt="2024-09-24T05:15:24.437" v="84" actId="165"/>
          <ac:grpSpMkLst>
            <pc:docMk/>
            <pc:sldMk cId="0" sldId="262"/>
            <ac:grpSpMk id="4" creationId="{0C3EE32D-7C98-C7EA-6C33-6EC44C66B351}"/>
          </ac:grpSpMkLst>
        </pc:grpChg>
        <pc:graphicFrameChg chg="add del mod">
          <ac:chgData name="fatimajaffar" userId="5d256bc2-190a-4f90-92b4-e1cc45f1db47" providerId="ADAL" clId="{ED0532B0-3AEF-418D-81B7-04B8ADC73BF6}" dt="2024-09-24T05:15:12.862" v="83" actId="18245"/>
          <ac:graphicFrameMkLst>
            <pc:docMk/>
            <pc:sldMk cId="0" sldId="262"/>
            <ac:graphicFrameMk id="5" creationId="{5C7AFFEA-6B82-313D-E445-041CB254F588}"/>
          </ac:graphicFrameMkLst>
        </pc:graphicFrameChg>
      </pc:sldChg>
      <pc:sldChg chg="addSp delSp modSp mod setBg">
        <pc:chgData name="fatimajaffar" userId="5d256bc2-190a-4f90-92b4-e1cc45f1db47" providerId="ADAL" clId="{ED0532B0-3AEF-418D-81B7-04B8ADC73BF6}" dt="2024-09-24T05:26:15.891" v="163" actId="26606"/>
        <pc:sldMkLst>
          <pc:docMk/>
          <pc:sldMk cId="0" sldId="263"/>
        </pc:sldMkLst>
        <pc:spChg chg="mo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9" creationId="{BACC6370-2D7E-4714-9D71-7542949D7D5D}"/>
          </ac:spMkLst>
        </pc:spChg>
        <pc:spChg chg="ad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11" creationId="{F68B3F68-107C-434F-AA38-110D5EA91B85}"/>
          </ac:spMkLst>
        </pc:spChg>
        <pc:spChg chg="ad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13" creationId="{AAD0DBB9-1A4B-4391-81D4-CB19F9AB918A}"/>
          </ac:spMkLst>
        </pc:spChg>
        <pc:spChg chg="add">
          <ac:chgData name="fatimajaffar" userId="5d256bc2-190a-4f90-92b4-e1cc45f1db47" providerId="ADAL" clId="{ED0532B0-3AEF-418D-81B7-04B8ADC73BF6}" dt="2024-09-24T05:26:15.891" v="163" actId="26606"/>
          <ac:spMkLst>
            <pc:docMk/>
            <pc:sldMk cId="0" sldId="263"/>
            <ac:spMk id="15" creationId="{063BBA22-50EA-4C4D-BE05-F1CE4E63AA56}"/>
          </ac:spMkLst>
        </pc:spChg>
        <pc:graphicFrameChg chg="add">
          <ac:chgData name="fatimajaffar" userId="5d256bc2-190a-4f90-92b4-e1cc45f1db47" providerId="ADAL" clId="{ED0532B0-3AEF-418D-81B7-04B8ADC73BF6}" dt="2024-09-24T05:26:15.891" v="163" actId="26606"/>
          <ac:graphicFrameMkLst>
            <pc:docMk/>
            <pc:sldMk cId="0" sldId="263"/>
            <ac:graphicFrameMk id="5" creationId="{DA418A0D-6693-0321-53B8-69E58044E351}"/>
          </ac:graphicFrameMkLst>
        </pc:graphicFrameChg>
      </pc:sldChg>
      <pc:sldChg chg="addSp delSp modSp mod setBg">
        <pc:chgData name="fatimajaffar" userId="5d256bc2-190a-4f90-92b4-e1cc45f1db47" providerId="ADAL" clId="{ED0532B0-3AEF-418D-81B7-04B8ADC73BF6}" dt="2024-09-24T05:16:28.302" v="93" actId="26606"/>
        <pc:sldMkLst>
          <pc:docMk/>
          <pc:sldMk cId="0" sldId="264"/>
        </pc:sldMkLst>
        <pc:spChg chg="mo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16:28.271" v="92" actId="26606"/>
          <ac:spMkLst>
            <pc:docMk/>
            <pc:sldMk cId="0" sldId="264"/>
            <ac:spMk id="9" creationId="{C0763A76-9F1C-4FC5-82B7-DD475DA461B2}"/>
          </ac:spMkLst>
        </pc:spChg>
        <pc:spChg chg="add del">
          <ac:chgData name="fatimajaffar" userId="5d256bc2-190a-4f90-92b4-e1cc45f1db47" providerId="ADAL" clId="{ED0532B0-3AEF-418D-81B7-04B8ADC73BF6}" dt="2024-09-24T05:16:28.271" v="92" actId="26606"/>
          <ac:spMkLst>
            <pc:docMk/>
            <pc:sldMk cId="0" sldId="264"/>
            <ac:spMk id="11" creationId="{E81BF4F6-F2CF-4984-9D14-D6966D92F99F}"/>
          </ac:spMkLst>
        </pc:spChg>
        <pc:spChg chg="ad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14" creationId="{BACC6370-2D7E-4714-9D71-7542949D7D5D}"/>
          </ac:spMkLst>
        </pc:spChg>
        <pc:spChg chg="ad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15" creationId="{063BBA22-50EA-4C4D-BE05-F1CE4E63AA56}"/>
          </ac:spMkLst>
        </pc:spChg>
        <pc:spChg chg="add">
          <ac:chgData name="fatimajaffar" userId="5d256bc2-190a-4f90-92b4-e1cc45f1db47" providerId="ADAL" clId="{ED0532B0-3AEF-418D-81B7-04B8ADC73BF6}" dt="2024-09-24T05:16:28.302" v="93" actId="26606"/>
          <ac:spMkLst>
            <pc:docMk/>
            <pc:sldMk cId="0" sldId="264"/>
            <ac:spMk id="16" creationId="{F68B3F68-107C-434F-AA38-110D5EA91B85}"/>
          </ac:spMkLst>
        </pc:spChg>
        <pc:graphicFrameChg chg="add">
          <ac:chgData name="fatimajaffar" userId="5d256bc2-190a-4f90-92b4-e1cc45f1db47" providerId="ADAL" clId="{ED0532B0-3AEF-418D-81B7-04B8ADC73BF6}" dt="2024-09-24T05:16:28.302" v="93" actId="26606"/>
          <ac:graphicFrameMkLst>
            <pc:docMk/>
            <pc:sldMk cId="0" sldId="264"/>
            <ac:graphicFrameMk id="17" creationId="{27EDC6D6-2D0A-DFEE-E403-B6A9D68E85EF}"/>
          </ac:graphicFrameMkLst>
        </pc:graphicFrameChg>
        <pc:picChg chg="add del">
          <ac:chgData name="fatimajaffar" userId="5d256bc2-190a-4f90-92b4-e1cc45f1db47" providerId="ADAL" clId="{ED0532B0-3AEF-418D-81B7-04B8ADC73BF6}" dt="2024-09-24T05:16:28.271" v="92" actId="26606"/>
          <ac:picMkLst>
            <pc:docMk/>
            <pc:sldMk cId="0" sldId="264"/>
            <ac:picMk id="5" creationId="{01C67B29-FA61-7D75-062E-4E54A0E381ED}"/>
          </ac:picMkLst>
        </pc:picChg>
      </pc:sldChg>
      <pc:sldChg chg="addSp delSp modSp mod setBg">
        <pc:chgData name="fatimajaffar" userId="5d256bc2-190a-4f90-92b4-e1cc45f1db47" providerId="ADAL" clId="{ED0532B0-3AEF-418D-81B7-04B8ADC73BF6}" dt="2024-09-24T05:17:40.749" v="109" actId="26606"/>
        <pc:sldMkLst>
          <pc:docMk/>
          <pc:sldMk cId="0" sldId="265"/>
        </pc:sldMkLst>
        <pc:spChg chg="mod">
          <ac:chgData name="fatimajaffar" userId="5d256bc2-190a-4f90-92b4-e1cc45f1db47" providerId="ADAL" clId="{ED0532B0-3AEF-418D-81B7-04B8ADC73BF6}" dt="2024-09-24T05:17:40.749" v="109" actId="26606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17:40.749" v="109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17:40.749" v="109" actId="26606"/>
          <ac:spMkLst>
            <pc:docMk/>
            <pc:sldMk cId="0" sldId="265"/>
            <ac:spMk id="8" creationId="{081EA652-8C6A-4E69-BEB9-170809474553}"/>
          </ac:spMkLst>
        </pc:spChg>
        <pc:spChg chg="add del">
          <ac:chgData name="fatimajaffar" userId="5d256bc2-190a-4f90-92b4-e1cc45f1db47" providerId="ADAL" clId="{ED0532B0-3AEF-418D-81B7-04B8ADC73BF6}" dt="2024-09-24T05:17:03.026" v="95" actId="26606"/>
          <ac:spMkLst>
            <pc:docMk/>
            <pc:sldMk cId="0" sldId="265"/>
            <ac:spMk id="9" creationId="{BACC6370-2D7E-4714-9D71-7542949D7D5D}"/>
          </ac:spMkLst>
        </pc:spChg>
        <pc:spChg chg="add">
          <ac:chgData name="fatimajaffar" userId="5d256bc2-190a-4f90-92b4-e1cc45f1db47" providerId="ADAL" clId="{ED0532B0-3AEF-418D-81B7-04B8ADC73BF6}" dt="2024-09-24T05:17:40.749" v="109" actId="26606"/>
          <ac:spMkLst>
            <pc:docMk/>
            <pc:sldMk cId="0" sldId="265"/>
            <ac:spMk id="10" creationId="{5298780A-33B9-4EA2-8F67-DE68AD62841B}"/>
          </ac:spMkLst>
        </pc:spChg>
        <pc:spChg chg="add del">
          <ac:chgData name="fatimajaffar" userId="5d256bc2-190a-4f90-92b4-e1cc45f1db47" providerId="ADAL" clId="{ED0532B0-3AEF-418D-81B7-04B8ADC73BF6}" dt="2024-09-24T05:17:03.026" v="95" actId="26606"/>
          <ac:spMkLst>
            <pc:docMk/>
            <pc:sldMk cId="0" sldId="265"/>
            <ac:spMk id="11" creationId="{F68B3F68-107C-434F-AA38-110D5EA91B85}"/>
          </ac:spMkLst>
        </pc:spChg>
        <pc:spChg chg="add">
          <ac:chgData name="fatimajaffar" userId="5d256bc2-190a-4f90-92b4-e1cc45f1db47" providerId="ADAL" clId="{ED0532B0-3AEF-418D-81B7-04B8ADC73BF6}" dt="2024-09-24T05:17:40.749" v="109" actId="26606"/>
          <ac:spMkLst>
            <pc:docMk/>
            <pc:sldMk cId="0" sldId="265"/>
            <ac:spMk id="12" creationId="{7F488E8B-4E1E-4402-8935-D4E6C02615C7}"/>
          </ac:spMkLst>
        </pc:spChg>
        <pc:spChg chg="add del">
          <ac:chgData name="fatimajaffar" userId="5d256bc2-190a-4f90-92b4-e1cc45f1db47" providerId="ADAL" clId="{ED0532B0-3AEF-418D-81B7-04B8ADC73BF6}" dt="2024-09-24T05:17:03.026" v="95" actId="26606"/>
          <ac:spMkLst>
            <pc:docMk/>
            <pc:sldMk cId="0" sldId="265"/>
            <ac:spMk id="13" creationId="{AAD0DBB9-1A4B-4391-81D4-CB19F9AB918A}"/>
          </ac:spMkLst>
        </pc:spChg>
        <pc:spChg chg="add del">
          <ac:chgData name="fatimajaffar" userId="5d256bc2-190a-4f90-92b4-e1cc45f1db47" providerId="ADAL" clId="{ED0532B0-3AEF-418D-81B7-04B8ADC73BF6}" dt="2024-09-24T05:17:03.026" v="95" actId="26606"/>
          <ac:spMkLst>
            <pc:docMk/>
            <pc:sldMk cId="0" sldId="265"/>
            <ac:spMk id="15" creationId="{063BBA22-50EA-4C4D-BE05-F1CE4E63AA56}"/>
          </ac:spMkLst>
        </pc:spChg>
        <pc:graphicFrameChg chg="add del">
          <ac:chgData name="fatimajaffar" userId="5d256bc2-190a-4f90-92b4-e1cc45f1db47" providerId="ADAL" clId="{ED0532B0-3AEF-418D-81B7-04B8ADC73BF6}" dt="2024-09-24T05:17:03.026" v="95" actId="26606"/>
          <ac:graphicFrameMkLst>
            <pc:docMk/>
            <pc:sldMk cId="0" sldId="265"/>
            <ac:graphicFrameMk id="5" creationId="{C60F62D2-942D-DA7F-E966-931E655CE590}"/>
          </ac:graphicFrameMkLst>
        </pc:graphicFrameChg>
        <pc:cxnChg chg="add">
          <ac:chgData name="fatimajaffar" userId="5d256bc2-190a-4f90-92b4-e1cc45f1db47" providerId="ADAL" clId="{ED0532B0-3AEF-418D-81B7-04B8ADC73BF6}" dt="2024-09-24T05:17:40.749" v="109" actId="26606"/>
          <ac:cxnSpMkLst>
            <pc:docMk/>
            <pc:sldMk cId="0" sldId="265"/>
            <ac:cxnSpMk id="14" creationId="{23AAC9B5-8015-485C-ACF9-A750390E9A56}"/>
          </ac:cxnSpMkLst>
        </pc:cxnChg>
      </pc:sldChg>
      <pc:sldChg chg="addSp delSp modSp mod setBg">
        <pc:chgData name="fatimajaffar" userId="5d256bc2-190a-4f90-92b4-e1cc45f1db47" providerId="ADAL" clId="{ED0532B0-3AEF-418D-81B7-04B8ADC73BF6}" dt="2024-09-24T05:17:24.173" v="108" actId="26606"/>
        <pc:sldMkLst>
          <pc:docMk/>
          <pc:sldMk cId="0" sldId="266"/>
        </pc:sldMkLst>
        <pc:spChg chg="mo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fatimajaffar" userId="5d256bc2-190a-4f90-92b4-e1cc45f1db47" providerId="ADAL" clId="{ED0532B0-3AEF-418D-81B7-04B8ADC73BF6}" dt="2024-09-24T05:17:24.173" v="108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fatimajaffar" userId="5d256bc2-190a-4f90-92b4-e1cc45f1db47" providerId="ADAL" clId="{ED0532B0-3AEF-418D-81B7-04B8ADC73BF6}" dt="2024-09-24T05:17:24.173" v="108" actId="26606"/>
          <ac:graphicFrameMkLst>
            <pc:docMk/>
            <pc:sldMk cId="0" sldId="266"/>
            <ac:graphicFrameMk id="5" creationId="{BC9F5C99-2C5F-7582-08C7-37D02A264586}"/>
          </ac:graphicFrameMkLst>
        </pc:graphicFrameChg>
      </pc:sldChg>
      <pc:sldChg chg="addSp delSp modSp mod setBg modAnim">
        <pc:chgData name="fatimajaffar" userId="5d256bc2-190a-4f90-92b4-e1cc45f1db47" providerId="ADAL" clId="{ED0532B0-3AEF-418D-81B7-04B8ADC73BF6}" dt="2024-09-24T05:19:48.116" v="143" actId="1076"/>
        <pc:sldMkLst>
          <pc:docMk/>
          <pc:sldMk cId="0" sldId="267"/>
        </pc:sldMkLst>
        <pc:spChg chg="mod">
          <ac:chgData name="fatimajaffar" userId="5d256bc2-190a-4f90-92b4-e1cc45f1db47" providerId="ADAL" clId="{ED0532B0-3AEF-418D-81B7-04B8ADC73BF6}" dt="2024-09-24T05:18:45.381" v="131" actId="26606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18:45.381" v="131" actId="26606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18:45.365" v="130" actId="26606"/>
          <ac:spMkLst>
            <pc:docMk/>
            <pc:sldMk cId="0" sldId="267"/>
            <ac:spMk id="8" creationId="{081EA652-8C6A-4E69-BEB9-170809474553}"/>
          </ac:spMkLst>
        </pc:spChg>
        <pc:spChg chg="add del">
          <ac:chgData name="fatimajaffar" userId="5d256bc2-190a-4f90-92b4-e1cc45f1db47" providerId="ADAL" clId="{ED0532B0-3AEF-418D-81B7-04B8ADC73BF6}" dt="2024-09-24T05:18:18.664" v="114" actId="26606"/>
          <ac:spMkLst>
            <pc:docMk/>
            <pc:sldMk cId="0" sldId="267"/>
            <ac:spMk id="9" creationId="{C0763A76-9F1C-4FC5-82B7-DD475DA461B2}"/>
          </ac:spMkLst>
        </pc:spChg>
        <pc:spChg chg="add del">
          <ac:chgData name="fatimajaffar" userId="5d256bc2-190a-4f90-92b4-e1cc45f1db47" providerId="ADAL" clId="{ED0532B0-3AEF-418D-81B7-04B8ADC73BF6}" dt="2024-09-24T05:18:14.578" v="112" actId="26606"/>
          <ac:spMkLst>
            <pc:docMk/>
            <pc:sldMk cId="0" sldId="267"/>
            <ac:spMk id="10" creationId="{B50AB553-2A96-4A92-96F2-93548E096954}"/>
          </ac:spMkLst>
        </pc:spChg>
        <pc:spChg chg="add del">
          <ac:chgData name="fatimajaffar" userId="5d256bc2-190a-4f90-92b4-e1cc45f1db47" providerId="ADAL" clId="{ED0532B0-3AEF-418D-81B7-04B8ADC73BF6}" dt="2024-09-24T05:18:18.664" v="114" actId="26606"/>
          <ac:spMkLst>
            <pc:docMk/>
            <pc:sldMk cId="0" sldId="267"/>
            <ac:spMk id="11" creationId="{E81BF4F6-F2CF-4984-9D14-D6966D92F99F}"/>
          </ac:spMkLst>
        </pc:spChg>
        <pc:spChg chg="add del">
          <ac:chgData name="fatimajaffar" userId="5d256bc2-190a-4f90-92b4-e1cc45f1db47" providerId="ADAL" clId="{ED0532B0-3AEF-418D-81B7-04B8ADC73BF6}" dt="2024-09-24T05:18:18.664" v="114" actId="26606"/>
          <ac:spMkLst>
            <pc:docMk/>
            <pc:sldMk cId="0" sldId="267"/>
            <ac:spMk id="12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18:20.411" v="116" actId="26606"/>
          <ac:spMkLst>
            <pc:docMk/>
            <pc:sldMk cId="0" sldId="267"/>
            <ac:spMk id="15" creationId="{55F7ABCA-A68A-47DD-B732-76FF34C6FB7D}"/>
          </ac:spMkLst>
        </pc:spChg>
        <pc:spChg chg="add del">
          <ac:chgData name="fatimajaffar" userId="5d256bc2-190a-4f90-92b4-e1cc45f1db47" providerId="ADAL" clId="{ED0532B0-3AEF-418D-81B7-04B8ADC73BF6}" dt="2024-09-24T05:18:20.411" v="116" actId="26606"/>
          <ac:spMkLst>
            <pc:docMk/>
            <pc:sldMk cId="0" sldId="267"/>
            <ac:spMk id="16" creationId="{00000000-0000-0000-0000-000000000000}"/>
          </ac:spMkLst>
        </pc:spChg>
        <pc:spChg chg="mod topLvl">
          <ac:chgData name="fatimajaffar" userId="5d256bc2-190a-4f90-92b4-e1cc45f1db47" providerId="ADAL" clId="{ED0532B0-3AEF-418D-81B7-04B8ADC73BF6}" dt="2024-09-24T05:19:03.373" v="133" actId="165"/>
          <ac:spMkLst>
            <pc:docMk/>
            <pc:sldMk cId="0" sldId="267"/>
            <ac:spMk id="17" creationId="{2D3F4CE9-F664-E246-A83E-C3E38BE53CBF}"/>
          </ac:spMkLst>
        </pc:spChg>
        <pc:spChg chg="del mod topLvl">
          <ac:chgData name="fatimajaffar" userId="5d256bc2-190a-4f90-92b4-e1cc45f1db47" providerId="ADAL" clId="{ED0532B0-3AEF-418D-81B7-04B8ADC73BF6}" dt="2024-09-24T05:19:23.615" v="135" actId="478"/>
          <ac:spMkLst>
            <pc:docMk/>
            <pc:sldMk cId="0" sldId="267"/>
            <ac:spMk id="19" creationId="{A3231258-870E-598A-E19D-701684F87D64}"/>
          </ac:spMkLst>
        </pc:spChg>
        <pc:spChg chg="mod topLvl">
          <ac:chgData name="fatimajaffar" userId="5d256bc2-190a-4f90-92b4-e1cc45f1db47" providerId="ADAL" clId="{ED0532B0-3AEF-418D-81B7-04B8ADC73BF6}" dt="2024-09-24T05:19:03.373" v="133" actId="165"/>
          <ac:spMkLst>
            <pc:docMk/>
            <pc:sldMk cId="0" sldId="267"/>
            <ac:spMk id="21" creationId="{A0D69359-BE36-42FE-776E-EF6ECFBB8FC6}"/>
          </ac:spMkLst>
        </pc:spChg>
        <pc:spChg chg="del mod topLvl">
          <ac:chgData name="fatimajaffar" userId="5d256bc2-190a-4f90-92b4-e1cc45f1db47" providerId="ADAL" clId="{ED0532B0-3AEF-418D-81B7-04B8ADC73BF6}" dt="2024-09-24T05:19:41.464" v="140" actId="478"/>
          <ac:spMkLst>
            <pc:docMk/>
            <pc:sldMk cId="0" sldId="267"/>
            <ac:spMk id="23" creationId="{AB5299A6-ACA0-FC91-0A67-AFD2C906AF32}"/>
          </ac:spMkLst>
        </pc:spChg>
        <pc:spChg chg="mod topLvl">
          <ac:chgData name="fatimajaffar" userId="5d256bc2-190a-4f90-92b4-e1cc45f1db47" providerId="ADAL" clId="{ED0532B0-3AEF-418D-81B7-04B8ADC73BF6}" dt="2024-09-24T05:19:03.373" v="133" actId="165"/>
          <ac:spMkLst>
            <pc:docMk/>
            <pc:sldMk cId="0" sldId="267"/>
            <ac:spMk id="25" creationId="{5AE98A71-E280-7862-8300-6A9CE4E3B835}"/>
          </ac:spMkLst>
        </pc:spChg>
        <pc:spChg chg="add del">
          <ac:chgData name="fatimajaffar" userId="5d256bc2-190a-4f90-92b4-e1cc45f1db47" providerId="ADAL" clId="{ED0532B0-3AEF-418D-81B7-04B8ADC73BF6}" dt="2024-09-24T05:18:39.806" v="126" actId="26606"/>
          <ac:spMkLst>
            <pc:docMk/>
            <pc:sldMk cId="0" sldId="267"/>
            <ac:spMk id="26" creationId="{5D7F64A8-D625-4F61-A290-B499BB62ACFF}"/>
          </ac:spMkLst>
        </pc:spChg>
        <pc:spChg chg="add del">
          <ac:chgData name="fatimajaffar" userId="5d256bc2-190a-4f90-92b4-e1cc45f1db47" providerId="ADAL" clId="{ED0532B0-3AEF-418D-81B7-04B8ADC73BF6}" dt="2024-09-24T05:18:39.806" v="126" actId="26606"/>
          <ac:spMkLst>
            <pc:docMk/>
            <pc:sldMk cId="0" sldId="267"/>
            <ac:spMk id="28" creationId="{00000000-0000-0000-0000-000000000000}"/>
          </ac:spMkLst>
        </pc:spChg>
        <pc:spChg chg="del mod topLvl">
          <ac:chgData name="fatimajaffar" userId="5d256bc2-190a-4f90-92b4-e1cc45f1db47" providerId="ADAL" clId="{ED0532B0-3AEF-418D-81B7-04B8ADC73BF6}" dt="2024-09-24T05:19:42.413" v="141" actId="478"/>
          <ac:spMkLst>
            <pc:docMk/>
            <pc:sldMk cId="0" sldId="267"/>
            <ac:spMk id="30" creationId="{67FA3A6E-DF1E-1262-71DC-236DBC7005DB}"/>
          </ac:spMkLst>
        </pc:spChg>
        <pc:spChg chg="add del">
          <ac:chgData name="fatimajaffar" userId="5d256bc2-190a-4f90-92b4-e1cc45f1db47" providerId="ADAL" clId="{ED0532B0-3AEF-418D-81B7-04B8ADC73BF6}" dt="2024-09-24T05:18:43.693" v="128" actId="26606"/>
          <ac:spMkLst>
            <pc:docMk/>
            <pc:sldMk cId="0" sldId="267"/>
            <ac:spMk id="31" creationId="{2E442304-DDBD-4F7B-8017-36BCC863FB40}"/>
          </ac:spMkLst>
        </pc:spChg>
        <pc:spChg chg="add del">
          <ac:chgData name="fatimajaffar" userId="5d256bc2-190a-4f90-92b4-e1cc45f1db47" providerId="ADAL" clId="{ED0532B0-3AEF-418D-81B7-04B8ADC73BF6}" dt="2024-09-24T05:18:43.693" v="128" actId="26606"/>
          <ac:spMkLst>
            <pc:docMk/>
            <pc:sldMk cId="0" sldId="267"/>
            <ac:spMk id="32" creationId="{5E107275-3853-46FD-A241-DE4355A42675}"/>
          </ac:spMkLst>
        </pc:spChg>
        <pc:spChg chg="mod topLvl">
          <ac:chgData name="fatimajaffar" userId="5d256bc2-190a-4f90-92b4-e1cc45f1db47" providerId="ADAL" clId="{ED0532B0-3AEF-418D-81B7-04B8ADC73BF6}" dt="2024-09-24T05:19:03.373" v="133" actId="165"/>
          <ac:spMkLst>
            <pc:docMk/>
            <pc:sldMk cId="0" sldId="267"/>
            <ac:spMk id="34" creationId="{E9FCCC31-C15D-1FA5-B2D2-F773BD67C807}"/>
          </ac:spMkLst>
        </pc:spChg>
        <pc:spChg chg="add del">
          <ac:chgData name="fatimajaffar" userId="5d256bc2-190a-4f90-92b4-e1cc45f1db47" providerId="ADAL" clId="{ED0532B0-3AEF-418D-81B7-04B8ADC73BF6}" dt="2024-09-24T05:18:45.365" v="130" actId="26606"/>
          <ac:spMkLst>
            <pc:docMk/>
            <pc:sldMk cId="0" sldId="267"/>
            <ac:spMk id="35" creationId="{5298780A-33B9-4EA2-8F67-DE68AD62841B}"/>
          </ac:spMkLst>
        </pc:spChg>
        <pc:spChg chg="add del">
          <ac:chgData name="fatimajaffar" userId="5d256bc2-190a-4f90-92b4-e1cc45f1db47" providerId="ADAL" clId="{ED0532B0-3AEF-418D-81B7-04B8ADC73BF6}" dt="2024-09-24T05:18:45.365" v="130" actId="26606"/>
          <ac:spMkLst>
            <pc:docMk/>
            <pc:sldMk cId="0" sldId="267"/>
            <ac:spMk id="36" creationId="{7F488E8B-4E1E-4402-8935-D4E6C02615C7}"/>
          </ac:spMkLst>
        </pc:spChg>
        <pc:spChg chg="add del">
          <ac:chgData name="fatimajaffar" userId="5d256bc2-190a-4f90-92b4-e1cc45f1db47" providerId="ADAL" clId="{ED0532B0-3AEF-418D-81B7-04B8ADC73BF6}" dt="2024-09-24T05:18:45.365" v="130" actId="26606"/>
          <ac:spMkLst>
            <pc:docMk/>
            <pc:sldMk cId="0" sldId="267"/>
            <ac:spMk id="37" creationId="{00000000-0000-0000-0000-000000000000}"/>
          </ac:spMkLst>
        </pc:spChg>
        <pc:spChg chg="del mod topLvl">
          <ac:chgData name="fatimajaffar" userId="5d256bc2-190a-4f90-92b4-e1cc45f1db47" providerId="ADAL" clId="{ED0532B0-3AEF-418D-81B7-04B8ADC73BF6}" dt="2024-09-24T05:19:43.575" v="142" actId="478"/>
          <ac:spMkLst>
            <pc:docMk/>
            <pc:sldMk cId="0" sldId="267"/>
            <ac:spMk id="38" creationId="{76F3FAAF-77AF-A0E5-E41E-91C07AD15EA4}"/>
          </ac:spMkLst>
        </pc:spChg>
        <pc:spChg chg="add">
          <ac:chgData name="fatimajaffar" userId="5d256bc2-190a-4f90-92b4-e1cc45f1db47" providerId="ADAL" clId="{ED0532B0-3AEF-418D-81B7-04B8ADC73BF6}" dt="2024-09-24T05:18:45.381" v="131" actId="26606"/>
          <ac:spMkLst>
            <pc:docMk/>
            <pc:sldMk cId="0" sldId="267"/>
            <ac:spMk id="39" creationId="{2E442304-DDBD-4F7B-8017-36BCC863FB40}"/>
          </ac:spMkLst>
        </pc:spChg>
        <pc:spChg chg="add">
          <ac:chgData name="fatimajaffar" userId="5d256bc2-190a-4f90-92b4-e1cc45f1db47" providerId="ADAL" clId="{ED0532B0-3AEF-418D-81B7-04B8ADC73BF6}" dt="2024-09-24T05:18:45.381" v="131" actId="26606"/>
          <ac:spMkLst>
            <pc:docMk/>
            <pc:sldMk cId="0" sldId="267"/>
            <ac:spMk id="40" creationId="{5E107275-3853-46FD-A241-DE4355A42675}"/>
          </ac:spMkLst>
        </pc:spChg>
        <pc:spChg chg="mod topLvl">
          <ac:chgData name="fatimajaffar" userId="5d256bc2-190a-4f90-92b4-e1cc45f1db47" providerId="ADAL" clId="{ED0532B0-3AEF-418D-81B7-04B8ADC73BF6}" dt="2024-09-24T05:19:48.116" v="143" actId="1076"/>
          <ac:spMkLst>
            <pc:docMk/>
            <pc:sldMk cId="0" sldId="267"/>
            <ac:spMk id="42" creationId="{D5249323-76F2-E864-9295-944026CF34A8}"/>
          </ac:spMkLst>
        </pc:spChg>
        <pc:grpChg chg="del mod">
          <ac:chgData name="fatimajaffar" userId="5d256bc2-190a-4f90-92b4-e1cc45f1db47" providerId="ADAL" clId="{ED0532B0-3AEF-418D-81B7-04B8ADC73BF6}" dt="2024-09-24T05:19:03.373" v="133" actId="165"/>
          <ac:grpSpMkLst>
            <pc:docMk/>
            <pc:sldMk cId="0" sldId="267"/>
            <ac:grpSpMk id="4" creationId="{6F833037-1960-FEEE-CFAA-0DA456DFF050}"/>
          </ac:grpSpMkLst>
        </pc:grpChg>
        <pc:graphicFrameChg chg="add del">
          <ac:chgData name="fatimajaffar" userId="5d256bc2-190a-4f90-92b4-e1cc45f1db47" providerId="ADAL" clId="{ED0532B0-3AEF-418D-81B7-04B8ADC73BF6}" dt="2024-09-24T05:18:14.578" v="112" actId="26606"/>
          <ac:graphicFrameMkLst>
            <pc:docMk/>
            <pc:sldMk cId="0" sldId="267"/>
            <ac:graphicFrameMk id="5" creationId="{49CE67B8-CC6E-C58B-9D27-C6FB7FA97B89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23.626" v="118" actId="26606"/>
          <ac:graphicFrameMkLst>
            <pc:docMk/>
            <pc:sldMk cId="0" sldId="267"/>
            <ac:graphicFrameMk id="18" creationId="{A6C7C717-F3AE-D822-DC3C-9E68C1E277D7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25.299" v="120" actId="26606"/>
          <ac:graphicFrameMkLst>
            <pc:docMk/>
            <pc:sldMk cId="0" sldId="267"/>
            <ac:graphicFrameMk id="20" creationId="{4A4DFBB5-FDE6-ACA6-01C0-CF7F33569999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26.933" v="122" actId="26606"/>
          <ac:graphicFrameMkLst>
            <pc:docMk/>
            <pc:sldMk cId="0" sldId="267"/>
            <ac:graphicFrameMk id="22" creationId="{74042CF5-2D4A-B464-7945-02CE7DE47DB4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33.743" v="124" actId="26606"/>
          <ac:graphicFrameMkLst>
            <pc:docMk/>
            <pc:sldMk cId="0" sldId="267"/>
            <ac:graphicFrameMk id="24" creationId="{C1DEE05C-BAC7-0BC7-594C-9693AFD6A2FE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43.693" v="128" actId="26606"/>
          <ac:graphicFrameMkLst>
            <pc:docMk/>
            <pc:sldMk cId="0" sldId="267"/>
            <ac:graphicFrameMk id="33" creationId="{0464E07A-FB4F-4809-B59F-7808615F3B4C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18:51.506" v="132" actId="18245"/>
          <ac:graphicFrameMkLst>
            <pc:docMk/>
            <pc:sldMk cId="0" sldId="267"/>
            <ac:graphicFrameMk id="41" creationId="{0464E07A-FB4F-4809-B59F-7808615F3B4C}"/>
          </ac:graphicFrameMkLst>
        </pc:graphicFrameChg>
        <pc:picChg chg="add del">
          <ac:chgData name="fatimajaffar" userId="5d256bc2-190a-4f90-92b4-e1cc45f1db47" providerId="ADAL" clId="{ED0532B0-3AEF-418D-81B7-04B8ADC73BF6}" dt="2024-09-24T05:18:14.578" v="112" actId="26606"/>
          <ac:picMkLst>
            <pc:docMk/>
            <pc:sldMk cId="0" sldId="267"/>
            <ac:picMk id="6" creationId="{3E321568-091D-2216-8C7B-80957352F0B1}"/>
          </ac:picMkLst>
        </pc:picChg>
        <pc:picChg chg="add del">
          <ac:chgData name="fatimajaffar" userId="5d256bc2-190a-4f90-92b4-e1cc45f1db47" providerId="ADAL" clId="{ED0532B0-3AEF-418D-81B7-04B8ADC73BF6}" dt="2024-09-24T05:18:20.411" v="116" actId="26606"/>
          <ac:picMkLst>
            <pc:docMk/>
            <pc:sldMk cId="0" sldId="267"/>
            <ac:picMk id="7" creationId="{6A17EFCA-3FA5-E654-FBAA-0346F1F845ED}"/>
          </ac:picMkLst>
        </pc:picChg>
        <pc:picChg chg="add del">
          <ac:chgData name="fatimajaffar" userId="5d256bc2-190a-4f90-92b4-e1cc45f1db47" providerId="ADAL" clId="{ED0532B0-3AEF-418D-81B7-04B8ADC73BF6}" dt="2024-09-24T05:18:18.664" v="114" actId="26606"/>
          <ac:picMkLst>
            <pc:docMk/>
            <pc:sldMk cId="0" sldId="267"/>
            <ac:picMk id="13" creationId="{54A37416-9E46-8FF1-5AF9-5C1374F94693}"/>
          </ac:picMkLst>
        </pc:picChg>
        <pc:picChg chg="add del">
          <ac:chgData name="fatimajaffar" userId="5d256bc2-190a-4f90-92b4-e1cc45f1db47" providerId="ADAL" clId="{ED0532B0-3AEF-418D-81B7-04B8ADC73BF6}" dt="2024-09-24T05:18:39.806" v="126" actId="26606"/>
          <ac:picMkLst>
            <pc:docMk/>
            <pc:sldMk cId="0" sldId="267"/>
            <ac:picMk id="27" creationId="{21C282E4-0A76-0088-A7C3-7CD230D2E8D5}"/>
          </ac:picMkLst>
        </pc:picChg>
        <pc:picChg chg="add del">
          <ac:chgData name="fatimajaffar" userId="5d256bc2-190a-4f90-92b4-e1cc45f1db47" providerId="ADAL" clId="{ED0532B0-3AEF-418D-81B7-04B8ADC73BF6}" dt="2024-09-24T05:18:39.806" v="126" actId="26606"/>
          <ac:picMkLst>
            <pc:docMk/>
            <pc:sldMk cId="0" sldId="267"/>
            <ac:picMk id="29" creationId="{6A828F99-5896-43DE-97F4-2D7F002AD5E8}"/>
          </ac:picMkLst>
        </pc:picChg>
        <pc:cxnChg chg="add del">
          <ac:chgData name="fatimajaffar" userId="5d256bc2-190a-4f90-92b4-e1cc45f1db47" providerId="ADAL" clId="{ED0532B0-3AEF-418D-81B7-04B8ADC73BF6}" dt="2024-09-24T05:18:45.365" v="130" actId="26606"/>
          <ac:cxnSpMkLst>
            <pc:docMk/>
            <pc:sldMk cId="0" sldId="267"/>
            <ac:cxnSpMk id="14" creationId="{23AAC9B5-8015-485C-ACF9-A750390E9A56}"/>
          </ac:cxnSpMkLst>
        </pc:cxnChg>
      </pc:sldChg>
      <pc:sldChg chg="addSp delSp modSp mod setBg">
        <pc:chgData name="fatimajaffar" userId="5d256bc2-190a-4f90-92b4-e1cc45f1db47" providerId="ADAL" clId="{ED0532B0-3AEF-418D-81B7-04B8ADC73BF6}" dt="2024-09-24T05:20:00.457" v="144" actId="26606"/>
        <pc:sldMkLst>
          <pc:docMk/>
          <pc:sldMk cId="0" sldId="268"/>
        </pc:sldMkLst>
        <pc:spChg chg="mod">
          <ac:chgData name="fatimajaffar" userId="5d256bc2-190a-4f90-92b4-e1cc45f1db47" providerId="ADAL" clId="{ED0532B0-3AEF-418D-81B7-04B8ADC73BF6}" dt="2024-09-24T05:20:00.457" v="144" actId="2660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20:00.457" v="144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0:00.457" v="144" actId="26606"/>
          <ac:spMkLst>
            <pc:docMk/>
            <pc:sldMk cId="0" sldId="268"/>
            <ac:spMk id="9" creationId="{AE2B703B-46F9-481A-A605-82E2A828C4FA}"/>
          </ac:spMkLst>
        </pc:spChg>
        <pc:spChg chg="add">
          <ac:chgData name="fatimajaffar" userId="5d256bc2-190a-4f90-92b4-e1cc45f1db47" providerId="ADAL" clId="{ED0532B0-3AEF-418D-81B7-04B8ADC73BF6}" dt="2024-09-24T05:20:00.457" v="144" actId="26606"/>
          <ac:spMkLst>
            <pc:docMk/>
            <pc:sldMk cId="0" sldId="268"/>
            <ac:spMk id="11" creationId="{F13BE4D7-0C3D-4906-B230-A1C5B4665CCF}"/>
          </ac:spMkLst>
        </pc:spChg>
        <pc:graphicFrameChg chg="add">
          <ac:chgData name="fatimajaffar" userId="5d256bc2-190a-4f90-92b4-e1cc45f1db47" providerId="ADAL" clId="{ED0532B0-3AEF-418D-81B7-04B8ADC73BF6}" dt="2024-09-24T05:20:00.457" v="144" actId="26606"/>
          <ac:graphicFrameMkLst>
            <pc:docMk/>
            <pc:sldMk cId="0" sldId="268"/>
            <ac:graphicFrameMk id="5" creationId="{7FD15793-85B2-5989-25EA-15D06876A65D}"/>
          </ac:graphicFrameMkLst>
        </pc:graphicFrameChg>
      </pc:sldChg>
      <pc:sldChg chg="addSp delSp modSp mod setBg modNotesTx">
        <pc:chgData name="fatimajaffar" userId="5d256bc2-190a-4f90-92b4-e1cc45f1db47" providerId="ADAL" clId="{ED0532B0-3AEF-418D-81B7-04B8ADC73BF6}" dt="2024-09-24T05:56:52.602" v="179"/>
        <pc:sldMkLst>
          <pc:docMk/>
          <pc:sldMk cId="0" sldId="269"/>
        </pc:sldMkLst>
        <pc:spChg chg="mod">
          <ac:chgData name="fatimajaffar" userId="5d256bc2-190a-4f90-92b4-e1cc45f1db47" providerId="ADAL" clId="{ED0532B0-3AEF-418D-81B7-04B8ADC73BF6}" dt="2024-09-24T05:20:22.173" v="145" actId="26606"/>
          <ac:spMkLst>
            <pc:docMk/>
            <pc:sldMk cId="0" sldId="269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20:22.173" v="145" actId="26606"/>
          <ac:spMkLst>
            <pc:docMk/>
            <pc:sldMk cId="0" sldId="269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0:22.173" v="145" actId="26606"/>
          <ac:spMkLst>
            <pc:docMk/>
            <pc:sldMk cId="0" sldId="269"/>
            <ac:spMk id="9" creationId="{8DF67618-B87B-4195-8E24-3B126F79FF55}"/>
          </ac:spMkLst>
        </pc:spChg>
        <pc:spChg chg="add">
          <ac:chgData name="fatimajaffar" userId="5d256bc2-190a-4f90-92b4-e1cc45f1db47" providerId="ADAL" clId="{ED0532B0-3AEF-418D-81B7-04B8ADC73BF6}" dt="2024-09-24T05:20:22.173" v="145" actId="26606"/>
          <ac:spMkLst>
            <pc:docMk/>
            <pc:sldMk cId="0" sldId="269"/>
            <ac:spMk id="11" creationId="{64960379-9FF9-400A-A8A8-F5AB633FD3BF}"/>
          </ac:spMkLst>
        </pc:spChg>
        <pc:grpChg chg="add">
          <ac:chgData name="fatimajaffar" userId="5d256bc2-190a-4f90-92b4-e1cc45f1db47" providerId="ADAL" clId="{ED0532B0-3AEF-418D-81B7-04B8ADC73BF6}" dt="2024-09-24T05:20:22.173" v="145" actId="26606"/>
          <ac:grpSpMkLst>
            <pc:docMk/>
            <pc:sldMk cId="0" sldId="269"/>
            <ac:grpSpMk id="13" creationId="{2C491629-AE25-486B-9B22-2CE4EE8F7E47}"/>
          </ac:grpSpMkLst>
        </pc:grpChg>
        <pc:grpChg chg="add">
          <ac:chgData name="fatimajaffar" userId="5d256bc2-190a-4f90-92b4-e1cc45f1db47" providerId="ADAL" clId="{ED0532B0-3AEF-418D-81B7-04B8ADC73BF6}" dt="2024-09-24T05:20:22.173" v="145" actId="26606"/>
          <ac:grpSpMkLst>
            <pc:docMk/>
            <pc:sldMk cId="0" sldId="269"/>
            <ac:grpSpMk id="17" creationId="{43F5E015-E085-4624-B431-B42414448684}"/>
          </ac:grpSpMkLst>
        </pc:grpChg>
        <pc:graphicFrameChg chg="add">
          <ac:chgData name="fatimajaffar" userId="5d256bc2-190a-4f90-92b4-e1cc45f1db47" providerId="ADAL" clId="{ED0532B0-3AEF-418D-81B7-04B8ADC73BF6}" dt="2024-09-24T05:20:22.173" v="145" actId="26606"/>
          <ac:graphicFrameMkLst>
            <pc:docMk/>
            <pc:sldMk cId="0" sldId="269"/>
            <ac:graphicFrameMk id="5" creationId="{F3CE232D-08F2-8C3C-AF95-C9E4692850FA}"/>
          </ac:graphicFrameMkLst>
        </pc:graphicFrameChg>
      </pc:sldChg>
      <pc:sldChg chg="addSp modSp mod setBg">
        <pc:chgData name="fatimajaffar" userId="5d256bc2-190a-4f90-92b4-e1cc45f1db47" providerId="ADAL" clId="{ED0532B0-3AEF-418D-81B7-04B8ADC73BF6}" dt="2024-09-24T05:20:54.518" v="147" actId="26606"/>
        <pc:sldMkLst>
          <pc:docMk/>
          <pc:sldMk cId="0" sldId="270"/>
        </pc:sldMkLst>
        <pc:spChg chg="mod">
          <ac:chgData name="fatimajaffar" userId="5d256bc2-190a-4f90-92b4-e1cc45f1db47" providerId="ADAL" clId="{ED0532B0-3AEF-418D-81B7-04B8ADC73BF6}" dt="2024-09-24T05:20:54.518" v="147" actId="26606"/>
          <ac:spMkLst>
            <pc:docMk/>
            <pc:sldMk cId="0" sldId="270"/>
            <ac:spMk id="2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20:54.518" v="147" actId="26606"/>
          <ac:spMkLst>
            <pc:docMk/>
            <pc:sldMk cId="0" sldId="270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0:54.518" v="147" actId="26606"/>
          <ac:spMkLst>
            <pc:docMk/>
            <pc:sldMk cId="0" sldId="270"/>
            <ac:spMk id="8" creationId="{081EA652-8C6A-4E69-BEB9-170809474553}"/>
          </ac:spMkLst>
        </pc:spChg>
        <pc:spChg chg="add">
          <ac:chgData name="fatimajaffar" userId="5d256bc2-190a-4f90-92b4-e1cc45f1db47" providerId="ADAL" clId="{ED0532B0-3AEF-418D-81B7-04B8ADC73BF6}" dt="2024-09-24T05:20:54.518" v="147" actId="26606"/>
          <ac:spMkLst>
            <pc:docMk/>
            <pc:sldMk cId="0" sldId="270"/>
            <ac:spMk id="10" creationId="{5298780A-33B9-4EA2-8F67-DE68AD62841B}"/>
          </ac:spMkLst>
        </pc:spChg>
        <pc:spChg chg="add">
          <ac:chgData name="fatimajaffar" userId="5d256bc2-190a-4f90-92b4-e1cc45f1db47" providerId="ADAL" clId="{ED0532B0-3AEF-418D-81B7-04B8ADC73BF6}" dt="2024-09-24T05:20:54.518" v="147" actId="26606"/>
          <ac:spMkLst>
            <pc:docMk/>
            <pc:sldMk cId="0" sldId="270"/>
            <ac:spMk id="12" creationId="{7F488E8B-4E1E-4402-8935-D4E6C02615C7}"/>
          </ac:spMkLst>
        </pc:spChg>
        <pc:cxnChg chg="add">
          <ac:chgData name="fatimajaffar" userId="5d256bc2-190a-4f90-92b4-e1cc45f1db47" providerId="ADAL" clId="{ED0532B0-3AEF-418D-81B7-04B8ADC73BF6}" dt="2024-09-24T05:20:54.518" v="147" actId="26606"/>
          <ac:cxnSpMkLst>
            <pc:docMk/>
            <pc:sldMk cId="0" sldId="270"/>
            <ac:cxnSpMk id="14" creationId="{23AAC9B5-8015-485C-ACF9-A750390E9A56}"/>
          </ac:cxnSpMkLst>
        </pc:cxnChg>
      </pc:sldChg>
      <pc:sldChg chg="addSp delSp modSp mod setBg">
        <pc:chgData name="fatimajaffar" userId="5d256bc2-190a-4f90-92b4-e1cc45f1db47" providerId="ADAL" clId="{ED0532B0-3AEF-418D-81B7-04B8ADC73BF6}" dt="2024-09-24T05:21:01.299" v="148" actId="26606"/>
        <pc:sldMkLst>
          <pc:docMk/>
          <pc:sldMk cId="0" sldId="271"/>
        </pc:sldMkLst>
        <pc:spChg chg="mod">
          <ac:chgData name="fatimajaffar" userId="5d256bc2-190a-4f90-92b4-e1cc45f1db47" providerId="ADAL" clId="{ED0532B0-3AEF-418D-81B7-04B8ADC73BF6}" dt="2024-09-24T05:21:01.299" v="148" actId="26606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21:01.299" v="148" actId="26606"/>
          <ac:spMkLst>
            <pc:docMk/>
            <pc:sldMk cId="0" sldId="271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1:01.299" v="148" actId="26606"/>
          <ac:spMkLst>
            <pc:docMk/>
            <pc:sldMk cId="0" sldId="271"/>
            <ac:spMk id="9" creationId="{8DF67618-B87B-4195-8E24-3B126F79FF55}"/>
          </ac:spMkLst>
        </pc:spChg>
        <pc:spChg chg="add">
          <ac:chgData name="fatimajaffar" userId="5d256bc2-190a-4f90-92b4-e1cc45f1db47" providerId="ADAL" clId="{ED0532B0-3AEF-418D-81B7-04B8ADC73BF6}" dt="2024-09-24T05:21:01.299" v="148" actId="26606"/>
          <ac:spMkLst>
            <pc:docMk/>
            <pc:sldMk cId="0" sldId="271"/>
            <ac:spMk id="11" creationId="{64960379-9FF9-400A-A8A8-F5AB633FD3BF}"/>
          </ac:spMkLst>
        </pc:spChg>
        <pc:grpChg chg="add">
          <ac:chgData name="fatimajaffar" userId="5d256bc2-190a-4f90-92b4-e1cc45f1db47" providerId="ADAL" clId="{ED0532B0-3AEF-418D-81B7-04B8ADC73BF6}" dt="2024-09-24T05:21:01.299" v="148" actId="26606"/>
          <ac:grpSpMkLst>
            <pc:docMk/>
            <pc:sldMk cId="0" sldId="271"/>
            <ac:grpSpMk id="13" creationId="{2C491629-AE25-486B-9B22-2CE4EE8F7E47}"/>
          </ac:grpSpMkLst>
        </pc:grpChg>
        <pc:grpChg chg="add">
          <ac:chgData name="fatimajaffar" userId="5d256bc2-190a-4f90-92b4-e1cc45f1db47" providerId="ADAL" clId="{ED0532B0-3AEF-418D-81B7-04B8ADC73BF6}" dt="2024-09-24T05:21:01.299" v="148" actId="26606"/>
          <ac:grpSpMkLst>
            <pc:docMk/>
            <pc:sldMk cId="0" sldId="271"/>
            <ac:grpSpMk id="17" creationId="{43F5E015-E085-4624-B431-B42414448684}"/>
          </ac:grpSpMkLst>
        </pc:grpChg>
        <pc:graphicFrameChg chg="add">
          <ac:chgData name="fatimajaffar" userId="5d256bc2-190a-4f90-92b4-e1cc45f1db47" providerId="ADAL" clId="{ED0532B0-3AEF-418D-81B7-04B8ADC73BF6}" dt="2024-09-24T05:21:01.299" v="148" actId="26606"/>
          <ac:graphicFrameMkLst>
            <pc:docMk/>
            <pc:sldMk cId="0" sldId="271"/>
            <ac:graphicFrameMk id="5" creationId="{EFFE1819-777F-C66A-E8A6-044B47388F65}"/>
          </ac:graphicFrameMkLst>
        </pc:graphicFrameChg>
      </pc:sldChg>
      <pc:sldChg chg="addSp modSp mod setBg">
        <pc:chgData name="fatimajaffar" userId="5d256bc2-190a-4f90-92b4-e1cc45f1db47" providerId="ADAL" clId="{ED0532B0-3AEF-418D-81B7-04B8ADC73BF6}" dt="2024-09-24T05:21:11.961" v="149" actId="26606"/>
        <pc:sldMkLst>
          <pc:docMk/>
          <pc:sldMk cId="0" sldId="272"/>
        </pc:sldMkLst>
        <pc:spChg chg="mod">
          <ac:chgData name="fatimajaffar" userId="5d256bc2-190a-4f90-92b4-e1cc45f1db47" providerId="ADAL" clId="{ED0532B0-3AEF-418D-81B7-04B8ADC73BF6}" dt="2024-09-24T05:21:11.961" v="149" actId="26606"/>
          <ac:spMkLst>
            <pc:docMk/>
            <pc:sldMk cId="0" sldId="272"/>
            <ac:spMk id="2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21:11.961" v="149" actId="26606"/>
          <ac:spMkLst>
            <pc:docMk/>
            <pc:sldMk cId="0" sldId="272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1:11.961" v="149" actId="26606"/>
          <ac:spMkLst>
            <pc:docMk/>
            <pc:sldMk cId="0" sldId="272"/>
            <ac:spMk id="9" creationId="{04812C46-200A-4DEB-A05E-3ED6C68C2387}"/>
          </ac:spMkLst>
        </pc:spChg>
        <pc:spChg chg="add">
          <ac:chgData name="fatimajaffar" userId="5d256bc2-190a-4f90-92b4-e1cc45f1db47" providerId="ADAL" clId="{ED0532B0-3AEF-418D-81B7-04B8ADC73BF6}" dt="2024-09-24T05:21:11.961" v="149" actId="26606"/>
          <ac:spMkLst>
            <pc:docMk/>
            <pc:sldMk cId="0" sldId="272"/>
            <ac:spMk id="11" creationId="{D1EA859B-E555-4109-94F3-6700E046E008}"/>
          </ac:spMkLst>
        </pc:spChg>
        <pc:picChg chg="add">
          <ac:chgData name="fatimajaffar" userId="5d256bc2-190a-4f90-92b4-e1cc45f1db47" providerId="ADAL" clId="{ED0532B0-3AEF-418D-81B7-04B8ADC73BF6}" dt="2024-09-24T05:21:11.961" v="149" actId="26606"/>
          <ac:picMkLst>
            <pc:docMk/>
            <pc:sldMk cId="0" sldId="272"/>
            <ac:picMk id="5" creationId="{37AB7316-A27C-58C4-6A5B-571EEA7EDD66}"/>
          </ac:picMkLst>
        </pc:picChg>
      </pc:sldChg>
      <pc:sldChg chg="addSp delSp modSp mod setBg">
        <pc:chgData name="fatimajaffar" userId="5d256bc2-190a-4f90-92b4-e1cc45f1db47" providerId="ADAL" clId="{ED0532B0-3AEF-418D-81B7-04B8ADC73BF6}" dt="2024-09-24T05:21:25.666" v="150" actId="26606"/>
        <pc:sldMkLst>
          <pc:docMk/>
          <pc:sldMk cId="0" sldId="273"/>
        </pc:sldMkLst>
        <pc:spChg chg="mod">
          <ac:chgData name="fatimajaffar" userId="5d256bc2-190a-4f90-92b4-e1cc45f1db47" providerId="ADAL" clId="{ED0532B0-3AEF-418D-81B7-04B8ADC73BF6}" dt="2024-09-24T05:21:25.666" v="150" actId="26606"/>
          <ac:spMkLst>
            <pc:docMk/>
            <pc:sldMk cId="0" sldId="273"/>
            <ac:spMk id="2" creationId="{00000000-0000-0000-0000-000000000000}"/>
          </ac:spMkLst>
        </pc:spChg>
        <pc:spChg chg="del mod">
          <ac:chgData name="fatimajaffar" userId="5d256bc2-190a-4f90-92b4-e1cc45f1db47" providerId="ADAL" clId="{ED0532B0-3AEF-418D-81B7-04B8ADC73BF6}" dt="2024-09-24T05:21:25.666" v="150" actId="26606"/>
          <ac:spMkLst>
            <pc:docMk/>
            <pc:sldMk cId="0" sldId="273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1:25.666" v="150" actId="26606"/>
          <ac:spMkLst>
            <pc:docMk/>
            <pc:sldMk cId="0" sldId="273"/>
            <ac:spMk id="9" creationId="{AE2B703B-46F9-481A-A605-82E2A828C4FA}"/>
          </ac:spMkLst>
        </pc:spChg>
        <pc:spChg chg="add">
          <ac:chgData name="fatimajaffar" userId="5d256bc2-190a-4f90-92b4-e1cc45f1db47" providerId="ADAL" clId="{ED0532B0-3AEF-418D-81B7-04B8ADC73BF6}" dt="2024-09-24T05:21:25.666" v="150" actId="26606"/>
          <ac:spMkLst>
            <pc:docMk/>
            <pc:sldMk cId="0" sldId="273"/>
            <ac:spMk id="11" creationId="{F13BE4D7-0C3D-4906-B230-A1C5B4665CCF}"/>
          </ac:spMkLst>
        </pc:spChg>
        <pc:graphicFrameChg chg="add">
          <ac:chgData name="fatimajaffar" userId="5d256bc2-190a-4f90-92b4-e1cc45f1db47" providerId="ADAL" clId="{ED0532B0-3AEF-418D-81B7-04B8ADC73BF6}" dt="2024-09-24T05:21:25.666" v="150" actId="26606"/>
          <ac:graphicFrameMkLst>
            <pc:docMk/>
            <pc:sldMk cId="0" sldId="273"/>
            <ac:graphicFrameMk id="5" creationId="{92B96AE6-5461-C08A-B31E-B549506F0127}"/>
          </ac:graphicFrameMkLst>
        </pc:graphicFrameChg>
      </pc:sldChg>
      <pc:sldChg chg="addSp delSp modSp mod setBg modAnim">
        <pc:chgData name="fatimajaffar" userId="5d256bc2-190a-4f90-92b4-e1cc45f1db47" providerId="ADAL" clId="{ED0532B0-3AEF-418D-81B7-04B8ADC73BF6}" dt="2024-09-24T05:59:38.933" v="190"/>
        <pc:sldMkLst>
          <pc:docMk/>
          <pc:sldMk cId="0" sldId="274"/>
        </pc:sldMkLst>
        <pc:spChg chg="mo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3" creationId="{00000000-0000-0000-0000-000000000000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4" creationId="{6D93047C-F7F1-2829-21D7-7D486D7ED0EE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5" creationId="{9BC1C4FF-754B-7A4F-C1F3-30DC8E7C7800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6" creationId="{504DD328-C11B-762F-396E-FB6D15802A4C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7" creationId="{E06CEE18-0DB1-B46C-1357-F27CA0D2E84B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8" creationId="{1FDCA785-1E7B-8045-71C2-A2823F3B0A3A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9" creationId="{4FB7A720-7623-F1DC-5C52-DBC20E9CD3CC}"/>
          </ac:spMkLst>
        </pc:spChg>
        <pc:spChg chg="add del">
          <ac:chgData name="fatimajaffar" userId="5d256bc2-190a-4f90-92b4-e1cc45f1db47" providerId="ADAL" clId="{ED0532B0-3AEF-418D-81B7-04B8ADC73BF6}" dt="2024-09-24T05:21:42.375" v="152" actId="26606"/>
          <ac:spMkLst>
            <pc:docMk/>
            <pc:sldMk cId="0" sldId="274"/>
            <ac:spMk id="9" creationId="{8DF67618-B87B-4195-8E24-3B126F79FF55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0" creationId="{DBB2C7D4-87CB-59B1-371A-B31B85030F28}"/>
          </ac:spMkLst>
        </pc:spChg>
        <pc:spChg chg="add del">
          <ac:chgData name="fatimajaffar" userId="5d256bc2-190a-4f90-92b4-e1cc45f1db47" providerId="ADAL" clId="{ED0532B0-3AEF-418D-81B7-04B8ADC73BF6}" dt="2024-09-24T05:21:42.375" v="152" actId="26606"/>
          <ac:spMkLst>
            <pc:docMk/>
            <pc:sldMk cId="0" sldId="274"/>
            <ac:spMk id="11" creationId="{64960379-9FF9-400A-A8A8-F5AB633FD3BF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1" creationId="{C1BD451A-AFC0-FD3A-6955-84D9825CFAB7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2" creationId="{44908F62-D14F-EF83-7434-5388BB3073DF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3" creationId="{1EDF5731-A14D-56C3-05D9-6E18BFE4B6CD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4" creationId="{A9349BB1-E7B8-1803-B133-7C54E03ECB38}"/>
          </ac:spMkLst>
        </pc:spChg>
        <pc:spChg chg="ad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15" creationId="{063BBA22-50EA-4C4D-BE05-F1CE4E63AA56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6" creationId="{6EB0260C-A3B2-A1B2-9F51-52C036EBB5D8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7" creationId="{D0F58792-868E-A646-39FC-5268B6E2F3B4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8" creationId="{6322A731-5F68-882C-A17B-FA1E43F75F4A}"/>
          </ac:spMkLst>
        </pc:spChg>
        <pc:spChg chg="mod topLvl">
          <ac:chgData name="fatimajaffar" userId="5d256bc2-190a-4f90-92b4-e1cc45f1db47" providerId="ADAL" clId="{ED0532B0-3AEF-418D-81B7-04B8ADC73BF6}" dt="2024-09-24T05:58:54.962" v="183" actId="165"/>
          <ac:spMkLst>
            <pc:docMk/>
            <pc:sldMk cId="0" sldId="274"/>
            <ac:spMk id="19" creationId="{CA052D8A-3543-D2B0-C9D9-74928FC0161E}"/>
          </ac:spMkLst>
        </pc:spChg>
        <pc:spChg chg="add del">
          <ac:chgData name="fatimajaffar" userId="5d256bc2-190a-4f90-92b4-e1cc45f1db47" providerId="ADAL" clId="{ED0532B0-3AEF-418D-81B7-04B8ADC73BF6}" dt="2024-09-24T05:21:47.448" v="154" actId="26606"/>
          <ac:spMkLst>
            <pc:docMk/>
            <pc:sldMk cId="0" sldId="274"/>
            <ac:spMk id="26" creationId="{AE2B703B-46F9-481A-A605-82E2A828C4FA}"/>
          </ac:spMkLst>
        </pc:spChg>
        <pc:spChg chg="add del">
          <ac:chgData name="fatimajaffar" userId="5d256bc2-190a-4f90-92b4-e1cc45f1db47" providerId="ADAL" clId="{ED0532B0-3AEF-418D-81B7-04B8ADC73BF6}" dt="2024-09-24T05:21:47.448" v="154" actId="26606"/>
          <ac:spMkLst>
            <pc:docMk/>
            <pc:sldMk cId="0" sldId="274"/>
            <ac:spMk id="27" creationId="{F13BE4D7-0C3D-4906-B230-A1C5B4665CCF}"/>
          </ac:spMkLst>
        </pc:spChg>
        <pc:spChg chg="ad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30" creationId="{BACC6370-2D7E-4714-9D71-7542949D7D5D}"/>
          </ac:spMkLst>
        </pc:spChg>
        <pc:spChg chg="ad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31" creationId="{F68B3F68-107C-434F-AA38-110D5EA91B85}"/>
          </ac:spMkLst>
        </pc:spChg>
        <pc:spChg chg="add">
          <ac:chgData name="fatimajaffar" userId="5d256bc2-190a-4f90-92b4-e1cc45f1db47" providerId="ADAL" clId="{ED0532B0-3AEF-418D-81B7-04B8ADC73BF6}" dt="2024-09-24T05:21:47.479" v="155" actId="26606"/>
          <ac:spMkLst>
            <pc:docMk/>
            <pc:sldMk cId="0" sldId="274"/>
            <ac:spMk id="32" creationId="{AAD0DBB9-1A4B-4391-81D4-CB19F9AB918A}"/>
          </ac:spMkLst>
        </pc:spChg>
        <pc:grpChg chg="del mod">
          <ac:chgData name="fatimajaffar" userId="5d256bc2-190a-4f90-92b4-e1cc45f1db47" providerId="ADAL" clId="{ED0532B0-3AEF-418D-81B7-04B8ADC73BF6}" dt="2024-09-24T05:58:54.962" v="183" actId="165"/>
          <ac:grpSpMkLst>
            <pc:docMk/>
            <pc:sldMk cId="0" sldId="274"/>
            <ac:grpSpMk id="3" creationId="{CF029E07-1C9A-F248-C118-B5C5887F8580}"/>
          </ac:grpSpMkLst>
        </pc:grpChg>
        <pc:grpChg chg="add del">
          <ac:chgData name="fatimajaffar" userId="5d256bc2-190a-4f90-92b4-e1cc45f1db47" providerId="ADAL" clId="{ED0532B0-3AEF-418D-81B7-04B8ADC73BF6}" dt="2024-09-24T05:21:42.375" v="152" actId="26606"/>
          <ac:grpSpMkLst>
            <pc:docMk/>
            <pc:sldMk cId="0" sldId="274"/>
            <ac:grpSpMk id="13" creationId="{2C491629-AE25-486B-9B22-2CE4EE8F7E47}"/>
          </ac:grpSpMkLst>
        </pc:grpChg>
        <pc:grpChg chg="add del">
          <ac:chgData name="fatimajaffar" userId="5d256bc2-190a-4f90-92b4-e1cc45f1db47" providerId="ADAL" clId="{ED0532B0-3AEF-418D-81B7-04B8ADC73BF6}" dt="2024-09-24T05:21:42.375" v="152" actId="26606"/>
          <ac:grpSpMkLst>
            <pc:docMk/>
            <pc:sldMk cId="0" sldId="274"/>
            <ac:grpSpMk id="17" creationId="{43F5E015-E085-4624-B431-B42414448684}"/>
          </ac:grpSpMkLst>
        </pc:grpChg>
        <pc:graphicFrameChg chg="add del">
          <ac:chgData name="fatimajaffar" userId="5d256bc2-190a-4f90-92b4-e1cc45f1db47" providerId="ADAL" clId="{ED0532B0-3AEF-418D-81B7-04B8ADC73BF6}" dt="2024-09-24T05:21:42.375" v="152" actId="26606"/>
          <ac:graphicFrameMkLst>
            <pc:docMk/>
            <pc:sldMk cId="0" sldId="274"/>
            <ac:graphicFrameMk id="5" creationId="{DDEEF51F-A9A6-B247-ABC1-7601458D750E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21:47.448" v="154" actId="26606"/>
          <ac:graphicFrameMkLst>
            <pc:docMk/>
            <pc:sldMk cId="0" sldId="274"/>
            <ac:graphicFrameMk id="28" creationId="{00D01C61-7B52-779F-145F-C2CB6AEE86B2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58:37.109" v="180" actId="18245"/>
          <ac:graphicFrameMkLst>
            <pc:docMk/>
            <pc:sldMk cId="0" sldId="274"/>
            <ac:graphicFrameMk id="33" creationId="{78B44BA1-596B-BFF2-6B80-389CD32CB71C}"/>
          </ac:graphicFrameMkLst>
        </pc:graphicFrameChg>
      </pc:sldChg>
      <pc:sldChg chg="addSp modSp mod setBg">
        <pc:chgData name="fatimajaffar" userId="5d256bc2-190a-4f90-92b4-e1cc45f1db47" providerId="ADAL" clId="{ED0532B0-3AEF-418D-81B7-04B8ADC73BF6}" dt="2024-09-24T05:24:44.110" v="161" actId="26606"/>
        <pc:sldMkLst>
          <pc:docMk/>
          <pc:sldMk cId="0" sldId="275"/>
        </pc:sldMkLst>
        <pc:spChg chg="mod">
          <ac:chgData name="fatimajaffar" userId="5d256bc2-190a-4f90-92b4-e1cc45f1db47" providerId="ADAL" clId="{ED0532B0-3AEF-418D-81B7-04B8ADC73BF6}" dt="2024-09-24T05:24:44.110" v="161" actId="26606"/>
          <ac:spMkLst>
            <pc:docMk/>
            <pc:sldMk cId="0" sldId="275"/>
            <ac:spMk id="2" creationId="{00000000-0000-0000-0000-000000000000}"/>
          </ac:spMkLst>
        </pc:spChg>
        <pc:spChg chg="mod">
          <ac:chgData name="fatimajaffar" userId="5d256bc2-190a-4f90-92b4-e1cc45f1db47" providerId="ADAL" clId="{ED0532B0-3AEF-418D-81B7-04B8ADC73BF6}" dt="2024-09-24T05:24:44.110" v="161" actId="26606"/>
          <ac:spMkLst>
            <pc:docMk/>
            <pc:sldMk cId="0" sldId="275"/>
            <ac:spMk id="3" creationId="{00000000-0000-0000-0000-000000000000}"/>
          </ac:spMkLst>
        </pc:spChg>
        <pc:spChg chg="add">
          <ac:chgData name="fatimajaffar" userId="5d256bc2-190a-4f90-92b4-e1cc45f1db47" providerId="ADAL" clId="{ED0532B0-3AEF-418D-81B7-04B8ADC73BF6}" dt="2024-09-24T05:24:44.110" v="161" actId="26606"/>
          <ac:spMkLst>
            <pc:docMk/>
            <pc:sldMk cId="0" sldId="275"/>
            <ac:spMk id="8" creationId="{081EA652-8C6A-4E69-BEB9-170809474553}"/>
          </ac:spMkLst>
        </pc:spChg>
        <pc:spChg chg="add">
          <ac:chgData name="fatimajaffar" userId="5d256bc2-190a-4f90-92b4-e1cc45f1db47" providerId="ADAL" clId="{ED0532B0-3AEF-418D-81B7-04B8ADC73BF6}" dt="2024-09-24T05:24:44.110" v="161" actId="26606"/>
          <ac:spMkLst>
            <pc:docMk/>
            <pc:sldMk cId="0" sldId="275"/>
            <ac:spMk id="10" creationId="{5298780A-33B9-4EA2-8F67-DE68AD62841B}"/>
          </ac:spMkLst>
        </pc:spChg>
        <pc:spChg chg="add">
          <ac:chgData name="fatimajaffar" userId="5d256bc2-190a-4f90-92b4-e1cc45f1db47" providerId="ADAL" clId="{ED0532B0-3AEF-418D-81B7-04B8ADC73BF6}" dt="2024-09-24T05:24:44.110" v="161" actId="26606"/>
          <ac:spMkLst>
            <pc:docMk/>
            <pc:sldMk cId="0" sldId="275"/>
            <ac:spMk id="12" creationId="{7F488E8B-4E1E-4402-8935-D4E6C02615C7}"/>
          </ac:spMkLst>
        </pc:spChg>
      </pc:sldChg>
      <pc:sldChg chg="addSp delSp modSp mod setBg">
        <pc:chgData name="fatimajaffar" userId="5d256bc2-190a-4f90-92b4-e1cc45f1db47" providerId="ADAL" clId="{ED0532B0-3AEF-418D-81B7-04B8ADC73BF6}" dt="2024-09-24T05:26:55.669" v="178" actId="26606"/>
        <pc:sldMkLst>
          <pc:docMk/>
          <pc:sldMk cId="0" sldId="276"/>
        </pc:sldMkLst>
        <pc:spChg chg="mod">
          <ac:chgData name="fatimajaffar" userId="5d256bc2-190a-4f90-92b4-e1cc45f1db47" providerId="ADAL" clId="{ED0532B0-3AEF-418D-81B7-04B8ADC73BF6}" dt="2024-09-24T05:26:51.849" v="175" actId="26606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fatimajaffar" userId="5d256bc2-190a-4f90-92b4-e1cc45f1db47" providerId="ADAL" clId="{ED0532B0-3AEF-418D-81B7-04B8ADC73BF6}" dt="2024-09-24T05:26:55.669" v="178" actId="26606"/>
          <ac:spMkLst>
            <pc:docMk/>
            <pc:sldMk cId="0" sldId="276"/>
            <ac:spMk id="3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26:37.393" v="165" actId="26606"/>
          <ac:spMkLst>
            <pc:docMk/>
            <pc:sldMk cId="0" sldId="276"/>
            <ac:spMk id="9" creationId="{BACC6370-2D7E-4714-9D71-7542949D7D5D}"/>
          </ac:spMkLst>
        </pc:spChg>
        <pc:spChg chg="add del">
          <ac:chgData name="fatimajaffar" userId="5d256bc2-190a-4f90-92b4-e1cc45f1db47" providerId="ADAL" clId="{ED0532B0-3AEF-418D-81B7-04B8ADC73BF6}" dt="2024-09-24T05:26:51.849" v="175" actId="26606"/>
          <ac:spMkLst>
            <pc:docMk/>
            <pc:sldMk cId="0" sldId="276"/>
            <ac:spMk id="10" creationId="{6F4C891B-62D0-4250-AEB7-0F42BAD78D7D}"/>
          </ac:spMkLst>
        </pc:spChg>
        <pc:spChg chg="add del">
          <ac:chgData name="fatimajaffar" userId="5d256bc2-190a-4f90-92b4-e1cc45f1db47" providerId="ADAL" clId="{ED0532B0-3AEF-418D-81B7-04B8ADC73BF6}" dt="2024-09-24T05:26:37.393" v="165" actId="26606"/>
          <ac:spMkLst>
            <pc:docMk/>
            <pc:sldMk cId="0" sldId="276"/>
            <ac:spMk id="11" creationId="{F68B3F68-107C-434F-AA38-110D5EA91B85}"/>
          </ac:spMkLst>
        </pc:spChg>
        <pc:spChg chg="add del">
          <ac:chgData name="fatimajaffar" userId="5d256bc2-190a-4f90-92b4-e1cc45f1db47" providerId="ADAL" clId="{ED0532B0-3AEF-418D-81B7-04B8ADC73BF6}" dt="2024-09-24T05:26:37.393" v="165" actId="26606"/>
          <ac:spMkLst>
            <pc:docMk/>
            <pc:sldMk cId="0" sldId="276"/>
            <ac:spMk id="13" creationId="{AAD0DBB9-1A4B-4391-81D4-CB19F9AB918A}"/>
          </ac:spMkLst>
        </pc:spChg>
        <pc:spChg chg="add del">
          <ac:chgData name="fatimajaffar" userId="5d256bc2-190a-4f90-92b4-e1cc45f1db47" providerId="ADAL" clId="{ED0532B0-3AEF-418D-81B7-04B8ADC73BF6}" dt="2024-09-24T05:26:37.393" v="165" actId="26606"/>
          <ac:spMkLst>
            <pc:docMk/>
            <pc:sldMk cId="0" sldId="276"/>
            <ac:spMk id="15" creationId="{063BBA22-50EA-4C4D-BE05-F1CE4E63AA56}"/>
          </ac:spMkLst>
        </pc:spChg>
        <pc:spChg chg="add del">
          <ac:chgData name="fatimajaffar" userId="5d256bc2-190a-4f90-92b4-e1cc45f1db47" providerId="ADAL" clId="{ED0532B0-3AEF-418D-81B7-04B8ADC73BF6}" dt="2024-09-24T05:26:38.354" v="167" actId="26606"/>
          <ac:spMkLst>
            <pc:docMk/>
            <pc:sldMk cId="0" sldId="276"/>
            <ac:spMk id="17" creationId="{BACC6370-2D7E-4714-9D71-7542949D7D5D}"/>
          </ac:spMkLst>
        </pc:spChg>
        <pc:spChg chg="add del">
          <ac:chgData name="fatimajaffar" userId="5d256bc2-190a-4f90-92b4-e1cc45f1db47" providerId="ADAL" clId="{ED0532B0-3AEF-418D-81B7-04B8ADC73BF6}" dt="2024-09-24T05:26:38.354" v="167" actId="26606"/>
          <ac:spMkLst>
            <pc:docMk/>
            <pc:sldMk cId="0" sldId="276"/>
            <ac:spMk id="18" creationId="{F68B3F68-107C-434F-AA38-110D5EA91B85}"/>
          </ac:spMkLst>
        </pc:spChg>
        <pc:spChg chg="add del">
          <ac:chgData name="fatimajaffar" userId="5d256bc2-190a-4f90-92b4-e1cc45f1db47" providerId="ADAL" clId="{ED0532B0-3AEF-418D-81B7-04B8ADC73BF6}" dt="2024-09-24T05:26:38.354" v="167" actId="26606"/>
          <ac:spMkLst>
            <pc:docMk/>
            <pc:sldMk cId="0" sldId="276"/>
            <ac:spMk id="19" creationId="{AAD0DBB9-1A4B-4391-81D4-CB19F9AB918A}"/>
          </ac:spMkLst>
        </pc:spChg>
        <pc:spChg chg="add del">
          <ac:chgData name="fatimajaffar" userId="5d256bc2-190a-4f90-92b4-e1cc45f1db47" providerId="ADAL" clId="{ED0532B0-3AEF-418D-81B7-04B8ADC73BF6}" dt="2024-09-24T05:26:38.354" v="167" actId="26606"/>
          <ac:spMkLst>
            <pc:docMk/>
            <pc:sldMk cId="0" sldId="276"/>
            <ac:spMk id="20" creationId="{063BBA22-50EA-4C4D-BE05-F1CE4E63AA56}"/>
          </ac:spMkLst>
        </pc:spChg>
        <pc:spChg chg="add del">
          <ac:chgData name="fatimajaffar" userId="5d256bc2-190a-4f90-92b4-e1cc45f1db47" providerId="ADAL" clId="{ED0532B0-3AEF-418D-81B7-04B8ADC73BF6}" dt="2024-09-24T05:26:40.941" v="169" actId="26606"/>
          <ac:spMkLst>
            <pc:docMk/>
            <pc:sldMk cId="0" sldId="276"/>
            <ac:spMk id="23" creationId="{53B021B3-DE93-4AB7-8A18-CF5F1CED88B8}"/>
          </ac:spMkLst>
        </pc:spChg>
        <pc:spChg chg="add del">
          <ac:chgData name="fatimajaffar" userId="5d256bc2-190a-4f90-92b4-e1cc45f1db47" providerId="ADAL" clId="{ED0532B0-3AEF-418D-81B7-04B8ADC73BF6}" dt="2024-09-24T05:26:40.941" v="169" actId="26606"/>
          <ac:spMkLst>
            <pc:docMk/>
            <pc:sldMk cId="0" sldId="276"/>
            <ac:spMk id="24" creationId="{52D502E5-F6B4-4D58-B4AE-FC466FF15EE8}"/>
          </ac:spMkLst>
        </pc:spChg>
        <pc:spChg chg="add del">
          <ac:chgData name="fatimajaffar" userId="5d256bc2-190a-4f90-92b4-e1cc45f1db47" providerId="ADAL" clId="{ED0532B0-3AEF-418D-81B7-04B8ADC73BF6}" dt="2024-09-24T05:26:40.941" v="169" actId="26606"/>
          <ac:spMkLst>
            <pc:docMk/>
            <pc:sldMk cId="0" sldId="276"/>
            <ac:spMk id="25" creationId="{9DECDBF4-02B6-4BB4-B65B-B8107AD6A9E8}"/>
          </ac:spMkLst>
        </pc:spChg>
        <pc:spChg chg="add del">
          <ac:chgData name="fatimajaffar" userId="5d256bc2-190a-4f90-92b4-e1cc45f1db47" providerId="ADAL" clId="{ED0532B0-3AEF-418D-81B7-04B8ADC73BF6}" dt="2024-09-24T05:26:42.427" v="171" actId="26606"/>
          <ac:spMkLst>
            <pc:docMk/>
            <pc:sldMk cId="0" sldId="276"/>
            <ac:spMk id="28" creationId="{AE2B703B-46F9-481A-A605-82E2A828C4FA}"/>
          </ac:spMkLst>
        </pc:spChg>
        <pc:spChg chg="add del">
          <ac:chgData name="fatimajaffar" userId="5d256bc2-190a-4f90-92b4-e1cc45f1db47" providerId="ADAL" clId="{ED0532B0-3AEF-418D-81B7-04B8ADC73BF6}" dt="2024-09-24T05:26:42.427" v="171" actId="26606"/>
          <ac:spMkLst>
            <pc:docMk/>
            <pc:sldMk cId="0" sldId="276"/>
            <ac:spMk id="29" creationId="{F13BE4D7-0C3D-4906-B230-A1C5B4665CCF}"/>
          </ac:spMkLst>
        </pc:spChg>
        <pc:spChg chg="add del">
          <ac:chgData name="fatimajaffar" userId="5d256bc2-190a-4f90-92b4-e1cc45f1db47" providerId="ADAL" clId="{ED0532B0-3AEF-418D-81B7-04B8ADC73BF6}" dt="2024-09-24T05:26:50.062" v="173" actId="26606"/>
          <ac:spMkLst>
            <pc:docMk/>
            <pc:sldMk cId="0" sldId="276"/>
            <ac:spMk id="33" creationId="{AE3A741D-C19B-960A-5803-1C5887147820}"/>
          </ac:spMkLst>
        </pc:spChg>
        <pc:spChg chg="add del">
          <ac:chgData name="fatimajaffar" userId="5d256bc2-190a-4f90-92b4-e1cc45f1db47" providerId="ADAL" clId="{ED0532B0-3AEF-418D-81B7-04B8ADC73BF6}" dt="2024-09-24T05:26:50.062" v="173" actId="26606"/>
          <ac:spMkLst>
            <pc:docMk/>
            <pc:sldMk cId="0" sldId="276"/>
            <ac:spMk id="34" creationId="{DC39DE25-0E4E-0AA7-0932-1D78C2372786}"/>
          </ac:spMkLst>
        </pc:spChg>
        <pc:spChg chg="add del">
          <ac:chgData name="fatimajaffar" userId="5d256bc2-190a-4f90-92b4-e1cc45f1db47" providerId="ADAL" clId="{ED0532B0-3AEF-418D-81B7-04B8ADC73BF6}" dt="2024-09-24T05:26:50.062" v="173" actId="26606"/>
          <ac:spMkLst>
            <pc:docMk/>
            <pc:sldMk cId="0" sldId="276"/>
            <ac:spMk id="35" creationId="{8D6EA299-0840-6DEA-E670-C49AEBC87E89}"/>
          </ac:spMkLst>
        </pc:spChg>
        <pc:spChg chg="add del">
          <ac:chgData name="fatimajaffar" userId="5d256bc2-190a-4f90-92b4-e1cc45f1db47" providerId="ADAL" clId="{ED0532B0-3AEF-418D-81B7-04B8ADC73BF6}" dt="2024-09-24T05:26:50.062" v="173" actId="26606"/>
          <ac:spMkLst>
            <pc:docMk/>
            <pc:sldMk cId="0" sldId="276"/>
            <ac:spMk id="36" creationId="{00000000-0000-0000-0000-000000000000}"/>
          </ac:spMkLst>
        </pc:spChg>
        <pc:spChg chg="add del">
          <ac:chgData name="fatimajaffar" userId="5d256bc2-190a-4f90-92b4-e1cc45f1db47" providerId="ADAL" clId="{ED0532B0-3AEF-418D-81B7-04B8ADC73BF6}" dt="2024-09-24T05:26:51.849" v="175" actId="26606"/>
          <ac:spMkLst>
            <pc:docMk/>
            <pc:sldMk cId="0" sldId="276"/>
            <ac:spMk id="38" creationId="{00000000-0000-0000-0000-000000000000}"/>
          </ac:spMkLst>
        </pc:spChg>
        <pc:graphicFrameChg chg="add del">
          <ac:chgData name="fatimajaffar" userId="5d256bc2-190a-4f90-92b4-e1cc45f1db47" providerId="ADAL" clId="{ED0532B0-3AEF-418D-81B7-04B8ADC73BF6}" dt="2024-09-24T05:26:37.393" v="165" actId="26606"/>
          <ac:graphicFrameMkLst>
            <pc:docMk/>
            <pc:sldMk cId="0" sldId="276"/>
            <ac:graphicFrameMk id="5" creationId="{AB22BA40-A90A-EF12-F9C1-6801EA057534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26:38.354" v="167" actId="26606"/>
          <ac:graphicFrameMkLst>
            <pc:docMk/>
            <pc:sldMk cId="0" sldId="276"/>
            <ac:graphicFrameMk id="21" creationId="{75451187-EECA-F350-EAE0-06CF348E4C2B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26:40.941" v="169" actId="26606"/>
          <ac:graphicFrameMkLst>
            <pc:docMk/>
            <pc:sldMk cId="0" sldId="276"/>
            <ac:graphicFrameMk id="26" creationId="{CA03373B-AF08-9F1E-CE66-0BDAC1818A4C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26:42.427" v="171" actId="26606"/>
          <ac:graphicFrameMkLst>
            <pc:docMk/>
            <pc:sldMk cId="0" sldId="276"/>
            <ac:graphicFrameMk id="30" creationId="{0191C134-46D0-D096-0145-2C9E7DEE590C}"/>
          </ac:graphicFrameMkLst>
        </pc:graphicFrameChg>
        <pc:graphicFrameChg chg="add del">
          <ac:chgData name="fatimajaffar" userId="5d256bc2-190a-4f90-92b4-e1cc45f1db47" providerId="ADAL" clId="{ED0532B0-3AEF-418D-81B7-04B8ADC73BF6}" dt="2024-09-24T05:26:55.638" v="177" actId="26606"/>
          <ac:graphicFrameMkLst>
            <pc:docMk/>
            <pc:sldMk cId="0" sldId="276"/>
            <ac:graphicFrameMk id="40" creationId="{C07B1551-7F12-5810-CAE6-31593743771E}"/>
          </ac:graphicFrameMkLst>
        </pc:graphicFrameChg>
        <pc:graphicFrameChg chg="add">
          <ac:chgData name="fatimajaffar" userId="5d256bc2-190a-4f90-92b4-e1cc45f1db47" providerId="ADAL" clId="{ED0532B0-3AEF-418D-81B7-04B8ADC73BF6}" dt="2024-09-24T05:26:55.669" v="178" actId="26606"/>
          <ac:graphicFrameMkLst>
            <pc:docMk/>
            <pc:sldMk cId="0" sldId="276"/>
            <ac:graphicFrameMk id="42" creationId="{CFB13EC1-F466-A2CD-653D-4E07C369ACE8}"/>
          </ac:graphicFrameMkLst>
        </pc:graphicFrameChg>
        <pc:picChg chg="add del">
          <ac:chgData name="fatimajaffar" userId="5d256bc2-190a-4f90-92b4-e1cc45f1db47" providerId="ADAL" clId="{ED0532B0-3AEF-418D-81B7-04B8ADC73BF6}" dt="2024-09-24T05:26:51.849" v="175" actId="26606"/>
          <ac:picMkLst>
            <pc:docMk/>
            <pc:sldMk cId="0" sldId="276"/>
            <ac:picMk id="7" creationId="{BA4D423D-6D58-CE1C-7467-8420A756F386}"/>
          </ac:picMkLst>
        </pc:picChg>
        <pc:picChg chg="add del">
          <ac:chgData name="fatimajaffar" userId="5d256bc2-190a-4f90-92b4-e1cc45f1db47" providerId="ADAL" clId="{ED0532B0-3AEF-418D-81B7-04B8ADC73BF6}" dt="2024-09-24T05:26:50.062" v="173" actId="26606"/>
          <ac:picMkLst>
            <pc:docMk/>
            <pc:sldMk cId="0" sldId="276"/>
            <ac:picMk id="32" creationId="{4F163072-604B-4949-C69B-ADEE6082A73C}"/>
          </ac:picMkLst>
        </pc:picChg>
      </pc:sldChg>
      <pc:sldChg chg="delSp modSp add mod modNotesTx">
        <pc:chgData name="fatimajaffar" userId="5d256bc2-190a-4f90-92b4-e1cc45f1db47" providerId="ADAL" clId="{ED0532B0-3AEF-418D-81B7-04B8ADC73BF6}" dt="2024-09-24T05:08:24.357" v="60" actId="478"/>
        <pc:sldMkLst>
          <pc:docMk/>
          <pc:sldMk cId="3629974774" sldId="277"/>
        </pc:sldMkLst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4" creationId="{D2D2A620-80DF-032C-34E6-3165C4E8DB79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5" creationId="{C75B9DEB-FC3E-C7F2-B307-0FEC130880F5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6" creationId="{D63F7527-BE25-DA9E-3DAE-258CA4C74390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7" creationId="{38332844-A259-66CC-6F42-9FBE15A7C941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8" creationId="{E38D9CED-CD1F-C264-5792-543D02186E22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9" creationId="{ECE7EF0C-C9EA-C81D-E437-37F1D400AE4C}"/>
          </ac:spMkLst>
        </pc:spChg>
        <pc:spChg chg="del mod">
          <ac:chgData name="fatimajaffar" userId="5d256bc2-190a-4f90-92b4-e1cc45f1db47" providerId="ADAL" clId="{ED0532B0-3AEF-418D-81B7-04B8ADC73BF6}" dt="2024-09-24T05:07:08.887" v="55" actId="478"/>
          <ac:spMkLst>
            <pc:docMk/>
            <pc:sldMk cId="3629974774" sldId="277"/>
            <ac:spMk id="10" creationId="{5A8F4113-CC1C-1DC7-6BA3-535DE42F668D}"/>
          </ac:spMkLst>
        </pc:spChg>
        <pc:spChg chg="del mod">
          <ac:chgData name="fatimajaffar" userId="5d256bc2-190a-4f90-92b4-e1cc45f1db47" providerId="ADAL" clId="{ED0532B0-3AEF-418D-81B7-04B8ADC73BF6}" dt="2024-09-24T05:08:24.357" v="60" actId="478"/>
          <ac:spMkLst>
            <pc:docMk/>
            <pc:sldMk cId="3629974774" sldId="277"/>
            <ac:spMk id="11" creationId="{2B38DD3B-F877-65C2-01E5-091426326DC3}"/>
          </ac:spMkLst>
        </pc:spChg>
        <pc:spChg chg="mod">
          <ac:chgData name="fatimajaffar" userId="5d256bc2-190a-4f90-92b4-e1cc45f1db47" providerId="ADAL" clId="{ED0532B0-3AEF-418D-81B7-04B8ADC73BF6}" dt="2024-09-24T05:07:04.475" v="54" actId="18245"/>
          <ac:spMkLst>
            <pc:docMk/>
            <pc:sldMk cId="3629974774" sldId="277"/>
            <ac:spMk id="12" creationId="{4947ED4D-E467-506D-308F-793BB0DEF482}"/>
          </ac:spMkLst>
        </pc:spChg>
        <pc:grpChg chg="mod">
          <ac:chgData name="fatimajaffar" userId="5d256bc2-190a-4f90-92b4-e1cc45f1db47" providerId="ADAL" clId="{ED0532B0-3AEF-418D-81B7-04B8ADC73BF6}" dt="2024-09-24T05:07:04.475" v="54" actId="18245"/>
          <ac:grpSpMkLst>
            <pc:docMk/>
            <pc:sldMk cId="3629974774" sldId="277"/>
            <ac:grpSpMk id="3" creationId="{F7E82B78-600C-BF0F-54FB-89A09A272186}"/>
          </ac:grpSpMkLst>
        </pc:grpChg>
        <pc:graphicFrameChg chg="del">
          <ac:chgData name="fatimajaffar" userId="5d256bc2-190a-4f90-92b4-e1cc45f1db47" providerId="ADAL" clId="{ED0532B0-3AEF-418D-81B7-04B8ADC73BF6}" dt="2024-09-24T05:07:04.475" v="54" actId="18245"/>
          <ac:graphicFrameMkLst>
            <pc:docMk/>
            <pc:sldMk cId="3629974774" sldId="277"/>
            <ac:graphicFrameMk id="23" creationId="{72898BC5-31BF-3761-88F5-1FFDC96B879B}"/>
          </ac:graphicFrameMkLst>
        </pc:graphicFrameChg>
      </pc:sldChg>
      <pc:sldChg chg="add">
        <pc:chgData name="fatimajaffar" userId="5d256bc2-190a-4f90-92b4-e1cc45f1db47" providerId="ADAL" clId="{ED0532B0-3AEF-418D-81B7-04B8ADC73BF6}" dt="2024-09-24T05:06:47.207" v="53" actId="2890"/>
        <pc:sldMkLst>
          <pc:docMk/>
          <pc:sldMk cId="654358844" sldId="278"/>
        </pc:sldMkLst>
      </pc:sldChg>
      <pc:sldMasterChg chg="modSldLayout">
        <pc:chgData name="fatimajaffar" userId="5d256bc2-190a-4f90-92b4-e1cc45f1db47" providerId="ADAL" clId="{ED0532B0-3AEF-418D-81B7-04B8ADC73BF6}" dt="2024-09-24T04:51:24.142" v="0"/>
        <pc:sldMasterMkLst>
          <pc:docMk/>
          <pc:sldMasterMk cId="320035211" sldId="2147483652"/>
        </pc:sldMasterMkLst>
        <pc:sldLayoutChg chg="delSp">
          <pc:chgData name="fatimajaffar" userId="5d256bc2-190a-4f90-92b4-e1cc45f1db47" providerId="ADAL" clId="{ED0532B0-3AEF-418D-81B7-04B8ADC73BF6}" dt="2024-09-24T04:51:24.142" v="0"/>
          <pc:sldLayoutMkLst>
            <pc:docMk/>
            <pc:sldMasterMk cId="320035211" sldId="2147483652"/>
            <pc:sldLayoutMk cId="2956560409" sldId="2147483670"/>
          </pc:sldLayoutMkLst>
          <pc:spChg chg="del">
            <ac:chgData name="fatimajaffar" userId="5d256bc2-190a-4f90-92b4-e1cc45f1db47" providerId="ADAL" clId="{ED0532B0-3AEF-418D-81B7-04B8ADC73BF6}" dt="2024-09-24T04:51:24.142" v="0"/>
            <ac:spMkLst>
              <pc:docMk/>
              <pc:sldMasterMk cId="320035211" sldId="2147483652"/>
              <pc:sldLayoutMk cId="2956560409" sldId="2147483670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37.svg"/><Relationship Id="rId4" Type="http://schemas.openxmlformats.org/officeDocument/2006/relationships/image" Target="../media/image45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37.svg"/><Relationship Id="rId4" Type="http://schemas.openxmlformats.org/officeDocument/2006/relationships/image" Target="../media/image45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1079D-ECBC-4816-9FF9-B69BCFF2DA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25DFDAB-35D4-4C36-BC89-086734914928}">
      <dgm:prSet/>
      <dgm:spPr/>
      <dgm:t>
        <a:bodyPr/>
        <a:lstStyle/>
        <a:p>
          <a:r>
            <a:rPr lang="en-US" dirty="0"/>
            <a:t>Web 3.0: The next evolution of the internet</a:t>
          </a:r>
        </a:p>
      </dgm:t>
    </dgm:pt>
    <dgm:pt modelId="{E83FF389-FC4A-4C45-8C9A-95A8C0060703}" type="parTrans" cxnId="{6576FF70-829F-4E9F-9F0B-ECCD8CC8E2DD}">
      <dgm:prSet/>
      <dgm:spPr/>
      <dgm:t>
        <a:bodyPr/>
        <a:lstStyle/>
        <a:p>
          <a:endParaRPr lang="en-US"/>
        </a:p>
      </dgm:t>
    </dgm:pt>
    <dgm:pt modelId="{0C5F6E1F-5449-4928-BFCC-F83042FE852A}" type="sibTrans" cxnId="{6576FF70-829F-4E9F-9F0B-ECCD8CC8E2DD}">
      <dgm:prSet/>
      <dgm:spPr/>
      <dgm:t>
        <a:bodyPr/>
        <a:lstStyle/>
        <a:p>
          <a:endParaRPr lang="en-US"/>
        </a:p>
      </dgm:t>
    </dgm:pt>
    <dgm:pt modelId="{CE56E4EB-7722-4993-8AFF-1B1035DA5433}">
      <dgm:prSet/>
      <dgm:spPr/>
      <dgm:t>
        <a:bodyPr/>
        <a:lstStyle/>
        <a:p>
          <a:r>
            <a:rPr lang="en-US" dirty="0"/>
            <a:t>Key features: Decentralization, AI, and semantic web</a:t>
          </a:r>
        </a:p>
      </dgm:t>
    </dgm:pt>
    <dgm:pt modelId="{14B49825-A4D6-4CC8-984D-047DB2743338}" type="parTrans" cxnId="{3DEF59D3-B00B-4601-9D4D-60300D1E74D7}">
      <dgm:prSet/>
      <dgm:spPr/>
      <dgm:t>
        <a:bodyPr/>
        <a:lstStyle/>
        <a:p>
          <a:endParaRPr lang="en-US"/>
        </a:p>
      </dgm:t>
    </dgm:pt>
    <dgm:pt modelId="{23F5FBAA-EA9A-4DF7-8220-707555539812}" type="sibTrans" cxnId="{3DEF59D3-B00B-4601-9D4D-60300D1E74D7}">
      <dgm:prSet/>
      <dgm:spPr/>
      <dgm:t>
        <a:bodyPr/>
        <a:lstStyle/>
        <a:p>
          <a:endParaRPr lang="en-US"/>
        </a:p>
      </dgm:t>
    </dgm:pt>
    <dgm:pt modelId="{0C1230F8-3882-4B1C-96C4-43778029371D}">
      <dgm:prSet/>
      <dgm:spPr/>
      <dgm:t>
        <a:bodyPr/>
        <a:lstStyle/>
        <a:p>
          <a:r>
            <a:rPr lang="en-US" dirty="0"/>
            <a:t>Aims to create a more intelligent, connected, and user-centric web experience</a:t>
          </a:r>
        </a:p>
      </dgm:t>
    </dgm:pt>
    <dgm:pt modelId="{B7AFCF09-14B5-4774-B44B-ED5D4C5B57C6}" type="parTrans" cxnId="{A37CE79B-071C-4DAA-ACEA-E54D04F8D385}">
      <dgm:prSet/>
      <dgm:spPr/>
      <dgm:t>
        <a:bodyPr/>
        <a:lstStyle/>
        <a:p>
          <a:endParaRPr lang="en-US"/>
        </a:p>
      </dgm:t>
    </dgm:pt>
    <dgm:pt modelId="{D19725C6-6D10-4C49-A0C6-EC34C544E4DC}" type="sibTrans" cxnId="{A37CE79B-071C-4DAA-ACEA-E54D04F8D385}">
      <dgm:prSet/>
      <dgm:spPr/>
      <dgm:t>
        <a:bodyPr/>
        <a:lstStyle/>
        <a:p>
          <a:endParaRPr lang="en-US"/>
        </a:p>
      </dgm:t>
    </dgm:pt>
    <dgm:pt modelId="{26104890-4495-410A-8D79-458285E6B1F5}" type="pres">
      <dgm:prSet presAssocID="{ED91079D-ECBC-4816-9FF9-B69BCFF2DAC7}" presName="root" presStyleCnt="0">
        <dgm:presLayoutVars>
          <dgm:dir/>
          <dgm:resizeHandles val="exact"/>
        </dgm:presLayoutVars>
      </dgm:prSet>
      <dgm:spPr/>
    </dgm:pt>
    <dgm:pt modelId="{94E86211-565A-4159-BA00-60B53ECA40C0}" type="pres">
      <dgm:prSet presAssocID="{725DFDAB-35D4-4C36-BC89-086734914928}" presName="compNode" presStyleCnt="0"/>
      <dgm:spPr/>
    </dgm:pt>
    <dgm:pt modelId="{18F43322-A4F1-412D-9B34-8E996EF96BBF}" type="pres">
      <dgm:prSet presAssocID="{725DFDAB-35D4-4C36-BC89-086734914928}" presName="bgRect" presStyleLbl="bgShp" presStyleIdx="0" presStyleCnt="3"/>
      <dgm:spPr/>
    </dgm:pt>
    <dgm:pt modelId="{56B70E56-9CA9-48E8-B0F0-398DCCF62AED}" type="pres">
      <dgm:prSet presAssocID="{725DFDAB-35D4-4C36-BC89-0867349149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720E994-3059-45DF-B08F-9BD324039DCB}" type="pres">
      <dgm:prSet presAssocID="{725DFDAB-35D4-4C36-BC89-086734914928}" presName="spaceRect" presStyleCnt="0"/>
      <dgm:spPr/>
    </dgm:pt>
    <dgm:pt modelId="{540910E4-A218-440B-BF38-6504A3CE18CE}" type="pres">
      <dgm:prSet presAssocID="{725DFDAB-35D4-4C36-BC89-086734914928}" presName="parTx" presStyleLbl="revTx" presStyleIdx="0" presStyleCnt="3">
        <dgm:presLayoutVars>
          <dgm:chMax val="0"/>
          <dgm:chPref val="0"/>
        </dgm:presLayoutVars>
      </dgm:prSet>
      <dgm:spPr/>
    </dgm:pt>
    <dgm:pt modelId="{C625CC72-E066-4F1D-A469-8021C04A549F}" type="pres">
      <dgm:prSet presAssocID="{0C5F6E1F-5449-4928-BFCC-F83042FE852A}" presName="sibTrans" presStyleCnt="0"/>
      <dgm:spPr/>
    </dgm:pt>
    <dgm:pt modelId="{59845A67-7EEE-479C-9C24-90C8CAF6D3CF}" type="pres">
      <dgm:prSet presAssocID="{CE56E4EB-7722-4993-8AFF-1B1035DA5433}" presName="compNode" presStyleCnt="0"/>
      <dgm:spPr/>
    </dgm:pt>
    <dgm:pt modelId="{389A5B6E-69A4-4BF8-AB91-EEE51E4FE59A}" type="pres">
      <dgm:prSet presAssocID="{CE56E4EB-7722-4993-8AFF-1B1035DA5433}" presName="bgRect" presStyleLbl="bgShp" presStyleIdx="1" presStyleCnt="3"/>
      <dgm:spPr/>
    </dgm:pt>
    <dgm:pt modelId="{BCBAC704-5802-4EF9-AEB3-C4B1105B24B0}" type="pres">
      <dgm:prSet presAssocID="{CE56E4EB-7722-4993-8AFF-1B1035DA54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22714FC5-A3C5-4AD1-A894-2EFEE206E166}" type="pres">
      <dgm:prSet presAssocID="{CE56E4EB-7722-4993-8AFF-1B1035DA5433}" presName="spaceRect" presStyleCnt="0"/>
      <dgm:spPr/>
    </dgm:pt>
    <dgm:pt modelId="{9B3B3C7E-60C1-42A5-8DFA-65B10F2F5EF8}" type="pres">
      <dgm:prSet presAssocID="{CE56E4EB-7722-4993-8AFF-1B1035DA5433}" presName="parTx" presStyleLbl="revTx" presStyleIdx="1" presStyleCnt="3">
        <dgm:presLayoutVars>
          <dgm:chMax val="0"/>
          <dgm:chPref val="0"/>
        </dgm:presLayoutVars>
      </dgm:prSet>
      <dgm:spPr/>
    </dgm:pt>
    <dgm:pt modelId="{5A7FC555-3D0A-43B9-9D68-5AE9B9F2B36E}" type="pres">
      <dgm:prSet presAssocID="{23F5FBAA-EA9A-4DF7-8220-707555539812}" presName="sibTrans" presStyleCnt="0"/>
      <dgm:spPr/>
    </dgm:pt>
    <dgm:pt modelId="{3722D6EB-FAB9-493D-B898-7FF1D72EFB7C}" type="pres">
      <dgm:prSet presAssocID="{0C1230F8-3882-4B1C-96C4-43778029371D}" presName="compNode" presStyleCnt="0"/>
      <dgm:spPr/>
    </dgm:pt>
    <dgm:pt modelId="{0633E5F2-8F8E-48DD-B69B-36E0F93DDB9C}" type="pres">
      <dgm:prSet presAssocID="{0C1230F8-3882-4B1C-96C4-43778029371D}" presName="bgRect" presStyleLbl="bgShp" presStyleIdx="2" presStyleCnt="3"/>
      <dgm:spPr/>
    </dgm:pt>
    <dgm:pt modelId="{0881D81F-4BCC-4C2F-B7F3-9A1B9A610691}" type="pres">
      <dgm:prSet presAssocID="{0C1230F8-3882-4B1C-96C4-4377802937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EB407268-307B-441F-A4EF-06CECE57583C}" type="pres">
      <dgm:prSet presAssocID="{0C1230F8-3882-4B1C-96C4-43778029371D}" presName="spaceRect" presStyleCnt="0"/>
      <dgm:spPr/>
    </dgm:pt>
    <dgm:pt modelId="{7BA0E4DB-3AC9-436C-A32C-E36B742BE400}" type="pres">
      <dgm:prSet presAssocID="{0C1230F8-3882-4B1C-96C4-4377802937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BCEB27-4EBF-4720-9B07-E4DDAEDB8103}" type="presOf" srcId="{0C1230F8-3882-4B1C-96C4-43778029371D}" destId="{7BA0E4DB-3AC9-436C-A32C-E36B742BE400}" srcOrd="0" destOrd="0" presId="urn:microsoft.com/office/officeart/2018/2/layout/IconVerticalSolidList"/>
    <dgm:cxn modelId="{06DE3F4D-6990-4A9F-A0E8-EBE46C60605D}" type="presOf" srcId="{CE56E4EB-7722-4993-8AFF-1B1035DA5433}" destId="{9B3B3C7E-60C1-42A5-8DFA-65B10F2F5EF8}" srcOrd="0" destOrd="0" presId="urn:microsoft.com/office/officeart/2018/2/layout/IconVerticalSolidList"/>
    <dgm:cxn modelId="{FC7F3670-E72F-4F2B-A1F7-920657EED430}" type="presOf" srcId="{ED91079D-ECBC-4816-9FF9-B69BCFF2DAC7}" destId="{26104890-4495-410A-8D79-458285E6B1F5}" srcOrd="0" destOrd="0" presId="urn:microsoft.com/office/officeart/2018/2/layout/IconVerticalSolidList"/>
    <dgm:cxn modelId="{6576FF70-829F-4E9F-9F0B-ECCD8CC8E2DD}" srcId="{ED91079D-ECBC-4816-9FF9-B69BCFF2DAC7}" destId="{725DFDAB-35D4-4C36-BC89-086734914928}" srcOrd="0" destOrd="0" parTransId="{E83FF389-FC4A-4C45-8C9A-95A8C0060703}" sibTransId="{0C5F6E1F-5449-4928-BFCC-F83042FE852A}"/>
    <dgm:cxn modelId="{A37CE79B-071C-4DAA-ACEA-E54D04F8D385}" srcId="{ED91079D-ECBC-4816-9FF9-B69BCFF2DAC7}" destId="{0C1230F8-3882-4B1C-96C4-43778029371D}" srcOrd="2" destOrd="0" parTransId="{B7AFCF09-14B5-4774-B44B-ED5D4C5B57C6}" sibTransId="{D19725C6-6D10-4C49-A0C6-EC34C544E4DC}"/>
    <dgm:cxn modelId="{2E547EC7-081B-4102-BAB6-6DDCD4001152}" type="presOf" srcId="{725DFDAB-35D4-4C36-BC89-086734914928}" destId="{540910E4-A218-440B-BF38-6504A3CE18CE}" srcOrd="0" destOrd="0" presId="urn:microsoft.com/office/officeart/2018/2/layout/IconVerticalSolidList"/>
    <dgm:cxn modelId="{3DEF59D3-B00B-4601-9D4D-60300D1E74D7}" srcId="{ED91079D-ECBC-4816-9FF9-B69BCFF2DAC7}" destId="{CE56E4EB-7722-4993-8AFF-1B1035DA5433}" srcOrd="1" destOrd="0" parTransId="{14B49825-A4D6-4CC8-984D-047DB2743338}" sibTransId="{23F5FBAA-EA9A-4DF7-8220-707555539812}"/>
    <dgm:cxn modelId="{AF9E100C-CF9A-427C-8970-35C78623EEDC}" type="presParOf" srcId="{26104890-4495-410A-8D79-458285E6B1F5}" destId="{94E86211-565A-4159-BA00-60B53ECA40C0}" srcOrd="0" destOrd="0" presId="urn:microsoft.com/office/officeart/2018/2/layout/IconVerticalSolidList"/>
    <dgm:cxn modelId="{ECA4F6FD-33B5-4E59-A531-AE0A00EFC4E9}" type="presParOf" srcId="{94E86211-565A-4159-BA00-60B53ECA40C0}" destId="{18F43322-A4F1-412D-9B34-8E996EF96BBF}" srcOrd="0" destOrd="0" presId="urn:microsoft.com/office/officeart/2018/2/layout/IconVerticalSolidList"/>
    <dgm:cxn modelId="{C08473EF-B320-4124-ACC6-D299EE7CD86F}" type="presParOf" srcId="{94E86211-565A-4159-BA00-60B53ECA40C0}" destId="{56B70E56-9CA9-48E8-B0F0-398DCCF62AED}" srcOrd="1" destOrd="0" presId="urn:microsoft.com/office/officeart/2018/2/layout/IconVerticalSolidList"/>
    <dgm:cxn modelId="{A63989A6-E046-48C9-B488-32F8576051D6}" type="presParOf" srcId="{94E86211-565A-4159-BA00-60B53ECA40C0}" destId="{9720E994-3059-45DF-B08F-9BD324039DCB}" srcOrd="2" destOrd="0" presId="urn:microsoft.com/office/officeart/2018/2/layout/IconVerticalSolidList"/>
    <dgm:cxn modelId="{C83A1B1B-838D-45AE-B7CE-E00689542F79}" type="presParOf" srcId="{94E86211-565A-4159-BA00-60B53ECA40C0}" destId="{540910E4-A218-440B-BF38-6504A3CE18CE}" srcOrd="3" destOrd="0" presId="urn:microsoft.com/office/officeart/2018/2/layout/IconVerticalSolidList"/>
    <dgm:cxn modelId="{CAEDAF8F-EBE4-4481-BCA0-D9CD9C72A961}" type="presParOf" srcId="{26104890-4495-410A-8D79-458285E6B1F5}" destId="{C625CC72-E066-4F1D-A469-8021C04A549F}" srcOrd="1" destOrd="0" presId="urn:microsoft.com/office/officeart/2018/2/layout/IconVerticalSolidList"/>
    <dgm:cxn modelId="{48F31947-AC21-4797-9EB9-6FD6912B7CF8}" type="presParOf" srcId="{26104890-4495-410A-8D79-458285E6B1F5}" destId="{59845A67-7EEE-479C-9C24-90C8CAF6D3CF}" srcOrd="2" destOrd="0" presId="urn:microsoft.com/office/officeart/2018/2/layout/IconVerticalSolidList"/>
    <dgm:cxn modelId="{29CB31E7-3CDA-4BEF-829E-80220AD15E5A}" type="presParOf" srcId="{59845A67-7EEE-479C-9C24-90C8CAF6D3CF}" destId="{389A5B6E-69A4-4BF8-AB91-EEE51E4FE59A}" srcOrd="0" destOrd="0" presId="urn:microsoft.com/office/officeart/2018/2/layout/IconVerticalSolidList"/>
    <dgm:cxn modelId="{F60FBAED-6130-4BD0-9500-CB5BA21138F7}" type="presParOf" srcId="{59845A67-7EEE-479C-9C24-90C8CAF6D3CF}" destId="{BCBAC704-5802-4EF9-AEB3-C4B1105B24B0}" srcOrd="1" destOrd="0" presId="urn:microsoft.com/office/officeart/2018/2/layout/IconVerticalSolidList"/>
    <dgm:cxn modelId="{87902CF3-3F5B-4467-A0B6-86FDA7253CE6}" type="presParOf" srcId="{59845A67-7EEE-479C-9C24-90C8CAF6D3CF}" destId="{22714FC5-A3C5-4AD1-A894-2EFEE206E166}" srcOrd="2" destOrd="0" presId="urn:microsoft.com/office/officeart/2018/2/layout/IconVerticalSolidList"/>
    <dgm:cxn modelId="{CC9B6166-50C8-488D-BE4E-A61554E04145}" type="presParOf" srcId="{59845A67-7EEE-479C-9C24-90C8CAF6D3CF}" destId="{9B3B3C7E-60C1-42A5-8DFA-65B10F2F5EF8}" srcOrd="3" destOrd="0" presId="urn:microsoft.com/office/officeart/2018/2/layout/IconVerticalSolidList"/>
    <dgm:cxn modelId="{3CF2C5D2-B0AF-4AA8-A9B4-D67BFCBB4C42}" type="presParOf" srcId="{26104890-4495-410A-8D79-458285E6B1F5}" destId="{5A7FC555-3D0A-43B9-9D68-5AE9B9F2B36E}" srcOrd="3" destOrd="0" presId="urn:microsoft.com/office/officeart/2018/2/layout/IconVerticalSolidList"/>
    <dgm:cxn modelId="{FCD74086-4BA8-4F35-BA32-1967EEEF4D73}" type="presParOf" srcId="{26104890-4495-410A-8D79-458285E6B1F5}" destId="{3722D6EB-FAB9-493D-B898-7FF1D72EFB7C}" srcOrd="4" destOrd="0" presId="urn:microsoft.com/office/officeart/2018/2/layout/IconVerticalSolidList"/>
    <dgm:cxn modelId="{D04E5AA1-BBA7-4E75-90CF-F49D2623A49F}" type="presParOf" srcId="{3722D6EB-FAB9-493D-B898-7FF1D72EFB7C}" destId="{0633E5F2-8F8E-48DD-B69B-36E0F93DDB9C}" srcOrd="0" destOrd="0" presId="urn:microsoft.com/office/officeart/2018/2/layout/IconVerticalSolidList"/>
    <dgm:cxn modelId="{45491589-301D-4F0E-B0A8-025BABF0C9E8}" type="presParOf" srcId="{3722D6EB-FAB9-493D-B898-7FF1D72EFB7C}" destId="{0881D81F-4BCC-4C2F-B7F3-9A1B9A610691}" srcOrd="1" destOrd="0" presId="urn:microsoft.com/office/officeart/2018/2/layout/IconVerticalSolidList"/>
    <dgm:cxn modelId="{1DA4A1D1-7CF2-4A8D-88FD-83DC9D4F7E7C}" type="presParOf" srcId="{3722D6EB-FAB9-493D-B898-7FF1D72EFB7C}" destId="{EB407268-307B-441F-A4EF-06CECE57583C}" srcOrd="2" destOrd="0" presId="urn:microsoft.com/office/officeart/2018/2/layout/IconVerticalSolidList"/>
    <dgm:cxn modelId="{0B95F2D9-EE81-4E26-8AE7-1D74314F7501}" type="presParOf" srcId="{3722D6EB-FAB9-493D-B898-7FF1D72EFB7C}" destId="{7BA0E4DB-3AC9-436C-A32C-E36B742BE4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2B2CFF1-5AF7-46F2-952D-87C22F118D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A75BAC-6656-4E96-9C8B-45E9064A4709}">
      <dgm:prSet/>
      <dgm:spPr/>
      <dgm:t>
        <a:bodyPr/>
        <a:lstStyle/>
        <a:p>
          <a:pPr>
            <a:defRPr cap="all"/>
          </a:pPr>
          <a:r>
            <a:rPr lang="en-US"/>
            <a:t>Decentralized learning platforms</a:t>
          </a:r>
        </a:p>
      </dgm:t>
    </dgm:pt>
    <dgm:pt modelId="{0DE7CD15-53E9-4866-B552-F3D90FBF6F04}" type="parTrans" cxnId="{5D4B5EC8-9A74-487B-8461-C5E866DCEC22}">
      <dgm:prSet/>
      <dgm:spPr/>
      <dgm:t>
        <a:bodyPr/>
        <a:lstStyle/>
        <a:p>
          <a:endParaRPr lang="en-US"/>
        </a:p>
      </dgm:t>
    </dgm:pt>
    <dgm:pt modelId="{8B9BE012-F50E-4D08-B0EA-B2825DC9670F}" type="sibTrans" cxnId="{5D4B5EC8-9A74-487B-8461-C5E866DCEC22}">
      <dgm:prSet/>
      <dgm:spPr/>
      <dgm:t>
        <a:bodyPr/>
        <a:lstStyle/>
        <a:p>
          <a:endParaRPr lang="en-US"/>
        </a:p>
      </dgm:t>
    </dgm:pt>
    <dgm:pt modelId="{09A5556D-2C07-4DD2-9DBA-A4578ABDF15F}">
      <dgm:prSet/>
      <dgm:spPr/>
      <dgm:t>
        <a:bodyPr/>
        <a:lstStyle/>
        <a:p>
          <a:pPr>
            <a:defRPr cap="all"/>
          </a:pPr>
          <a:r>
            <a:rPr lang="en-US"/>
            <a:t>Verifiable digital credentials and certificates</a:t>
          </a:r>
        </a:p>
      </dgm:t>
    </dgm:pt>
    <dgm:pt modelId="{BE0E94DA-E6E6-4F4D-B086-E1774F490F9D}" type="parTrans" cxnId="{E6BCF485-1F14-48A7-B118-FCAD5CF54D86}">
      <dgm:prSet/>
      <dgm:spPr/>
      <dgm:t>
        <a:bodyPr/>
        <a:lstStyle/>
        <a:p>
          <a:endParaRPr lang="en-US"/>
        </a:p>
      </dgm:t>
    </dgm:pt>
    <dgm:pt modelId="{015F1E83-717C-40AA-8D3C-4D396E848C0A}" type="sibTrans" cxnId="{E6BCF485-1F14-48A7-B118-FCAD5CF54D86}">
      <dgm:prSet/>
      <dgm:spPr/>
      <dgm:t>
        <a:bodyPr/>
        <a:lstStyle/>
        <a:p>
          <a:endParaRPr lang="en-US"/>
        </a:p>
      </dgm:t>
    </dgm:pt>
    <dgm:pt modelId="{697C2C22-11E8-46BC-90C2-481092A31DE6}">
      <dgm:prSet/>
      <dgm:spPr/>
      <dgm:t>
        <a:bodyPr/>
        <a:lstStyle/>
        <a:p>
          <a:pPr>
            <a:defRPr cap="all"/>
          </a:pPr>
          <a:r>
            <a:rPr lang="en-US"/>
            <a:t>Personalized learning experiences</a:t>
          </a:r>
        </a:p>
      </dgm:t>
    </dgm:pt>
    <dgm:pt modelId="{F78ED0EC-9DC0-449E-8F62-808F009CC708}" type="parTrans" cxnId="{274B1233-0C37-45B7-B28D-0824F0A2DB13}">
      <dgm:prSet/>
      <dgm:spPr/>
      <dgm:t>
        <a:bodyPr/>
        <a:lstStyle/>
        <a:p>
          <a:endParaRPr lang="en-US"/>
        </a:p>
      </dgm:t>
    </dgm:pt>
    <dgm:pt modelId="{A371B27F-2C7A-4490-867B-3AC1FFDD9E65}" type="sibTrans" cxnId="{274B1233-0C37-45B7-B28D-0824F0A2DB13}">
      <dgm:prSet/>
      <dgm:spPr/>
      <dgm:t>
        <a:bodyPr/>
        <a:lstStyle/>
        <a:p>
          <a:endParaRPr lang="en-US"/>
        </a:p>
      </dgm:t>
    </dgm:pt>
    <dgm:pt modelId="{63A45061-DD5F-465F-A21D-06A877C92C1E}">
      <dgm:prSet/>
      <dgm:spPr/>
      <dgm:t>
        <a:bodyPr/>
        <a:lstStyle/>
        <a:p>
          <a:pPr>
            <a:defRPr cap="all"/>
          </a:pPr>
          <a:r>
            <a:rPr lang="en-US"/>
            <a:t>Global accessibility to educational resources</a:t>
          </a:r>
        </a:p>
      </dgm:t>
    </dgm:pt>
    <dgm:pt modelId="{C069E382-88EB-489C-80CB-A9E32AFECA82}" type="parTrans" cxnId="{5A601A7A-8CDD-4188-8B93-58843197580A}">
      <dgm:prSet/>
      <dgm:spPr/>
      <dgm:t>
        <a:bodyPr/>
        <a:lstStyle/>
        <a:p>
          <a:endParaRPr lang="en-US"/>
        </a:p>
      </dgm:t>
    </dgm:pt>
    <dgm:pt modelId="{18C8391F-7C8A-48D6-81E2-5DDDDED0CC2D}" type="sibTrans" cxnId="{5A601A7A-8CDD-4188-8B93-58843197580A}">
      <dgm:prSet/>
      <dgm:spPr/>
      <dgm:t>
        <a:bodyPr/>
        <a:lstStyle/>
        <a:p>
          <a:endParaRPr lang="en-US"/>
        </a:p>
      </dgm:t>
    </dgm:pt>
    <dgm:pt modelId="{4129A9CB-17EF-4B24-BC63-AFCF99D5A8C4}" type="pres">
      <dgm:prSet presAssocID="{D2B2CFF1-5AF7-46F2-952D-87C22F118D53}" presName="root" presStyleCnt="0">
        <dgm:presLayoutVars>
          <dgm:dir/>
          <dgm:resizeHandles val="exact"/>
        </dgm:presLayoutVars>
      </dgm:prSet>
      <dgm:spPr/>
    </dgm:pt>
    <dgm:pt modelId="{68CA50BD-72DA-441A-9879-9FFC5E4B968A}" type="pres">
      <dgm:prSet presAssocID="{53A75BAC-6656-4E96-9C8B-45E9064A4709}" presName="compNode" presStyleCnt="0"/>
      <dgm:spPr/>
    </dgm:pt>
    <dgm:pt modelId="{36029591-E26E-47A9-AC44-9F1EE3082853}" type="pres">
      <dgm:prSet presAssocID="{53A75BAC-6656-4E96-9C8B-45E9064A4709}" presName="iconBgRect" presStyleLbl="bgShp" presStyleIdx="0" presStyleCnt="4"/>
      <dgm:spPr/>
    </dgm:pt>
    <dgm:pt modelId="{C8790F27-590D-484B-BA97-EDD576E34BF9}" type="pres">
      <dgm:prSet presAssocID="{53A75BAC-6656-4E96-9C8B-45E9064A47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99020CA-4B39-4BA2-A425-DDB2CEB4172A}" type="pres">
      <dgm:prSet presAssocID="{53A75BAC-6656-4E96-9C8B-45E9064A4709}" presName="spaceRect" presStyleCnt="0"/>
      <dgm:spPr/>
    </dgm:pt>
    <dgm:pt modelId="{C4A039C6-856B-402C-B934-DA871948382F}" type="pres">
      <dgm:prSet presAssocID="{53A75BAC-6656-4E96-9C8B-45E9064A4709}" presName="textRect" presStyleLbl="revTx" presStyleIdx="0" presStyleCnt="4">
        <dgm:presLayoutVars>
          <dgm:chMax val="1"/>
          <dgm:chPref val="1"/>
        </dgm:presLayoutVars>
      </dgm:prSet>
      <dgm:spPr/>
    </dgm:pt>
    <dgm:pt modelId="{295DE685-C87F-4927-A559-FE17C015028C}" type="pres">
      <dgm:prSet presAssocID="{8B9BE012-F50E-4D08-B0EA-B2825DC9670F}" presName="sibTrans" presStyleCnt="0"/>
      <dgm:spPr/>
    </dgm:pt>
    <dgm:pt modelId="{F1FF1030-B35D-4A0C-AA51-0BC615EEF9D1}" type="pres">
      <dgm:prSet presAssocID="{09A5556D-2C07-4DD2-9DBA-A4578ABDF15F}" presName="compNode" presStyleCnt="0"/>
      <dgm:spPr/>
    </dgm:pt>
    <dgm:pt modelId="{EB3509CE-A9F3-4FFC-86C8-FC68C19D9D0C}" type="pres">
      <dgm:prSet presAssocID="{09A5556D-2C07-4DD2-9DBA-A4578ABDF15F}" presName="iconBgRect" presStyleLbl="bgShp" presStyleIdx="1" presStyleCnt="4"/>
      <dgm:spPr/>
    </dgm:pt>
    <dgm:pt modelId="{AE42D564-BCA4-4A8D-8610-DEC4FD81280E}" type="pres">
      <dgm:prSet presAssocID="{09A5556D-2C07-4DD2-9DBA-A4578ABDF1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5D6662A6-D7C9-4842-B2AA-A7278512E2B7}" type="pres">
      <dgm:prSet presAssocID="{09A5556D-2C07-4DD2-9DBA-A4578ABDF15F}" presName="spaceRect" presStyleCnt="0"/>
      <dgm:spPr/>
    </dgm:pt>
    <dgm:pt modelId="{68435CA2-3FFC-47B2-A39A-2E6607B36EDF}" type="pres">
      <dgm:prSet presAssocID="{09A5556D-2C07-4DD2-9DBA-A4578ABDF15F}" presName="textRect" presStyleLbl="revTx" presStyleIdx="1" presStyleCnt="4">
        <dgm:presLayoutVars>
          <dgm:chMax val="1"/>
          <dgm:chPref val="1"/>
        </dgm:presLayoutVars>
      </dgm:prSet>
      <dgm:spPr/>
    </dgm:pt>
    <dgm:pt modelId="{C9544CA6-29BB-4440-A8F6-4A6C6145CB81}" type="pres">
      <dgm:prSet presAssocID="{015F1E83-717C-40AA-8D3C-4D396E848C0A}" presName="sibTrans" presStyleCnt="0"/>
      <dgm:spPr/>
    </dgm:pt>
    <dgm:pt modelId="{5C880A3A-56E3-4F25-809C-692355423B21}" type="pres">
      <dgm:prSet presAssocID="{697C2C22-11E8-46BC-90C2-481092A31DE6}" presName="compNode" presStyleCnt="0"/>
      <dgm:spPr/>
    </dgm:pt>
    <dgm:pt modelId="{84C2A970-1F13-4365-B4EF-84BF316F1814}" type="pres">
      <dgm:prSet presAssocID="{697C2C22-11E8-46BC-90C2-481092A31DE6}" presName="iconBgRect" presStyleLbl="bgShp" presStyleIdx="2" presStyleCnt="4"/>
      <dgm:spPr/>
    </dgm:pt>
    <dgm:pt modelId="{C4FA6995-617C-4018-AA27-4BD613F5B46F}" type="pres">
      <dgm:prSet presAssocID="{697C2C22-11E8-46BC-90C2-481092A31D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49609B-2AC4-4D41-99E7-9047F4A5F5EC}" type="pres">
      <dgm:prSet presAssocID="{697C2C22-11E8-46BC-90C2-481092A31DE6}" presName="spaceRect" presStyleCnt="0"/>
      <dgm:spPr/>
    </dgm:pt>
    <dgm:pt modelId="{A792086B-6772-484A-AE2F-9703F96D3B5E}" type="pres">
      <dgm:prSet presAssocID="{697C2C22-11E8-46BC-90C2-481092A31DE6}" presName="textRect" presStyleLbl="revTx" presStyleIdx="2" presStyleCnt="4">
        <dgm:presLayoutVars>
          <dgm:chMax val="1"/>
          <dgm:chPref val="1"/>
        </dgm:presLayoutVars>
      </dgm:prSet>
      <dgm:spPr/>
    </dgm:pt>
    <dgm:pt modelId="{0DF1925E-3566-4C9D-9657-F9B066DBDB5E}" type="pres">
      <dgm:prSet presAssocID="{A371B27F-2C7A-4490-867B-3AC1FFDD9E65}" presName="sibTrans" presStyleCnt="0"/>
      <dgm:spPr/>
    </dgm:pt>
    <dgm:pt modelId="{73E84E6B-4E7C-461E-A16C-7E8D849D08B5}" type="pres">
      <dgm:prSet presAssocID="{63A45061-DD5F-465F-A21D-06A877C92C1E}" presName="compNode" presStyleCnt="0"/>
      <dgm:spPr/>
    </dgm:pt>
    <dgm:pt modelId="{2E414BB2-B1EF-4F6E-960F-7D395F26C509}" type="pres">
      <dgm:prSet presAssocID="{63A45061-DD5F-465F-A21D-06A877C92C1E}" presName="iconBgRect" presStyleLbl="bgShp" presStyleIdx="3" presStyleCnt="4"/>
      <dgm:spPr/>
    </dgm:pt>
    <dgm:pt modelId="{AC260864-1EF8-4435-95DF-4AA74DE09C75}" type="pres">
      <dgm:prSet presAssocID="{63A45061-DD5F-465F-A21D-06A877C92C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D4B906C-367F-4D22-9437-000F0A233A81}" type="pres">
      <dgm:prSet presAssocID="{63A45061-DD5F-465F-A21D-06A877C92C1E}" presName="spaceRect" presStyleCnt="0"/>
      <dgm:spPr/>
    </dgm:pt>
    <dgm:pt modelId="{761EB417-970C-4AFA-B6D2-4C31AB03D207}" type="pres">
      <dgm:prSet presAssocID="{63A45061-DD5F-465F-A21D-06A877C92C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D51B0C-2904-4B95-B5C5-5B631801FEDF}" type="presOf" srcId="{53A75BAC-6656-4E96-9C8B-45E9064A4709}" destId="{C4A039C6-856B-402C-B934-DA871948382F}" srcOrd="0" destOrd="0" presId="urn:microsoft.com/office/officeart/2018/5/layout/IconCircleLabelList"/>
    <dgm:cxn modelId="{274B1233-0C37-45B7-B28D-0824F0A2DB13}" srcId="{D2B2CFF1-5AF7-46F2-952D-87C22F118D53}" destId="{697C2C22-11E8-46BC-90C2-481092A31DE6}" srcOrd="2" destOrd="0" parTransId="{F78ED0EC-9DC0-449E-8F62-808F009CC708}" sibTransId="{A371B27F-2C7A-4490-867B-3AC1FFDD9E65}"/>
    <dgm:cxn modelId="{5A601A7A-8CDD-4188-8B93-58843197580A}" srcId="{D2B2CFF1-5AF7-46F2-952D-87C22F118D53}" destId="{63A45061-DD5F-465F-A21D-06A877C92C1E}" srcOrd="3" destOrd="0" parTransId="{C069E382-88EB-489C-80CB-A9E32AFECA82}" sibTransId="{18C8391F-7C8A-48D6-81E2-5DDDDED0CC2D}"/>
    <dgm:cxn modelId="{601A4A7D-F7A6-46F8-836B-185D978463D3}" type="presOf" srcId="{D2B2CFF1-5AF7-46F2-952D-87C22F118D53}" destId="{4129A9CB-17EF-4B24-BC63-AFCF99D5A8C4}" srcOrd="0" destOrd="0" presId="urn:microsoft.com/office/officeart/2018/5/layout/IconCircleLabelList"/>
    <dgm:cxn modelId="{E6BCF485-1F14-48A7-B118-FCAD5CF54D86}" srcId="{D2B2CFF1-5AF7-46F2-952D-87C22F118D53}" destId="{09A5556D-2C07-4DD2-9DBA-A4578ABDF15F}" srcOrd="1" destOrd="0" parTransId="{BE0E94DA-E6E6-4F4D-B086-E1774F490F9D}" sibTransId="{015F1E83-717C-40AA-8D3C-4D396E848C0A}"/>
    <dgm:cxn modelId="{2AA70886-72F4-45F7-9C63-FF50A627BBBF}" type="presOf" srcId="{697C2C22-11E8-46BC-90C2-481092A31DE6}" destId="{A792086B-6772-484A-AE2F-9703F96D3B5E}" srcOrd="0" destOrd="0" presId="urn:microsoft.com/office/officeart/2018/5/layout/IconCircleLabelList"/>
    <dgm:cxn modelId="{B1A7DCB0-71A6-4DF5-AD9E-91A0C3D8CAD2}" type="presOf" srcId="{63A45061-DD5F-465F-A21D-06A877C92C1E}" destId="{761EB417-970C-4AFA-B6D2-4C31AB03D207}" srcOrd="0" destOrd="0" presId="urn:microsoft.com/office/officeart/2018/5/layout/IconCircleLabelList"/>
    <dgm:cxn modelId="{5D4B5EC8-9A74-487B-8461-C5E866DCEC22}" srcId="{D2B2CFF1-5AF7-46F2-952D-87C22F118D53}" destId="{53A75BAC-6656-4E96-9C8B-45E9064A4709}" srcOrd="0" destOrd="0" parTransId="{0DE7CD15-53E9-4866-B552-F3D90FBF6F04}" sibTransId="{8B9BE012-F50E-4D08-B0EA-B2825DC9670F}"/>
    <dgm:cxn modelId="{63B435F4-CEA4-4FE0-B4F3-2F1D711F2947}" type="presOf" srcId="{09A5556D-2C07-4DD2-9DBA-A4578ABDF15F}" destId="{68435CA2-3FFC-47B2-A39A-2E6607B36EDF}" srcOrd="0" destOrd="0" presId="urn:microsoft.com/office/officeart/2018/5/layout/IconCircleLabelList"/>
    <dgm:cxn modelId="{D954684A-1550-4559-B9E3-67532196AB5A}" type="presParOf" srcId="{4129A9CB-17EF-4B24-BC63-AFCF99D5A8C4}" destId="{68CA50BD-72DA-441A-9879-9FFC5E4B968A}" srcOrd="0" destOrd="0" presId="urn:microsoft.com/office/officeart/2018/5/layout/IconCircleLabelList"/>
    <dgm:cxn modelId="{3C823AC0-9C50-4DC0-9EBE-1B89D6B1E68B}" type="presParOf" srcId="{68CA50BD-72DA-441A-9879-9FFC5E4B968A}" destId="{36029591-E26E-47A9-AC44-9F1EE3082853}" srcOrd="0" destOrd="0" presId="urn:microsoft.com/office/officeart/2018/5/layout/IconCircleLabelList"/>
    <dgm:cxn modelId="{77DD4B78-4940-4EA3-8A89-B39C147E0451}" type="presParOf" srcId="{68CA50BD-72DA-441A-9879-9FFC5E4B968A}" destId="{C8790F27-590D-484B-BA97-EDD576E34BF9}" srcOrd="1" destOrd="0" presId="urn:microsoft.com/office/officeart/2018/5/layout/IconCircleLabelList"/>
    <dgm:cxn modelId="{7CA10509-5971-44E0-9E5F-C7599F3D6407}" type="presParOf" srcId="{68CA50BD-72DA-441A-9879-9FFC5E4B968A}" destId="{699020CA-4B39-4BA2-A425-DDB2CEB4172A}" srcOrd="2" destOrd="0" presId="urn:microsoft.com/office/officeart/2018/5/layout/IconCircleLabelList"/>
    <dgm:cxn modelId="{156F61D4-F290-4066-8275-E2BEC13ED36B}" type="presParOf" srcId="{68CA50BD-72DA-441A-9879-9FFC5E4B968A}" destId="{C4A039C6-856B-402C-B934-DA871948382F}" srcOrd="3" destOrd="0" presId="urn:microsoft.com/office/officeart/2018/5/layout/IconCircleLabelList"/>
    <dgm:cxn modelId="{2969C89E-11B6-4BB3-94CB-F9305A95FBEE}" type="presParOf" srcId="{4129A9CB-17EF-4B24-BC63-AFCF99D5A8C4}" destId="{295DE685-C87F-4927-A559-FE17C015028C}" srcOrd="1" destOrd="0" presId="urn:microsoft.com/office/officeart/2018/5/layout/IconCircleLabelList"/>
    <dgm:cxn modelId="{84B0D963-8B13-43E1-BA76-75809ED94521}" type="presParOf" srcId="{4129A9CB-17EF-4B24-BC63-AFCF99D5A8C4}" destId="{F1FF1030-B35D-4A0C-AA51-0BC615EEF9D1}" srcOrd="2" destOrd="0" presId="urn:microsoft.com/office/officeart/2018/5/layout/IconCircleLabelList"/>
    <dgm:cxn modelId="{DFDD0A55-5CE9-4BFB-8B27-977E742FF2B0}" type="presParOf" srcId="{F1FF1030-B35D-4A0C-AA51-0BC615EEF9D1}" destId="{EB3509CE-A9F3-4FFC-86C8-FC68C19D9D0C}" srcOrd="0" destOrd="0" presId="urn:microsoft.com/office/officeart/2018/5/layout/IconCircleLabelList"/>
    <dgm:cxn modelId="{78D25ACB-E2AD-460D-A629-AF75E95D50BC}" type="presParOf" srcId="{F1FF1030-B35D-4A0C-AA51-0BC615EEF9D1}" destId="{AE42D564-BCA4-4A8D-8610-DEC4FD81280E}" srcOrd="1" destOrd="0" presId="urn:microsoft.com/office/officeart/2018/5/layout/IconCircleLabelList"/>
    <dgm:cxn modelId="{5C1DD9CD-0B8E-454C-980F-B795BE0F9E53}" type="presParOf" srcId="{F1FF1030-B35D-4A0C-AA51-0BC615EEF9D1}" destId="{5D6662A6-D7C9-4842-B2AA-A7278512E2B7}" srcOrd="2" destOrd="0" presId="urn:microsoft.com/office/officeart/2018/5/layout/IconCircleLabelList"/>
    <dgm:cxn modelId="{7928A80B-F6E2-4C3D-BB76-BC20D569B59B}" type="presParOf" srcId="{F1FF1030-B35D-4A0C-AA51-0BC615EEF9D1}" destId="{68435CA2-3FFC-47B2-A39A-2E6607B36EDF}" srcOrd="3" destOrd="0" presId="urn:microsoft.com/office/officeart/2018/5/layout/IconCircleLabelList"/>
    <dgm:cxn modelId="{A0054713-F51B-43A1-95AF-998BC7D57421}" type="presParOf" srcId="{4129A9CB-17EF-4B24-BC63-AFCF99D5A8C4}" destId="{C9544CA6-29BB-4440-A8F6-4A6C6145CB81}" srcOrd="3" destOrd="0" presId="urn:microsoft.com/office/officeart/2018/5/layout/IconCircleLabelList"/>
    <dgm:cxn modelId="{9B877B55-69F3-43D2-8605-12BD7E78DA94}" type="presParOf" srcId="{4129A9CB-17EF-4B24-BC63-AFCF99D5A8C4}" destId="{5C880A3A-56E3-4F25-809C-692355423B21}" srcOrd="4" destOrd="0" presId="urn:microsoft.com/office/officeart/2018/5/layout/IconCircleLabelList"/>
    <dgm:cxn modelId="{E57BB71C-6A73-4B63-B131-B585487B0BA7}" type="presParOf" srcId="{5C880A3A-56E3-4F25-809C-692355423B21}" destId="{84C2A970-1F13-4365-B4EF-84BF316F1814}" srcOrd="0" destOrd="0" presId="urn:microsoft.com/office/officeart/2018/5/layout/IconCircleLabelList"/>
    <dgm:cxn modelId="{64B288B1-69AB-4195-8487-18968F84FBBA}" type="presParOf" srcId="{5C880A3A-56E3-4F25-809C-692355423B21}" destId="{C4FA6995-617C-4018-AA27-4BD613F5B46F}" srcOrd="1" destOrd="0" presId="urn:microsoft.com/office/officeart/2018/5/layout/IconCircleLabelList"/>
    <dgm:cxn modelId="{4A9AA048-8440-4A94-BB5B-009E41590921}" type="presParOf" srcId="{5C880A3A-56E3-4F25-809C-692355423B21}" destId="{A849609B-2AC4-4D41-99E7-9047F4A5F5EC}" srcOrd="2" destOrd="0" presId="urn:microsoft.com/office/officeart/2018/5/layout/IconCircleLabelList"/>
    <dgm:cxn modelId="{7D58EB83-7477-43C6-9C99-5D8FD0F54C66}" type="presParOf" srcId="{5C880A3A-56E3-4F25-809C-692355423B21}" destId="{A792086B-6772-484A-AE2F-9703F96D3B5E}" srcOrd="3" destOrd="0" presId="urn:microsoft.com/office/officeart/2018/5/layout/IconCircleLabelList"/>
    <dgm:cxn modelId="{DE0CAF04-98C0-4764-871F-F75EFE814081}" type="presParOf" srcId="{4129A9CB-17EF-4B24-BC63-AFCF99D5A8C4}" destId="{0DF1925E-3566-4C9D-9657-F9B066DBDB5E}" srcOrd="5" destOrd="0" presId="urn:microsoft.com/office/officeart/2018/5/layout/IconCircleLabelList"/>
    <dgm:cxn modelId="{864A5BCC-24FD-4288-9F21-ABFAF1F5C5C7}" type="presParOf" srcId="{4129A9CB-17EF-4B24-BC63-AFCF99D5A8C4}" destId="{73E84E6B-4E7C-461E-A16C-7E8D849D08B5}" srcOrd="6" destOrd="0" presId="urn:microsoft.com/office/officeart/2018/5/layout/IconCircleLabelList"/>
    <dgm:cxn modelId="{2989FA1A-CF15-4739-9D95-0064E1524D47}" type="presParOf" srcId="{73E84E6B-4E7C-461E-A16C-7E8D849D08B5}" destId="{2E414BB2-B1EF-4F6E-960F-7D395F26C509}" srcOrd="0" destOrd="0" presId="urn:microsoft.com/office/officeart/2018/5/layout/IconCircleLabelList"/>
    <dgm:cxn modelId="{EB9DAD9C-330C-437E-9948-30C2570F1BDF}" type="presParOf" srcId="{73E84E6B-4E7C-461E-A16C-7E8D849D08B5}" destId="{AC260864-1EF8-4435-95DF-4AA74DE09C75}" srcOrd="1" destOrd="0" presId="urn:microsoft.com/office/officeart/2018/5/layout/IconCircleLabelList"/>
    <dgm:cxn modelId="{9DD40586-2D13-4BAF-8609-74E5B57F8A62}" type="presParOf" srcId="{73E84E6B-4E7C-461E-A16C-7E8D849D08B5}" destId="{5D4B906C-367F-4D22-9437-000F0A233A81}" srcOrd="2" destOrd="0" presId="urn:microsoft.com/office/officeart/2018/5/layout/IconCircleLabelList"/>
    <dgm:cxn modelId="{18C6A97F-FA25-4709-A083-F8996FBA4A0E}" type="presParOf" srcId="{73E84E6B-4E7C-461E-A16C-7E8D849D08B5}" destId="{761EB417-970C-4AFA-B6D2-4C31AB03D2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63EAE5-7FD4-4C6B-A32A-EB9DA034E9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DF2232-55A1-491C-AFF7-C49563C22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3.0 promises a more intelligent, decentralized, and user-centric internet</a:t>
          </a:r>
        </a:p>
      </dgm:t>
    </dgm:pt>
    <dgm:pt modelId="{F7688699-6974-43AB-85EC-7C97D1A6F5CC}" type="parTrans" cxnId="{194E91A6-2067-4BF7-B0D6-3F86E95A5106}">
      <dgm:prSet/>
      <dgm:spPr/>
      <dgm:t>
        <a:bodyPr/>
        <a:lstStyle/>
        <a:p>
          <a:endParaRPr lang="en-US"/>
        </a:p>
      </dgm:t>
    </dgm:pt>
    <dgm:pt modelId="{6B07F322-1965-4D81-9347-D515263DF804}" type="sibTrans" cxnId="{194E91A6-2067-4BF7-B0D6-3F86E95A5106}">
      <dgm:prSet/>
      <dgm:spPr/>
      <dgm:t>
        <a:bodyPr/>
        <a:lstStyle/>
        <a:p>
          <a:endParaRPr lang="en-US"/>
        </a:p>
      </dgm:t>
    </dgm:pt>
    <dgm:pt modelId="{E7E6A34B-5297-4198-A495-74CD22A8B8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 remain, but potential benefits are significant</a:t>
          </a:r>
        </a:p>
      </dgm:t>
    </dgm:pt>
    <dgm:pt modelId="{1C991562-57EF-4609-BD28-8F34D0354147}" type="parTrans" cxnId="{3392773F-E714-471E-82E5-3B7B4AF2B968}">
      <dgm:prSet/>
      <dgm:spPr/>
      <dgm:t>
        <a:bodyPr/>
        <a:lstStyle/>
        <a:p>
          <a:endParaRPr lang="en-US"/>
        </a:p>
      </dgm:t>
    </dgm:pt>
    <dgm:pt modelId="{D6883A9C-5238-4A7E-8F89-513240E16DB0}" type="sibTrans" cxnId="{3392773F-E714-471E-82E5-3B7B4AF2B968}">
      <dgm:prSet/>
      <dgm:spPr/>
      <dgm:t>
        <a:bodyPr/>
        <a:lstStyle/>
        <a:p>
          <a:endParaRPr lang="en-US"/>
        </a:p>
      </dgm:t>
    </dgm:pt>
    <dgm:pt modelId="{7D8B5092-892B-45DA-9C43-E743F18BB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future of the web is evolving – stay curious and engaged!</a:t>
          </a:r>
        </a:p>
      </dgm:t>
    </dgm:pt>
    <dgm:pt modelId="{35E15B20-874A-423D-9200-7D3AB2D423C4}" type="parTrans" cxnId="{4F518951-E8DA-4F76-8BF5-E36DBB2C9CA8}">
      <dgm:prSet/>
      <dgm:spPr/>
      <dgm:t>
        <a:bodyPr/>
        <a:lstStyle/>
        <a:p>
          <a:endParaRPr lang="en-US"/>
        </a:p>
      </dgm:t>
    </dgm:pt>
    <dgm:pt modelId="{F95A6BCE-F471-4E56-8D7C-AE7D9447F36B}" type="sibTrans" cxnId="{4F518951-E8DA-4F76-8BF5-E36DBB2C9CA8}">
      <dgm:prSet/>
      <dgm:spPr/>
      <dgm:t>
        <a:bodyPr/>
        <a:lstStyle/>
        <a:p>
          <a:endParaRPr lang="en-US"/>
        </a:p>
      </dgm:t>
    </dgm:pt>
    <dgm:pt modelId="{B4AD3EC0-36C4-4B3F-BAE6-1A4A7796AB2F}" type="pres">
      <dgm:prSet presAssocID="{B663EAE5-7FD4-4C6B-A32A-EB9DA034E90B}" presName="root" presStyleCnt="0">
        <dgm:presLayoutVars>
          <dgm:dir/>
          <dgm:resizeHandles val="exact"/>
        </dgm:presLayoutVars>
      </dgm:prSet>
      <dgm:spPr/>
    </dgm:pt>
    <dgm:pt modelId="{C1541E43-D8AA-490B-81BE-DEBB48E76854}" type="pres">
      <dgm:prSet presAssocID="{97DF2232-55A1-491C-AFF7-C49563C22FC0}" presName="compNode" presStyleCnt="0"/>
      <dgm:spPr/>
    </dgm:pt>
    <dgm:pt modelId="{345756AD-2521-41CD-800E-01288ABD13C4}" type="pres">
      <dgm:prSet presAssocID="{97DF2232-55A1-491C-AFF7-C49563C22FC0}" presName="bgRect" presStyleLbl="bgShp" presStyleIdx="0" presStyleCnt="3"/>
      <dgm:spPr/>
    </dgm:pt>
    <dgm:pt modelId="{2CA37B9B-EE3B-4A24-9AAE-0E0288600563}" type="pres">
      <dgm:prSet presAssocID="{97DF2232-55A1-491C-AFF7-C49563C22F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EE1174-B5DB-4C3F-9C25-F13D7F28A1C8}" type="pres">
      <dgm:prSet presAssocID="{97DF2232-55A1-491C-AFF7-C49563C22FC0}" presName="spaceRect" presStyleCnt="0"/>
      <dgm:spPr/>
    </dgm:pt>
    <dgm:pt modelId="{684B1942-604E-4CBA-B805-80203E865A2C}" type="pres">
      <dgm:prSet presAssocID="{97DF2232-55A1-491C-AFF7-C49563C22FC0}" presName="parTx" presStyleLbl="revTx" presStyleIdx="0" presStyleCnt="3">
        <dgm:presLayoutVars>
          <dgm:chMax val="0"/>
          <dgm:chPref val="0"/>
        </dgm:presLayoutVars>
      </dgm:prSet>
      <dgm:spPr/>
    </dgm:pt>
    <dgm:pt modelId="{2FFDFDAF-6E0A-4850-9ACB-8E9E002B0C0E}" type="pres">
      <dgm:prSet presAssocID="{6B07F322-1965-4D81-9347-D515263DF804}" presName="sibTrans" presStyleCnt="0"/>
      <dgm:spPr/>
    </dgm:pt>
    <dgm:pt modelId="{D9BEC145-2CD2-408C-9BFE-A17F438952BF}" type="pres">
      <dgm:prSet presAssocID="{E7E6A34B-5297-4198-A495-74CD22A8B839}" presName="compNode" presStyleCnt="0"/>
      <dgm:spPr/>
    </dgm:pt>
    <dgm:pt modelId="{318FBBA2-D3C2-44B9-9B96-22F7774DA58D}" type="pres">
      <dgm:prSet presAssocID="{E7E6A34B-5297-4198-A495-74CD22A8B839}" presName="bgRect" presStyleLbl="bgShp" presStyleIdx="1" presStyleCnt="3"/>
      <dgm:spPr/>
    </dgm:pt>
    <dgm:pt modelId="{1BD5AE2B-8ED8-4724-987A-60446B03641C}" type="pres">
      <dgm:prSet presAssocID="{E7E6A34B-5297-4198-A495-74CD22A8B8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791389E-E671-4D5A-B236-B7FB02EB80EC}" type="pres">
      <dgm:prSet presAssocID="{E7E6A34B-5297-4198-A495-74CD22A8B839}" presName="spaceRect" presStyleCnt="0"/>
      <dgm:spPr/>
    </dgm:pt>
    <dgm:pt modelId="{DDA1F8D1-E6A4-4571-95A8-C1B8C2EEC83A}" type="pres">
      <dgm:prSet presAssocID="{E7E6A34B-5297-4198-A495-74CD22A8B839}" presName="parTx" presStyleLbl="revTx" presStyleIdx="1" presStyleCnt="3">
        <dgm:presLayoutVars>
          <dgm:chMax val="0"/>
          <dgm:chPref val="0"/>
        </dgm:presLayoutVars>
      </dgm:prSet>
      <dgm:spPr/>
    </dgm:pt>
    <dgm:pt modelId="{28991230-4B19-4E36-A2D4-120BC84050ED}" type="pres">
      <dgm:prSet presAssocID="{D6883A9C-5238-4A7E-8F89-513240E16DB0}" presName="sibTrans" presStyleCnt="0"/>
      <dgm:spPr/>
    </dgm:pt>
    <dgm:pt modelId="{0D0425D5-5712-4F95-A712-5A13F7E5EE89}" type="pres">
      <dgm:prSet presAssocID="{7D8B5092-892B-45DA-9C43-E743F18BB1CF}" presName="compNode" presStyleCnt="0"/>
      <dgm:spPr/>
    </dgm:pt>
    <dgm:pt modelId="{D3657E86-3A3F-406A-91BE-D49A0BF83B49}" type="pres">
      <dgm:prSet presAssocID="{7D8B5092-892B-45DA-9C43-E743F18BB1CF}" presName="bgRect" presStyleLbl="bgShp" presStyleIdx="2" presStyleCnt="3"/>
      <dgm:spPr/>
    </dgm:pt>
    <dgm:pt modelId="{F9E4F4C7-D52C-4F84-9701-74DDCD82D1A7}" type="pres">
      <dgm:prSet presAssocID="{7D8B5092-892B-45DA-9C43-E743F18BB1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E49DD60-EE16-40A6-8F88-52611C786132}" type="pres">
      <dgm:prSet presAssocID="{7D8B5092-892B-45DA-9C43-E743F18BB1CF}" presName="spaceRect" presStyleCnt="0"/>
      <dgm:spPr/>
    </dgm:pt>
    <dgm:pt modelId="{DA5EFD27-17A9-49F4-ACEC-474BC4C43B04}" type="pres">
      <dgm:prSet presAssocID="{7D8B5092-892B-45DA-9C43-E743F18BB1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38FB02-943C-41F7-A02F-01AA4C7FBF91}" type="presOf" srcId="{7D8B5092-892B-45DA-9C43-E743F18BB1CF}" destId="{DA5EFD27-17A9-49F4-ACEC-474BC4C43B04}" srcOrd="0" destOrd="0" presId="urn:microsoft.com/office/officeart/2018/2/layout/IconVerticalSolidList"/>
    <dgm:cxn modelId="{3392773F-E714-471E-82E5-3B7B4AF2B968}" srcId="{B663EAE5-7FD4-4C6B-A32A-EB9DA034E90B}" destId="{E7E6A34B-5297-4198-A495-74CD22A8B839}" srcOrd="1" destOrd="0" parTransId="{1C991562-57EF-4609-BD28-8F34D0354147}" sibTransId="{D6883A9C-5238-4A7E-8F89-513240E16DB0}"/>
    <dgm:cxn modelId="{4F518951-E8DA-4F76-8BF5-E36DBB2C9CA8}" srcId="{B663EAE5-7FD4-4C6B-A32A-EB9DA034E90B}" destId="{7D8B5092-892B-45DA-9C43-E743F18BB1CF}" srcOrd="2" destOrd="0" parTransId="{35E15B20-874A-423D-9200-7D3AB2D423C4}" sibTransId="{F95A6BCE-F471-4E56-8D7C-AE7D9447F36B}"/>
    <dgm:cxn modelId="{5B9AFA51-1C3F-4F0C-A2EE-0C30846F34A1}" type="presOf" srcId="{B663EAE5-7FD4-4C6B-A32A-EB9DA034E90B}" destId="{B4AD3EC0-36C4-4B3F-BAE6-1A4A7796AB2F}" srcOrd="0" destOrd="0" presId="urn:microsoft.com/office/officeart/2018/2/layout/IconVerticalSolidList"/>
    <dgm:cxn modelId="{194E91A6-2067-4BF7-B0D6-3F86E95A5106}" srcId="{B663EAE5-7FD4-4C6B-A32A-EB9DA034E90B}" destId="{97DF2232-55A1-491C-AFF7-C49563C22FC0}" srcOrd="0" destOrd="0" parTransId="{F7688699-6974-43AB-85EC-7C97D1A6F5CC}" sibTransId="{6B07F322-1965-4D81-9347-D515263DF804}"/>
    <dgm:cxn modelId="{D15E9FDF-20E5-431F-8755-5D3AAE593960}" type="presOf" srcId="{E7E6A34B-5297-4198-A495-74CD22A8B839}" destId="{DDA1F8D1-E6A4-4571-95A8-C1B8C2EEC83A}" srcOrd="0" destOrd="0" presId="urn:microsoft.com/office/officeart/2018/2/layout/IconVerticalSolidList"/>
    <dgm:cxn modelId="{B225EFE1-6804-43DE-8CC5-9CC1DE3C76EA}" type="presOf" srcId="{97DF2232-55A1-491C-AFF7-C49563C22FC0}" destId="{684B1942-604E-4CBA-B805-80203E865A2C}" srcOrd="0" destOrd="0" presId="urn:microsoft.com/office/officeart/2018/2/layout/IconVerticalSolidList"/>
    <dgm:cxn modelId="{C34F4B1A-2FBD-4770-9A08-F69F7F27FBFD}" type="presParOf" srcId="{B4AD3EC0-36C4-4B3F-BAE6-1A4A7796AB2F}" destId="{C1541E43-D8AA-490B-81BE-DEBB48E76854}" srcOrd="0" destOrd="0" presId="urn:microsoft.com/office/officeart/2018/2/layout/IconVerticalSolidList"/>
    <dgm:cxn modelId="{A50465C7-7F01-44D9-BCB6-1C4DBB55E551}" type="presParOf" srcId="{C1541E43-D8AA-490B-81BE-DEBB48E76854}" destId="{345756AD-2521-41CD-800E-01288ABD13C4}" srcOrd="0" destOrd="0" presId="urn:microsoft.com/office/officeart/2018/2/layout/IconVerticalSolidList"/>
    <dgm:cxn modelId="{70637781-55CA-4077-BB53-BF3C711B203D}" type="presParOf" srcId="{C1541E43-D8AA-490B-81BE-DEBB48E76854}" destId="{2CA37B9B-EE3B-4A24-9AAE-0E0288600563}" srcOrd="1" destOrd="0" presId="urn:microsoft.com/office/officeart/2018/2/layout/IconVerticalSolidList"/>
    <dgm:cxn modelId="{C4EC2F7E-873C-4FC7-A413-B6D805E7437A}" type="presParOf" srcId="{C1541E43-D8AA-490B-81BE-DEBB48E76854}" destId="{0CEE1174-B5DB-4C3F-9C25-F13D7F28A1C8}" srcOrd="2" destOrd="0" presId="urn:microsoft.com/office/officeart/2018/2/layout/IconVerticalSolidList"/>
    <dgm:cxn modelId="{A46F6B9A-9E2B-426F-8296-2B3328F23574}" type="presParOf" srcId="{C1541E43-D8AA-490B-81BE-DEBB48E76854}" destId="{684B1942-604E-4CBA-B805-80203E865A2C}" srcOrd="3" destOrd="0" presId="urn:microsoft.com/office/officeart/2018/2/layout/IconVerticalSolidList"/>
    <dgm:cxn modelId="{032EB31D-642D-4D56-8747-119E081B2ED4}" type="presParOf" srcId="{B4AD3EC0-36C4-4B3F-BAE6-1A4A7796AB2F}" destId="{2FFDFDAF-6E0A-4850-9ACB-8E9E002B0C0E}" srcOrd="1" destOrd="0" presId="urn:microsoft.com/office/officeart/2018/2/layout/IconVerticalSolidList"/>
    <dgm:cxn modelId="{2053210A-E3C2-49C7-AA0D-AE1D31F57AC1}" type="presParOf" srcId="{B4AD3EC0-36C4-4B3F-BAE6-1A4A7796AB2F}" destId="{D9BEC145-2CD2-408C-9BFE-A17F438952BF}" srcOrd="2" destOrd="0" presId="urn:microsoft.com/office/officeart/2018/2/layout/IconVerticalSolidList"/>
    <dgm:cxn modelId="{EBF0358A-DB7E-4EA6-9596-753A7430C58F}" type="presParOf" srcId="{D9BEC145-2CD2-408C-9BFE-A17F438952BF}" destId="{318FBBA2-D3C2-44B9-9B96-22F7774DA58D}" srcOrd="0" destOrd="0" presId="urn:microsoft.com/office/officeart/2018/2/layout/IconVerticalSolidList"/>
    <dgm:cxn modelId="{B75DEAB2-C4FF-4F44-BFB4-DEA492ACC210}" type="presParOf" srcId="{D9BEC145-2CD2-408C-9BFE-A17F438952BF}" destId="{1BD5AE2B-8ED8-4724-987A-60446B03641C}" srcOrd="1" destOrd="0" presId="urn:microsoft.com/office/officeart/2018/2/layout/IconVerticalSolidList"/>
    <dgm:cxn modelId="{E54F7F4D-7DA6-4906-9D5B-BBCB7453861B}" type="presParOf" srcId="{D9BEC145-2CD2-408C-9BFE-A17F438952BF}" destId="{B791389E-E671-4D5A-B236-B7FB02EB80EC}" srcOrd="2" destOrd="0" presId="urn:microsoft.com/office/officeart/2018/2/layout/IconVerticalSolidList"/>
    <dgm:cxn modelId="{94C18A16-1227-4FA5-ADE1-45B19F2A8519}" type="presParOf" srcId="{D9BEC145-2CD2-408C-9BFE-A17F438952BF}" destId="{DDA1F8D1-E6A4-4571-95A8-C1B8C2EEC83A}" srcOrd="3" destOrd="0" presId="urn:microsoft.com/office/officeart/2018/2/layout/IconVerticalSolidList"/>
    <dgm:cxn modelId="{81FD4824-4590-46AB-BE77-9C9E9A2FE634}" type="presParOf" srcId="{B4AD3EC0-36C4-4B3F-BAE6-1A4A7796AB2F}" destId="{28991230-4B19-4E36-A2D4-120BC84050ED}" srcOrd="3" destOrd="0" presId="urn:microsoft.com/office/officeart/2018/2/layout/IconVerticalSolidList"/>
    <dgm:cxn modelId="{EF06ABF6-CF8C-4673-903C-3B6E2BD6952E}" type="presParOf" srcId="{B4AD3EC0-36C4-4B3F-BAE6-1A4A7796AB2F}" destId="{0D0425D5-5712-4F95-A712-5A13F7E5EE89}" srcOrd="4" destOrd="0" presId="urn:microsoft.com/office/officeart/2018/2/layout/IconVerticalSolidList"/>
    <dgm:cxn modelId="{93F1EA4B-1239-4D78-8EC9-7430B5E88286}" type="presParOf" srcId="{0D0425D5-5712-4F95-A712-5A13F7E5EE89}" destId="{D3657E86-3A3F-406A-91BE-D49A0BF83B49}" srcOrd="0" destOrd="0" presId="urn:microsoft.com/office/officeart/2018/2/layout/IconVerticalSolidList"/>
    <dgm:cxn modelId="{1D56BA54-CA27-49E4-938F-B0F598C599A4}" type="presParOf" srcId="{0D0425D5-5712-4F95-A712-5A13F7E5EE89}" destId="{F9E4F4C7-D52C-4F84-9701-74DDCD82D1A7}" srcOrd="1" destOrd="0" presId="urn:microsoft.com/office/officeart/2018/2/layout/IconVerticalSolidList"/>
    <dgm:cxn modelId="{12561354-C7AA-49B1-A072-A965B1F54B2A}" type="presParOf" srcId="{0D0425D5-5712-4F95-A712-5A13F7E5EE89}" destId="{2E49DD60-EE16-40A6-8F88-52611C786132}" srcOrd="2" destOrd="0" presId="urn:microsoft.com/office/officeart/2018/2/layout/IconVerticalSolidList"/>
    <dgm:cxn modelId="{489D629F-F06C-4C77-BFCE-4155C35CDF3C}" type="presParOf" srcId="{0D0425D5-5712-4F95-A712-5A13F7E5EE89}" destId="{DA5EFD27-17A9-49F4-ACEC-474BC4C43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D4D7AC-0AF7-44A0-99FE-DBEF94580B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A2FC6B-3C0A-4C76-B1C6-5BDDE9EB4763}">
      <dgm:prSet/>
      <dgm:spPr/>
      <dgm:t>
        <a:bodyPr/>
        <a:lstStyle/>
        <a:p>
          <a:pPr>
            <a:defRPr cap="all"/>
          </a:pPr>
          <a:r>
            <a:rPr lang="en-US"/>
            <a:t>Blockchain</a:t>
          </a:r>
        </a:p>
      </dgm:t>
    </dgm:pt>
    <dgm:pt modelId="{3840FE8E-43BA-4BC8-8C66-038440956490}" type="parTrans" cxnId="{9EF1EAD8-966C-40B2-B70A-B1D144D88273}">
      <dgm:prSet/>
      <dgm:spPr/>
      <dgm:t>
        <a:bodyPr/>
        <a:lstStyle/>
        <a:p>
          <a:endParaRPr lang="en-US"/>
        </a:p>
      </dgm:t>
    </dgm:pt>
    <dgm:pt modelId="{EA6596C6-4A8E-489C-8FAC-56CA24A48AEB}" type="sibTrans" cxnId="{9EF1EAD8-966C-40B2-B70A-B1D144D88273}">
      <dgm:prSet/>
      <dgm:spPr/>
      <dgm:t>
        <a:bodyPr/>
        <a:lstStyle/>
        <a:p>
          <a:endParaRPr lang="en-US"/>
        </a:p>
      </dgm:t>
    </dgm:pt>
    <dgm:pt modelId="{5E291626-6C3C-440F-AC7B-C6D7C517D4F3}">
      <dgm:prSet/>
      <dgm:spPr/>
      <dgm:t>
        <a:bodyPr/>
        <a:lstStyle/>
        <a:p>
          <a:pPr>
            <a:defRPr cap="all"/>
          </a:pPr>
          <a:r>
            <a:rPr lang="en-US"/>
            <a:t>Artificial Intelligence (AI)</a:t>
          </a:r>
        </a:p>
      </dgm:t>
    </dgm:pt>
    <dgm:pt modelId="{E498DAD5-EB23-41A5-9927-74C2AD925F37}" type="parTrans" cxnId="{1A02FA3F-A996-46CD-A960-D8022DDD299D}">
      <dgm:prSet/>
      <dgm:spPr/>
      <dgm:t>
        <a:bodyPr/>
        <a:lstStyle/>
        <a:p>
          <a:endParaRPr lang="en-US"/>
        </a:p>
      </dgm:t>
    </dgm:pt>
    <dgm:pt modelId="{67867399-A117-4173-ACE8-C086FBB56BED}" type="sibTrans" cxnId="{1A02FA3F-A996-46CD-A960-D8022DDD299D}">
      <dgm:prSet/>
      <dgm:spPr/>
      <dgm:t>
        <a:bodyPr/>
        <a:lstStyle/>
        <a:p>
          <a:endParaRPr lang="en-US"/>
        </a:p>
      </dgm:t>
    </dgm:pt>
    <dgm:pt modelId="{1E0EAE98-DC31-41D8-B371-4842D40CE7BD}">
      <dgm:prSet/>
      <dgm:spPr/>
      <dgm:t>
        <a:bodyPr/>
        <a:lstStyle/>
        <a:p>
          <a:pPr>
            <a:defRPr cap="all"/>
          </a:pPr>
          <a:r>
            <a:rPr lang="en-US"/>
            <a:t>Internet of Things (IoT)</a:t>
          </a:r>
        </a:p>
      </dgm:t>
    </dgm:pt>
    <dgm:pt modelId="{51AF6490-8863-4B62-9C5B-215694D36083}" type="parTrans" cxnId="{B5CFF8A7-D0A5-4CF0-A346-8D4C970D8D54}">
      <dgm:prSet/>
      <dgm:spPr/>
      <dgm:t>
        <a:bodyPr/>
        <a:lstStyle/>
        <a:p>
          <a:endParaRPr lang="en-US"/>
        </a:p>
      </dgm:t>
    </dgm:pt>
    <dgm:pt modelId="{896F8781-65DD-42CD-9E6C-FA72C995F1FD}" type="sibTrans" cxnId="{B5CFF8A7-D0A5-4CF0-A346-8D4C970D8D54}">
      <dgm:prSet/>
      <dgm:spPr/>
      <dgm:t>
        <a:bodyPr/>
        <a:lstStyle/>
        <a:p>
          <a:endParaRPr lang="en-US"/>
        </a:p>
      </dgm:t>
    </dgm:pt>
    <dgm:pt modelId="{775419E6-78A5-4DDE-B5DA-13A5E0D015B2}">
      <dgm:prSet/>
      <dgm:spPr/>
      <dgm:t>
        <a:bodyPr/>
        <a:lstStyle/>
        <a:p>
          <a:pPr>
            <a:defRPr cap="all"/>
          </a:pPr>
          <a:r>
            <a:rPr lang="en-US"/>
            <a:t>Decentralized Networks</a:t>
          </a:r>
        </a:p>
      </dgm:t>
    </dgm:pt>
    <dgm:pt modelId="{B2D798D7-FE3B-47C9-9A46-7735C288D1F5}" type="parTrans" cxnId="{16130D7B-01B7-416D-9957-FB1533359E15}">
      <dgm:prSet/>
      <dgm:spPr/>
      <dgm:t>
        <a:bodyPr/>
        <a:lstStyle/>
        <a:p>
          <a:endParaRPr lang="en-US"/>
        </a:p>
      </dgm:t>
    </dgm:pt>
    <dgm:pt modelId="{43C9744D-22DD-4449-AC64-46F8085D4A88}" type="sibTrans" cxnId="{16130D7B-01B7-416D-9957-FB1533359E15}">
      <dgm:prSet/>
      <dgm:spPr/>
      <dgm:t>
        <a:bodyPr/>
        <a:lstStyle/>
        <a:p>
          <a:endParaRPr lang="en-US"/>
        </a:p>
      </dgm:t>
    </dgm:pt>
    <dgm:pt modelId="{898DBFFB-2691-4949-AB09-B2C1B8EE1B69}">
      <dgm:prSet/>
      <dgm:spPr/>
      <dgm:t>
        <a:bodyPr/>
        <a:lstStyle/>
        <a:p>
          <a:pPr>
            <a:defRPr cap="all"/>
          </a:pPr>
          <a:r>
            <a:rPr lang="en-US"/>
            <a:t>Semantic Web</a:t>
          </a:r>
        </a:p>
      </dgm:t>
    </dgm:pt>
    <dgm:pt modelId="{023D7FB1-11BE-41F4-B638-34BEC559AA58}" type="parTrans" cxnId="{189F5EAF-9571-4588-9D82-D776186B34C9}">
      <dgm:prSet/>
      <dgm:spPr/>
      <dgm:t>
        <a:bodyPr/>
        <a:lstStyle/>
        <a:p>
          <a:endParaRPr lang="en-US"/>
        </a:p>
      </dgm:t>
    </dgm:pt>
    <dgm:pt modelId="{270A1464-458E-4EDA-B8A5-FA867087AC7E}" type="sibTrans" cxnId="{189F5EAF-9571-4588-9D82-D776186B34C9}">
      <dgm:prSet/>
      <dgm:spPr/>
      <dgm:t>
        <a:bodyPr/>
        <a:lstStyle/>
        <a:p>
          <a:endParaRPr lang="en-US"/>
        </a:p>
      </dgm:t>
    </dgm:pt>
    <dgm:pt modelId="{72705DF7-7A86-46BD-B8CA-7212F98B632A}" type="pres">
      <dgm:prSet presAssocID="{F5D4D7AC-0AF7-44A0-99FE-DBEF94580BA6}" presName="root" presStyleCnt="0">
        <dgm:presLayoutVars>
          <dgm:dir/>
          <dgm:resizeHandles val="exact"/>
        </dgm:presLayoutVars>
      </dgm:prSet>
      <dgm:spPr/>
    </dgm:pt>
    <dgm:pt modelId="{8ADFD80F-E062-4E7A-A419-8F8798DBDF3B}" type="pres">
      <dgm:prSet presAssocID="{86A2FC6B-3C0A-4C76-B1C6-5BDDE9EB4763}" presName="compNode" presStyleCnt="0"/>
      <dgm:spPr/>
    </dgm:pt>
    <dgm:pt modelId="{27F3778F-805D-4E5E-809E-032A0DBEA5CB}" type="pres">
      <dgm:prSet presAssocID="{86A2FC6B-3C0A-4C76-B1C6-5BDDE9EB476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C7B0020-97C8-4EA5-B170-91D8196E3D2C}" type="pres">
      <dgm:prSet presAssocID="{86A2FC6B-3C0A-4C76-B1C6-5BDDE9EB47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B2ECE707-564B-442C-BCD7-5A63345B7C5D}" type="pres">
      <dgm:prSet presAssocID="{86A2FC6B-3C0A-4C76-B1C6-5BDDE9EB4763}" presName="spaceRect" presStyleCnt="0"/>
      <dgm:spPr/>
    </dgm:pt>
    <dgm:pt modelId="{B5786A33-9574-40B3-87E0-06A5E4AB72B3}" type="pres">
      <dgm:prSet presAssocID="{86A2FC6B-3C0A-4C76-B1C6-5BDDE9EB4763}" presName="textRect" presStyleLbl="revTx" presStyleIdx="0" presStyleCnt="5">
        <dgm:presLayoutVars>
          <dgm:chMax val="1"/>
          <dgm:chPref val="1"/>
        </dgm:presLayoutVars>
      </dgm:prSet>
      <dgm:spPr/>
    </dgm:pt>
    <dgm:pt modelId="{EC72DBED-36C1-4086-9E24-7AF497564EDA}" type="pres">
      <dgm:prSet presAssocID="{EA6596C6-4A8E-489C-8FAC-56CA24A48AEB}" presName="sibTrans" presStyleCnt="0"/>
      <dgm:spPr/>
    </dgm:pt>
    <dgm:pt modelId="{F45508BC-D217-4208-BF7C-22CF2A26CF56}" type="pres">
      <dgm:prSet presAssocID="{5E291626-6C3C-440F-AC7B-C6D7C517D4F3}" presName="compNode" presStyleCnt="0"/>
      <dgm:spPr/>
    </dgm:pt>
    <dgm:pt modelId="{226D2FBA-D133-4A1C-B7C3-18FF2A7CDAE0}" type="pres">
      <dgm:prSet presAssocID="{5E291626-6C3C-440F-AC7B-C6D7C517D4F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6E586F9-FD17-4C5A-84B7-408E95F10A2C}" type="pres">
      <dgm:prSet presAssocID="{5E291626-6C3C-440F-AC7B-C6D7C517D4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D880691-6089-4430-9DB1-C1A6CCFE4233}" type="pres">
      <dgm:prSet presAssocID="{5E291626-6C3C-440F-AC7B-C6D7C517D4F3}" presName="spaceRect" presStyleCnt="0"/>
      <dgm:spPr/>
    </dgm:pt>
    <dgm:pt modelId="{5FA4DE1A-77AF-4458-99D4-F62BF5A20EC2}" type="pres">
      <dgm:prSet presAssocID="{5E291626-6C3C-440F-AC7B-C6D7C517D4F3}" presName="textRect" presStyleLbl="revTx" presStyleIdx="1" presStyleCnt="5">
        <dgm:presLayoutVars>
          <dgm:chMax val="1"/>
          <dgm:chPref val="1"/>
        </dgm:presLayoutVars>
      </dgm:prSet>
      <dgm:spPr/>
    </dgm:pt>
    <dgm:pt modelId="{562290BA-0449-41F9-BB21-395919445EE4}" type="pres">
      <dgm:prSet presAssocID="{67867399-A117-4173-ACE8-C086FBB56BED}" presName="sibTrans" presStyleCnt="0"/>
      <dgm:spPr/>
    </dgm:pt>
    <dgm:pt modelId="{DFCAD775-2A89-420B-B849-A1E2836E05AA}" type="pres">
      <dgm:prSet presAssocID="{1E0EAE98-DC31-41D8-B371-4842D40CE7BD}" presName="compNode" presStyleCnt="0"/>
      <dgm:spPr/>
    </dgm:pt>
    <dgm:pt modelId="{094EDBA8-444E-424C-8322-B8F294C73201}" type="pres">
      <dgm:prSet presAssocID="{1E0EAE98-DC31-41D8-B371-4842D40CE7B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316405C-1CBD-4043-84A3-3BE6D36E31FB}" type="pres">
      <dgm:prSet presAssocID="{1E0EAE98-DC31-41D8-B371-4842D40CE7B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6D7538C-18DD-4B29-9FAB-0BC5D4F4C238}" type="pres">
      <dgm:prSet presAssocID="{1E0EAE98-DC31-41D8-B371-4842D40CE7BD}" presName="spaceRect" presStyleCnt="0"/>
      <dgm:spPr/>
    </dgm:pt>
    <dgm:pt modelId="{69D0CAED-AF80-4344-8874-97CAD0A376D6}" type="pres">
      <dgm:prSet presAssocID="{1E0EAE98-DC31-41D8-B371-4842D40CE7BD}" presName="textRect" presStyleLbl="revTx" presStyleIdx="2" presStyleCnt="5">
        <dgm:presLayoutVars>
          <dgm:chMax val="1"/>
          <dgm:chPref val="1"/>
        </dgm:presLayoutVars>
      </dgm:prSet>
      <dgm:spPr/>
    </dgm:pt>
    <dgm:pt modelId="{8309AF12-02F3-4069-B0E6-626FB11A7C70}" type="pres">
      <dgm:prSet presAssocID="{896F8781-65DD-42CD-9E6C-FA72C995F1FD}" presName="sibTrans" presStyleCnt="0"/>
      <dgm:spPr/>
    </dgm:pt>
    <dgm:pt modelId="{918BA034-20EF-409A-B864-883015064F4D}" type="pres">
      <dgm:prSet presAssocID="{775419E6-78A5-4DDE-B5DA-13A5E0D015B2}" presName="compNode" presStyleCnt="0"/>
      <dgm:spPr/>
    </dgm:pt>
    <dgm:pt modelId="{A83F4685-19B1-4422-A563-DC5253DE6E6B}" type="pres">
      <dgm:prSet presAssocID="{775419E6-78A5-4DDE-B5DA-13A5E0D015B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05A5FC2-03C3-4C7C-942F-801653780A15}" type="pres">
      <dgm:prSet presAssocID="{775419E6-78A5-4DDE-B5DA-13A5E0D015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122B260B-3D2F-4B42-908B-27E4FF805B90}" type="pres">
      <dgm:prSet presAssocID="{775419E6-78A5-4DDE-B5DA-13A5E0D015B2}" presName="spaceRect" presStyleCnt="0"/>
      <dgm:spPr/>
    </dgm:pt>
    <dgm:pt modelId="{FF59E865-CC28-4011-9573-EFDEABF56C54}" type="pres">
      <dgm:prSet presAssocID="{775419E6-78A5-4DDE-B5DA-13A5E0D015B2}" presName="textRect" presStyleLbl="revTx" presStyleIdx="3" presStyleCnt="5">
        <dgm:presLayoutVars>
          <dgm:chMax val="1"/>
          <dgm:chPref val="1"/>
        </dgm:presLayoutVars>
      </dgm:prSet>
      <dgm:spPr/>
    </dgm:pt>
    <dgm:pt modelId="{2C255449-5249-4EA5-8DBB-00A3E561CE87}" type="pres">
      <dgm:prSet presAssocID="{43C9744D-22DD-4449-AC64-46F8085D4A88}" presName="sibTrans" presStyleCnt="0"/>
      <dgm:spPr/>
    </dgm:pt>
    <dgm:pt modelId="{CD5B3E7C-BC7C-4BCE-AE5B-E4352513D703}" type="pres">
      <dgm:prSet presAssocID="{898DBFFB-2691-4949-AB09-B2C1B8EE1B69}" presName="compNode" presStyleCnt="0"/>
      <dgm:spPr/>
    </dgm:pt>
    <dgm:pt modelId="{D18A09EA-95C1-4C70-AE09-002C9DCF07EF}" type="pres">
      <dgm:prSet presAssocID="{898DBFFB-2691-4949-AB09-B2C1B8EE1B6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4047094-D04A-4376-BEC3-36BFCD287974}" type="pres">
      <dgm:prSet presAssocID="{898DBFFB-2691-4949-AB09-B2C1B8EE1B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1CC065-ED60-4932-8D9A-0CDFE361D0A5}" type="pres">
      <dgm:prSet presAssocID="{898DBFFB-2691-4949-AB09-B2C1B8EE1B69}" presName="spaceRect" presStyleCnt="0"/>
      <dgm:spPr/>
    </dgm:pt>
    <dgm:pt modelId="{9762B3F8-9C3E-462D-9265-C67405C5F7D0}" type="pres">
      <dgm:prSet presAssocID="{898DBFFB-2691-4949-AB09-B2C1B8EE1B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98AB11-590F-460A-93E3-4D4F0AECB073}" type="presOf" srcId="{1E0EAE98-DC31-41D8-B371-4842D40CE7BD}" destId="{69D0CAED-AF80-4344-8874-97CAD0A376D6}" srcOrd="0" destOrd="0" presId="urn:microsoft.com/office/officeart/2018/5/layout/IconLeafLabelList"/>
    <dgm:cxn modelId="{56C21A18-EC28-4E72-B3AE-779EA4FB405E}" type="presOf" srcId="{898DBFFB-2691-4949-AB09-B2C1B8EE1B69}" destId="{9762B3F8-9C3E-462D-9265-C67405C5F7D0}" srcOrd="0" destOrd="0" presId="urn:microsoft.com/office/officeart/2018/5/layout/IconLeafLabelList"/>
    <dgm:cxn modelId="{1A02FA3F-A996-46CD-A960-D8022DDD299D}" srcId="{F5D4D7AC-0AF7-44A0-99FE-DBEF94580BA6}" destId="{5E291626-6C3C-440F-AC7B-C6D7C517D4F3}" srcOrd="1" destOrd="0" parTransId="{E498DAD5-EB23-41A5-9927-74C2AD925F37}" sibTransId="{67867399-A117-4173-ACE8-C086FBB56BED}"/>
    <dgm:cxn modelId="{34554D6A-BCDD-4A58-A561-203B56354F22}" type="presOf" srcId="{5E291626-6C3C-440F-AC7B-C6D7C517D4F3}" destId="{5FA4DE1A-77AF-4458-99D4-F62BF5A20EC2}" srcOrd="0" destOrd="0" presId="urn:microsoft.com/office/officeart/2018/5/layout/IconLeafLabelList"/>
    <dgm:cxn modelId="{16130D7B-01B7-416D-9957-FB1533359E15}" srcId="{F5D4D7AC-0AF7-44A0-99FE-DBEF94580BA6}" destId="{775419E6-78A5-4DDE-B5DA-13A5E0D015B2}" srcOrd="3" destOrd="0" parTransId="{B2D798D7-FE3B-47C9-9A46-7735C288D1F5}" sibTransId="{43C9744D-22DD-4449-AC64-46F8085D4A88}"/>
    <dgm:cxn modelId="{52E9EF83-EBCF-4B26-B577-E61D7F91468B}" type="presOf" srcId="{F5D4D7AC-0AF7-44A0-99FE-DBEF94580BA6}" destId="{72705DF7-7A86-46BD-B8CA-7212F98B632A}" srcOrd="0" destOrd="0" presId="urn:microsoft.com/office/officeart/2018/5/layout/IconLeafLabelList"/>
    <dgm:cxn modelId="{B5CFF8A7-D0A5-4CF0-A346-8D4C970D8D54}" srcId="{F5D4D7AC-0AF7-44A0-99FE-DBEF94580BA6}" destId="{1E0EAE98-DC31-41D8-B371-4842D40CE7BD}" srcOrd="2" destOrd="0" parTransId="{51AF6490-8863-4B62-9C5B-215694D36083}" sibTransId="{896F8781-65DD-42CD-9E6C-FA72C995F1FD}"/>
    <dgm:cxn modelId="{189F5EAF-9571-4588-9D82-D776186B34C9}" srcId="{F5D4D7AC-0AF7-44A0-99FE-DBEF94580BA6}" destId="{898DBFFB-2691-4949-AB09-B2C1B8EE1B69}" srcOrd="4" destOrd="0" parTransId="{023D7FB1-11BE-41F4-B638-34BEC559AA58}" sibTransId="{270A1464-458E-4EDA-B8A5-FA867087AC7E}"/>
    <dgm:cxn modelId="{9EF1EAD8-966C-40B2-B70A-B1D144D88273}" srcId="{F5D4D7AC-0AF7-44A0-99FE-DBEF94580BA6}" destId="{86A2FC6B-3C0A-4C76-B1C6-5BDDE9EB4763}" srcOrd="0" destOrd="0" parTransId="{3840FE8E-43BA-4BC8-8C66-038440956490}" sibTransId="{EA6596C6-4A8E-489C-8FAC-56CA24A48AEB}"/>
    <dgm:cxn modelId="{94962FE9-02AC-4C0F-BA57-732E1BDA0288}" type="presOf" srcId="{775419E6-78A5-4DDE-B5DA-13A5E0D015B2}" destId="{FF59E865-CC28-4011-9573-EFDEABF56C54}" srcOrd="0" destOrd="0" presId="urn:microsoft.com/office/officeart/2018/5/layout/IconLeafLabelList"/>
    <dgm:cxn modelId="{431CFAEF-E03C-44FA-87D5-F9EE56A79DFA}" type="presOf" srcId="{86A2FC6B-3C0A-4C76-B1C6-5BDDE9EB4763}" destId="{B5786A33-9574-40B3-87E0-06A5E4AB72B3}" srcOrd="0" destOrd="0" presId="urn:microsoft.com/office/officeart/2018/5/layout/IconLeafLabelList"/>
    <dgm:cxn modelId="{24BB79EB-9BAB-4F0C-8C64-794F369512DF}" type="presParOf" srcId="{72705DF7-7A86-46BD-B8CA-7212F98B632A}" destId="{8ADFD80F-E062-4E7A-A419-8F8798DBDF3B}" srcOrd="0" destOrd="0" presId="urn:microsoft.com/office/officeart/2018/5/layout/IconLeafLabelList"/>
    <dgm:cxn modelId="{DB60D67A-8FF2-4929-93B6-113FA3A1C390}" type="presParOf" srcId="{8ADFD80F-E062-4E7A-A419-8F8798DBDF3B}" destId="{27F3778F-805D-4E5E-809E-032A0DBEA5CB}" srcOrd="0" destOrd="0" presId="urn:microsoft.com/office/officeart/2018/5/layout/IconLeafLabelList"/>
    <dgm:cxn modelId="{EA81EBDE-3110-4BFF-B3BD-B4F6BBEBDB6D}" type="presParOf" srcId="{8ADFD80F-E062-4E7A-A419-8F8798DBDF3B}" destId="{AC7B0020-97C8-4EA5-B170-91D8196E3D2C}" srcOrd="1" destOrd="0" presId="urn:microsoft.com/office/officeart/2018/5/layout/IconLeafLabelList"/>
    <dgm:cxn modelId="{1BDAD2B5-C007-42D9-9ADA-8FDB2401F10B}" type="presParOf" srcId="{8ADFD80F-E062-4E7A-A419-8F8798DBDF3B}" destId="{B2ECE707-564B-442C-BCD7-5A63345B7C5D}" srcOrd="2" destOrd="0" presId="urn:microsoft.com/office/officeart/2018/5/layout/IconLeafLabelList"/>
    <dgm:cxn modelId="{96E1670B-CD08-4013-B11E-D2A60DC16803}" type="presParOf" srcId="{8ADFD80F-E062-4E7A-A419-8F8798DBDF3B}" destId="{B5786A33-9574-40B3-87E0-06A5E4AB72B3}" srcOrd="3" destOrd="0" presId="urn:microsoft.com/office/officeart/2018/5/layout/IconLeafLabelList"/>
    <dgm:cxn modelId="{C2B12A0E-160A-4052-84D8-60BA7ACFAC6B}" type="presParOf" srcId="{72705DF7-7A86-46BD-B8CA-7212F98B632A}" destId="{EC72DBED-36C1-4086-9E24-7AF497564EDA}" srcOrd="1" destOrd="0" presId="urn:microsoft.com/office/officeart/2018/5/layout/IconLeafLabelList"/>
    <dgm:cxn modelId="{C5704F70-E2AD-44C8-8BB6-52A04EC282F7}" type="presParOf" srcId="{72705DF7-7A86-46BD-B8CA-7212F98B632A}" destId="{F45508BC-D217-4208-BF7C-22CF2A26CF56}" srcOrd="2" destOrd="0" presId="urn:microsoft.com/office/officeart/2018/5/layout/IconLeafLabelList"/>
    <dgm:cxn modelId="{EC7E9277-A33C-43C5-8098-9BEEFC35CC59}" type="presParOf" srcId="{F45508BC-D217-4208-BF7C-22CF2A26CF56}" destId="{226D2FBA-D133-4A1C-B7C3-18FF2A7CDAE0}" srcOrd="0" destOrd="0" presId="urn:microsoft.com/office/officeart/2018/5/layout/IconLeafLabelList"/>
    <dgm:cxn modelId="{D155BA38-EC0D-4A76-A208-FBBF84628142}" type="presParOf" srcId="{F45508BC-D217-4208-BF7C-22CF2A26CF56}" destId="{16E586F9-FD17-4C5A-84B7-408E95F10A2C}" srcOrd="1" destOrd="0" presId="urn:microsoft.com/office/officeart/2018/5/layout/IconLeafLabelList"/>
    <dgm:cxn modelId="{9AE2D003-8E48-472A-A5E0-DA619528CFEC}" type="presParOf" srcId="{F45508BC-D217-4208-BF7C-22CF2A26CF56}" destId="{CD880691-6089-4430-9DB1-C1A6CCFE4233}" srcOrd="2" destOrd="0" presId="urn:microsoft.com/office/officeart/2018/5/layout/IconLeafLabelList"/>
    <dgm:cxn modelId="{16DBC585-2932-4597-AF78-E97C81EFEC15}" type="presParOf" srcId="{F45508BC-D217-4208-BF7C-22CF2A26CF56}" destId="{5FA4DE1A-77AF-4458-99D4-F62BF5A20EC2}" srcOrd="3" destOrd="0" presId="urn:microsoft.com/office/officeart/2018/5/layout/IconLeafLabelList"/>
    <dgm:cxn modelId="{365C4AB5-E51C-48E2-8531-53177772D4BD}" type="presParOf" srcId="{72705DF7-7A86-46BD-B8CA-7212F98B632A}" destId="{562290BA-0449-41F9-BB21-395919445EE4}" srcOrd="3" destOrd="0" presId="urn:microsoft.com/office/officeart/2018/5/layout/IconLeafLabelList"/>
    <dgm:cxn modelId="{1E335DD8-1F02-47CC-B595-A523D24DB5E8}" type="presParOf" srcId="{72705DF7-7A86-46BD-B8CA-7212F98B632A}" destId="{DFCAD775-2A89-420B-B849-A1E2836E05AA}" srcOrd="4" destOrd="0" presId="urn:microsoft.com/office/officeart/2018/5/layout/IconLeafLabelList"/>
    <dgm:cxn modelId="{5012592B-B2DA-4171-B39B-7F09E668702E}" type="presParOf" srcId="{DFCAD775-2A89-420B-B849-A1E2836E05AA}" destId="{094EDBA8-444E-424C-8322-B8F294C73201}" srcOrd="0" destOrd="0" presId="urn:microsoft.com/office/officeart/2018/5/layout/IconLeafLabelList"/>
    <dgm:cxn modelId="{622A08C0-E801-4453-9A09-0D70498CA139}" type="presParOf" srcId="{DFCAD775-2A89-420B-B849-A1E2836E05AA}" destId="{F316405C-1CBD-4043-84A3-3BE6D36E31FB}" srcOrd="1" destOrd="0" presId="urn:microsoft.com/office/officeart/2018/5/layout/IconLeafLabelList"/>
    <dgm:cxn modelId="{D21DD136-1F6A-4B62-9908-811355A76A6E}" type="presParOf" srcId="{DFCAD775-2A89-420B-B849-A1E2836E05AA}" destId="{F6D7538C-18DD-4B29-9FAB-0BC5D4F4C238}" srcOrd="2" destOrd="0" presId="urn:microsoft.com/office/officeart/2018/5/layout/IconLeafLabelList"/>
    <dgm:cxn modelId="{FC4F59FC-D2B0-421D-859E-23D5EFE93B91}" type="presParOf" srcId="{DFCAD775-2A89-420B-B849-A1E2836E05AA}" destId="{69D0CAED-AF80-4344-8874-97CAD0A376D6}" srcOrd="3" destOrd="0" presId="urn:microsoft.com/office/officeart/2018/5/layout/IconLeafLabelList"/>
    <dgm:cxn modelId="{8A2547AF-CFB9-4160-B9D4-73913C7509C1}" type="presParOf" srcId="{72705DF7-7A86-46BD-B8CA-7212F98B632A}" destId="{8309AF12-02F3-4069-B0E6-626FB11A7C70}" srcOrd="5" destOrd="0" presId="urn:microsoft.com/office/officeart/2018/5/layout/IconLeafLabelList"/>
    <dgm:cxn modelId="{B32B60F6-B261-4C72-B29D-3E338065D7B9}" type="presParOf" srcId="{72705DF7-7A86-46BD-B8CA-7212F98B632A}" destId="{918BA034-20EF-409A-B864-883015064F4D}" srcOrd="6" destOrd="0" presId="urn:microsoft.com/office/officeart/2018/5/layout/IconLeafLabelList"/>
    <dgm:cxn modelId="{F084B6AB-0FD1-419B-897D-8ECE688557A6}" type="presParOf" srcId="{918BA034-20EF-409A-B864-883015064F4D}" destId="{A83F4685-19B1-4422-A563-DC5253DE6E6B}" srcOrd="0" destOrd="0" presId="urn:microsoft.com/office/officeart/2018/5/layout/IconLeafLabelList"/>
    <dgm:cxn modelId="{93A58B01-E8C3-433F-A857-E86AD0A14A8C}" type="presParOf" srcId="{918BA034-20EF-409A-B864-883015064F4D}" destId="{905A5FC2-03C3-4C7C-942F-801653780A15}" srcOrd="1" destOrd="0" presId="urn:microsoft.com/office/officeart/2018/5/layout/IconLeafLabelList"/>
    <dgm:cxn modelId="{D6EA259C-994D-4E5B-A961-069E9FD2E406}" type="presParOf" srcId="{918BA034-20EF-409A-B864-883015064F4D}" destId="{122B260B-3D2F-4B42-908B-27E4FF805B90}" srcOrd="2" destOrd="0" presId="urn:microsoft.com/office/officeart/2018/5/layout/IconLeafLabelList"/>
    <dgm:cxn modelId="{4B5888F3-E7A4-4640-9B1F-482171E4BEAF}" type="presParOf" srcId="{918BA034-20EF-409A-B864-883015064F4D}" destId="{FF59E865-CC28-4011-9573-EFDEABF56C54}" srcOrd="3" destOrd="0" presId="urn:microsoft.com/office/officeart/2018/5/layout/IconLeafLabelList"/>
    <dgm:cxn modelId="{799B1B65-FF30-43E4-B52B-86E81079AA23}" type="presParOf" srcId="{72705DF7-7A86-46BD-B8CA-7212F98B632A}" destId="{2C255449-5249-4EA5-8DBB-00A3E561CE87}" srcOrd="7" destOrd="0" presId="urn:microsoft.com/office/officeart/2018/5/layout/IconLeafLabelList"/>
    <dgm:cxn modelId="{69812C87-1EB1-4F62-9054-7F4A2C909F96}" type="presParOf" srcId="{72705DF7-7A86-46BD-B8CA-7212F98B632A}" destId="{CD5B3E7C-BC7C-4BCE-AE5B-E4352513D703}" srcOrd="8" destOrd="0" presId="urn:microsoft.com/office/officeart/2018/5/layout/IconLeafLabelList"/>
    <dgm:cxn modelId="{7F488BEB-E210-4D33-9DB3-ABC8667D6EF0}" type="presParOf" srcId="{CD5B3E7C-BC7C-4BCE-AE5B-E4352513D703}" destId="{D18A09EA-95C1-4C70-AE09-002C9DCF07EF}" srcOrd="0" destOrd="0" presId="urn:microsoft.com/office/officeart/2018/5/layout/IconLeafLabelList"/>
    <dgm:cxn modelId="{B3A82E16-99FF-4CE9-91FA-5393AE79DC2C}" type="presParOf" srcId="{CD5B3E7C-BC7C-4BCE-AE5B-E4352513D703}" destId="{94047094-D04A-4376-BEC3-36BFCD287974}" srcOrd="1" destOrd="0" presId="urn:microsoft.com/office/officeart/2018/5/layout/IconLeafLabelList"/>
    <dgm:cxn modelId="{ED25B3EA-B92F-4FFC-AC81-E6630B8B00D1}" type="presParOf" srcId="{CD5B3E7C-BC7C-4BCE-AE5B-E4352513D703}" destId="{501CC065-ED60-4932-8D9A-0CDFE361D0A5}" srcOrd="2" destOrd="0" presId="urn:microsoft.com/office/officeart/2018/5/layout/IconLeafLabelList"/>
    <dgm:cxn modelId="{FFDFAD3B-5546-436E-9672-46120FA5C3EF}" type="presParOf" srcId="{CD5B3E7C-BC7C-4BCE-AE5B-E4352513D703}" destId="{9762B3F8-9C3E-462D-9265-C67405C5F7D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EB8251-92D6-40A1-80B4-CBBAE360DE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94C139-FEE4-4295-ACA4-AB720574E6F7}">
      <dgm:prSet/>
      <dgm:spPr/>
      <dgm:t>
        <a:bodyPr/>
        <a:lstStyle/>
        <a:p>
          <a:r>
            <a:rPr lang="en-US" dirty="0"/>
            <a:t>Decentralized ledger technology</a:t>
          </a:r>
        </a:p>
      </dgm:t>
    </dgm:pt>
    <dgm:pt modelId="{C5847CA2-A00C-4B12-B606-93D9A9A305B8}" type="parTrans" cxnId="{F76AFC40-59E3-4580-8E74-A963313539E3}">
      <dgm:prSet/>
      <dgm:spPr/>
      <dgm:t>
        <a:bodyPr/>
        <a:lstStyle/>
        <a:p>
          <a:endParaRPr lang="en-US"/>
        </a:p>
      </dgm:t>
    </dgm:pt>
    <dgm:pt modelId="{BA0FEBE9-CF08-4CB0-B7B1-FF562AB2F0F0}" type="sibTrans" cxnId="{F76AFC40-59E3-4580-8E74-A963313539E3}">
      <dgm:prSet/>
      <dgm:spPr/>
      <dgm:t>
        <a:bodyPr/>
        <a:lstStyle/>
        <a:p>
          <a:endParaRPr lang="en-US"/>
        </a:p>
      </dgm:t>
    </dgm:pt>
    <dgm:pt modelId="{B27B797F-0426-4A05-96E4-8EF71FB59737}">
      <dgm:prSet/>
      <dgm:spPr/>
      <dgm:t>
        <a:bodyPr/>
        <a:lstStyle/>
        <a:p>
          <a:r>
            <a:rPr lang="en-US"/>
            <a:t>Enables secure, transparent transactions</a:t>
          </a:r>
        </a:p>
      </dgm:t>
    </dgm:pt>
    <dgm:pt modelId="{44BEFE24-301E-4AF8-8D84-577761F4F236}" type="parTrans" cxnId="{6C0BFA8A-F739-4494-BDD8-1FD28430902A}">
      <dgm:prSet/>
      <dgm:spPr/>
      <dgm:t>
        <a:bodyPr/>
        <a:lstStyle/>
        <a:p>
          <a:endParaRPr lang="en-US"/>
        </a:p>
      </dgm:t>
    </dgm:pt>
    <dgm:pt modelId="{E0A81CB8-1AB9-4043-91E9-7363CD89C912}" type="sibTrans" cxnId="{6C0BFA8A-F739-4494-BDD8-1FD28430902A}">
      <dgm:prSet/>
      <dgm:spPr/>
      <dgm:t>
        <a:bodyPr/>
        <a:lstStyle/>
        <a:p>
          <a:endParaRPr lang="en-US"/>
        </a:p>
      </dgm:t>
    </dgm:pt>
    <dgm:pt modelId="{04D27325-ED8E-4338-8518-14AA31D53D02}">
      <dgm:prSet/>
      <dgm:spPr/>
      <dgm:t>
        <a:bodyPr/>
        <a:lstStyle/>
        <a:p>
          <a:r>
            <a:rPr lang="en-US"/>
            <a:t>Applications: Cryptocurrencies, smart contracts, decentralized apps (dApps)</a:t>
          </a:r>
        </a:p>
      </dgm:t>
    </dgm:pt>
    <dgm:pt modelId="{894BD1B6-8A8E-4272-86E2-C367E870582D}" type="parTrans" cxnId="{2600CC16-70A7-4787-9BF0-F1583F75E423}">
      <dgm:prSet/>
      <dgm:spPr/>
      <dgm:t>
        <a:bodyPr/>
        <a:lstStyle/>
        <a:p>
          <a:endParaRPr lang="en-US"/>
        </a:p>
      </dgm:t>
    </dgm:pt>
    <dgm:pt modelId="{EF0F30EF-3180-4853-B4A1-43822E86AE6C}" type="sibTrans" cxnId="{2600CC16-70A7-4787-9BF0-F1583F75E423}">
      <dgm:prSet/>
      <dgm:spPr/>
      <dgm:t>
        <a:bodyPr/>
        <a:lstStyle/>
        <a:p>
          <a:endParaRPr lang="en-US"/>
        </a:p>
      </dgm:t>
    </dgm:pt>
    <dgm:pt modelId="{AC728E5D-8D30-4C67-8A5E-6CD08BD0DA5A}" type="pres">
      <dgm:prSet presAssocID="{E1EB8251-92D6-40A1-80B4-CBBAE360DE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DD8C36-28E5-4239-AE0E-383440F9A653}" type="pres">
      <dgm:prSet presAssocID="{3D94C139-FEE4-4295-ACA4-AB720574E6F7}" presName="hierRoot1" presStyleCnt="0"/>
      <dgm:spPr/>
    </dgm:pt>
    <dgm:pt modelId="{EE73736B-11E5-462B-A756-7A03D88CAB05}" type="pres">
      <dgm:prSet presAssocID="{3D94C139-FEE4-4295-ACA4-AB720574E6F7}" presName="composite" presStyleCnt="0"/>
      <dgm:spPr/>
    </dgm:pt>
    <dgm:pt modelId="{F571BA3F-DDAD-4EEF-9562-43407CB44CE4}" type="pres">
      <dgm:prSet presAssocID="{3D94C139-FEE4-4295-ACA4-AB720574E6F7}" presName="background" presStyleLbl="node0" presStyleIdx="0" presStyleCnt="3"/>
      <dgm:spPr/>
    </dgm:pt>
    <dgm:pt modelId="{2FB8CB2B-9E08-4A31-9D40-9BCD2296BE42}" type="pres">
      <dgm:prSet presAssocID="{3D94C139-FEE4-4295-ACA4-AB720574E6F7}" presName="text" presStyleLbl="fgAcc0" presStyleIdx="0" presStyleCnt="3">
        <dgm:presLayoutVars>
          <dgm:chPref val="3"/>
        </dgm:presLayoutVars>
      </dgm:prSet>
      <dgm:spPr/>
    </dgm:pt>
    <dgm:pt modelId="{436827DB-756D-41FD-8F30-15D415867C84}" type="pres">
      <dgm:prSet presAssocID="{3D94C139-FEE4-4295-ACA4-AB720574E6F7}" presName="hierChild2" presStyleCnt="0"/>
      <dgm:spPr/>
    </dgm:pt>
    <dgm:pt modelId="{44E0C553-9CBB-4552-B9B1-053F31EF2B8D}" type="pres">
      <dgm:prSet presAssocID="{B27B797F-0426-4A05-96E4-8EF71FB59737}" presName="hierRoot1" presStyleCnt="0"/>
      <dgm:spPr/>
    </dgm:pt>
    <dgm:pt modelId="{E3F24BF2-34A8-4A90-8A59-A53ABC66BC9E}" type="pres">
      <dgm:prSet presAssocID="{B27B797F-0426-4A05-96E4-8EF71FB59737}" presName="composite" presStyleCnt="0"/>
      <dgm:spPr/>
    </dgm:pt>
    <dgm:pt modelId="{AB365300-5BCB-4164-BA27-ED2740E3DF6C}" type="pres">
      <dgm:prSet presAssocID="{B27B797F-0426-4A05-96E4-8EF71FB59737}" presName="background" presStyleLbl="node0" presStyleIdx="1" presStyleCnt="3"/>
      <dgm:spPr/>
    </dgm:pt>
    <dgm:pt modelId="{265D9F2F-B495-430F-B301-B64B733BBE5D}" type="pres">
      <dgm:prSet presAssocID="{B27B797F-0426-4A05-96E4-8EF71FB59737}" presName="text" presStyleLbl="fgAcc0" presStyleIdx="1" presStyleCnt="3">
        <dgm:presLayoutVars>
          <dgm:chPref val="3"/>
        </dgm:presLayoutVars>
      </dgm:prSet>
      <dgm:spPr/>
    </dgm:pt>
    <dgm:pt modelId="{64C7E8CF-6D32-4BB6-A192-8E36A46DAE60}" type="pres">
      <dgm:prSet presAssocID="{B27B797F-0426-4A05-96E4-8EF71FB59737}" presName="hierChild2" presStyleCnt="0"/>
      <dgm:spPr/>
    </dgm:pt>
    <dgm:pt modelId="{5966BB30-E748-4F35-BD4D-BA3555D3B6E7}" type="pres">
      <dgm:prSet presAssocID="{04D27325-ED8E-4338-8518-14AA31D53D02}" presName="hierRoot1" presStyleCnt="0"/>
      <dgm:spPr/>
    </dgm:pt>
    <dgm:pt modelId="{3703B6B7-0CC8-47AE-907B-AD0B514916D0}" type="pres">
      <dgm:prSet presAssocID="{04D27325-ED8E-4338-8518-14AA31D53D02}" presName="composite" presStyleCnt="0"/>
      <dgm:spPr/>
    </dgm:pt>
    <dgm:pt modelId="{78F85524-663E-4339-B289-8692B128988C}" type="pres">
      <dgm:prSet presAssocID="{04D27325-ED8E-4338-8518-14AA31D53D02}" presName="background" presStyleLbl="node0" presStyleIdx="2" presStyleCnt="3"/>
      <dgm:spPr/>
    </dgm:pt>
    <dgm:pt modelId="{E75BA4D3-14CD-4DC0-85C5-5A7588C64148}" type="pres">
      <dgm:prSet presAssocID="{04D27325-ED8E-4338-8518-14AA31D53D02}" presName="text" presStyleLbl="fgAcc0" presStyleIdx="2" presStyleCnt="3">
        <dgm:presLayoutVars>
          <dgm:chPref val="3"/>
        </dgm:presLayoutVars>
      </dgm:prSet>
      <dgm:spPr/>
    </dgm:pt>
    <dgm:pt modelId="{16B3D11E-91D0-4F0A-90E6-DA6CEB089547}" type="pres">
      <dgm:prSet presAssocID="{04D27325-ED8E-4338-8518-14AA31D53D02}" presName="hierChild2" presStyleCnt="0"/>
      <dgm:spPr/>
    </dgm:pt>
  </dgm:ptLst>
  <dgm:cxnLst>
    <dgm:cxn modelId="{2600CC16-70A7-4787-9BF0-F1583F75E423}" srcId="{E1EB8251-92D6-40A1-80B4-CBBAE360DE7C}" destId="{04D27325-ED8E-4338-8518-14AA31D53D02}" srcOrd="2" destOrd="0" parTransId="{894BD1B6-8A8E-4272-86E2-C367E870582D}" sibTransId="{EF0F30EF-3180-4853-B4A1-43822E86AE6C}"/>
    <dgm:cxn modelId="{592C2D1B-666F-4044-B7D8-86A68795A906}" type="presOf" srcId="{04D27325-ED8E-4338-8518-14AA31D53D02}" destId="{E75BA4D3-14CD-4DC0-85C5-5A7588C64148}" srcOrd="0" destOrd="0" presId="urn:microsoft.com/office/officeart/2005/8/layout/hierarchy1"/>
    <dgm:cxn modelId="{F76AFC40-59E3-4580-8E74-A963313539E3}" srcId="{E1EB8251-92D6-40A1-80B4-CBBAE360DE7C}" destId="{3D94C139-FEE4-4295-ACA4-AB720574E6F7}" srcOrd="0" destOrd="0" parTransId="{C5847CA2-A00C-4B12-B606-93D9A9A305B8}" sibTransId="{BA0FEBE9-CF08-4CB0-B7B1-FF562AB2F0F0}"/>
    <dgm:cxn modelId="{1CEF7B68-179F-4FAB-A3BD-2EC37F2D948A}" type="presOf" srcId="{3D94C139-FEE4-4295-ACA4-AB720574E6F7}" destId="{2FB8CB2B-9E08-4A31-9D40-9BCD2296BE42}" srcOrd="0" destOrd="0" presId="urn:microsoft.com/office/officeart/2005/8/layout/hierarchy1"/>
    <dgm:cxn modelId="{BAC75E57-0B29-4730-AE36-27519760685A}" type="presOf" srcId="{E1EB8251-92D6-40A1-80B4-CBBAE360DE7C}" destId="{AC728E5D-8D30-4C67-8A5E-6CD08BD0DA5A}" srcOrd="0" destOrd="0" presId="urn:microsoft.com/office/officeart/2005/8/layout/hierarchy1"/>
    <dgm:cxn modelId="{6C0BFA8A-F739-4494-BDD8-1FD28430902A}" srcId="{E1EB8251-92D6-40A1-80B4-CBBAE360DE7C}" destId="{B27B797F-0426-4A05-96E4-8EF71FB59737}" srcOrd="1" destOrd="0" parTransId="{44BEFE24-301E-4AF8-8D84-577761F4F236}" sibTransId="{E0A81CB8-1AB9-4043-91E9-7363CD89C912}"/>
    <dgm:cxn modelId="{C1CF29F6-9BA3-4419-8E58-2E2A72D47F09}" type="presOf" srcId="{B27B797F-0426-4A05-96E4-8EF71FB59737}" destId="{265D9F2F-B495-430F-B301-B64B733BBE5D}" srcOrd="0" destOrd="0" presId="urn:microsoft.com/office/officeart/2005/8/layout/hierarchy1"/>
    <dgm:cxn modelId="{1FCA4A27-3A46-42C0-A8D6-5BD4BD46E6D9}" type="presParOf" srcId="{AC728E5D-8D30-4C67-8A5E-6CD08BD0DA5A}" destId="{CFDD8C36-28E5-4239-AE0E-383440F9A653}" srcOrd="0" destOrd="0" presId="urn:microsoft.com/office/officeart/2005/8/layout/hierarchy1"/>
    <dgm:cxn modelId="{8CAAE933-F13B-4B86-8D7C-89A4455CB44A}" type="presParOf" srcId="{CFDD8C36-28E5-4239-AE0E-383440F9A653}" destId="{EE73736B-11E5-462B-A756-7A03D88CAB05}" srcOrd="0" destOrd="0" presId="urn:microsoft.com/office/officeart/2005/8/layout/hierarchy1"/>
    <dgm:cxn modelId="{D72F9F62-B815-45D5-B226-E613DE897BCF}" type="presParOf" srcId="{EE73736B-11E5-462B-A756-7A03D88CAB05}" destId="{F571BA3F-DDAD-4EEF-9562-43407CB44CE4}" srcOrd="0" destOrd="0" presId="urn:microsoft.com/office/officeart/2005/8/layout/hierarchy1"/>
    <dgm:cxn modelId="{70AC1F81-9131-4792-99B7-C3D09E00F09E}" type="presParOf" srcId="{EE73736B-11E5-462B-A756-7A03D88CAB05}" destId="{2FB8CB2B-9E08-4A31-9D40-9BCD2296BE42}" srcOrd="1" destOrd="0" presId="urn:microsoft.com/office/officeart/2005/8/layout/hierarchy1"/>
    <dgm:cxn modelId="{67BCE346-E7D4-4309-BD3A-9D2B4011E46D}" type="presParOf" srcId="{CFDD8C36-28E5-4239-AE0E-383440F9A653}" destId="{436827DB-756D-41FD-8F30-15D415867C84}" srcOrd="1" destOrd="0" presId="urn:microsoft.com/office/officeart/2005/8/layout/hierarchy1"/>
    <dgm:cxn modelId="{0F3D2D72-A68F-4FF4-9C27-16008EC8C2A4}" type="presParOf" srcId="{AC728E5D-8D30-4C67-8A5E-6CD08BD0DA5A}" destId="{44E0C553-9CBB-4552-B9B1-053F31EF2B8D}" srcOrd="1" destOrd="0" presId="urn:microsoft.com/office/officeart/2005/8/layout/hierarchy1"/>
    <dgm:cxn modelId="{C4BE9402-B381-4CD0-A8BD-9A44FB7253B5}" type="presParOf" srcId="{44E0C553-9CBB-4552-B9B1-053F31EF2B8D}" destId="{E3F24BF2-34A8-4A90-8A59-A53ABC66BC9E}" srcOrd="0" destOrd="0" presId="urn:microsoft.com/office/officeart/2005/8/layout/hierarchy1"/>
    <dgm:cxn modelId="{89778CB4-920D-40A2-A901-791543124CDA}" type="presParOf" srcId="{E3F24BF2-34A8-4A90-8A59-A53ABC66BC9E}" destId="{AB365300-5BCB-4164-BA27-ED2740E3DF6C}" srcOrd="0" destOrd="0" presId="urn:microsoft.com/office/officeart/2005/8/layout/hierarchy1"/>
    <dgm:cxn modelId="{004E5C5D-3EB6-466E-B4D7-E5C086F1631F}" type="presParOf" srcId="{E3F24BF2-34A8-4A90-8A59-A53ABC66BC9E}" destId="{265D9F2F-B495-430F-B301-B64B733BBE5D}" srcOrd="1" destOrd="0" presId="urn:microsoft.com/office/officeart/2005/8/layout/hierarchy1"/>
    <dgm:cxn modelId="{0EF93645-485C-4D0B-A17D-A3659B62CDA7}" type="presParOf" srcId="{44E0C553-9CBB-4552-B9B1-053F31EF2B8D}" destId="{64C7E8CF-6D32-4BB6-A192-8E36A46DAE60}" srcOrd="1" destOrd="0" presId="urn:microsoft.com/office/officeart/2005/8/layout/hierarchy1"/>
    <dgm:cxn modelId="{E0EF072D-B888-4E97-9D4E-D1851B02F9C0}" type="presParOf" srcId="{AC728E5D-8D30-4C67-8A5E-6CD08BD0DA5A}" destId="{5966BB30-E748-4F35-BD4D-BA3555D3B6E7}" srcOrd="2" destOrd="0" presId="urn:microsoft.com/office/officeart/2005/8/layout/hierarchy1"/>
    <dgm:cxn modelId="{7B48D931-E04D-4863-9760-CED098DE7690}" type="presParOf" srcId="{5966BB30-E748-4F35-BD4D-BA3555D3B6E7}" destId="{3703B6B7-0CC8-47AE-907B-AD0B514916D0}" srcOrd="0" destOrd="0" presId="urn:microsoft.com/office/officeart/2005/8/layout/hierarchy1"/>
    <dgm:cxn modelId="{AA0F78B6-3000-4FA1-A8A2-391F4A49A5CB}" type="presParOf" srcId="{3703B6B7-0CC8-47AE-907B-AD0B514916D0}" destId="{78F85524-663E-4339-B289-8692B128988C}" srcOrd="0" destOrd="0" presId="urn:microsoft.com/office/officeart/2005/8/layout/hierarchy1"/>
    <dgm:cxn modelId="{B57EFB93-FEEA-47BD-9AED-FE03F589C8CB}" type="presParOf" srcId="{3703B6B7-0CC8-47AE-907B-AD0B514916D0}" destId="{E75BA4D3-14CD-4DC0-85C5-5A7588C64148}" srcOrd="1" destOrd="0" presId="urn:microsoft.com/office/officeart/2005/8/layout/hierarchy1"/>
    <dgm:cxn modelId="{D6A1786B-5F39-4420-88C6-87A16A931029}" type="presParOf" srcId="{5966BB30-E748-4F35-BD4D-BA3555D3B6E7}" destId="{16B3D11E-91D0-4F0A-90E6-DA6CEB0895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A9B367-DB70-4F99-B131-A32D313FD4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EDF885-7B02-4B9A-A377-DD1B1B52AB64}">
      <dgm:prSet/>
      <dgm:spPr/>
      <dgm:t>
        <a:bodyPr/>
        <a:lstStyle/>
        <a:p>
          <a:r>
            <a:rPr lang="en-US"/>
            <a:t>Interconnected smart devices</a:t>
          </a:r>
        </a:p>
      </dgm:t>
    </dgm:pt>
    <dgm:pt modelId="{BA91AC5F-19A7-47FD-B4D5-264C4F805A20}" type="parTrans" cxnId="{9188E012-0E5B-4017-A5BD-6FA0C913A4FE}">
      <dgm:prSet/>
      <dgm:spPr/>
      <dgm:t>
        <a:bodyPr/>
        <a:lstStyle/>
        <a:p>
          <a:endParaRPr lang="en-US"/>
        </a:p>
      </dgm:t>
    </dgm:pt>
    <dgm:pt modelId="{76200178-326F-4B3D-976C-58E96D8ADBF5}" type="sibTrans" cxnId="{9188E012-0E5B-4017-A5BD-6FA0C913A4FE}">
      <dgm:prSet/>
      <dgm:spPr/>
      <dgm:t>
        <a:bodyPr/>
        <a:lstStyle/>
        <a:p>
          <a:endParaRPr lang="en-US"/>
        </a:p>
      </dgm:t>
    </dgm:pt>
    <dgm:pt modelId="{91ACD61C-8F80-4CD1-9205-EC2488D7AAAA}">
      <dgm:prSet/>
      <dgm:spPr/>
      <dgm:t>
        <a:bodyPr/>
        <a:lstStyle/>
        <a:p>
          <a:r>
            <a:rPr lang="en-US"/>
            <a:t>Real-time data collection and analysis</a:t>
          </a:r>
        </a:p>
      </dgm:t>
    </dgm:pt>
    <dgm:pt modelId="{CEDAE51B-ACA4-446B-9DB2-C611DDA8E128}" type="parTrans" cxnId="{1F2CDA3D-0CA4-4F20-94ED-F33A2BACC267}">
      <dgm:prSet/>
      <dgm:spPr/>
      <dgm:t>
        <a:bodyPr/>
        <a:lstStyle/>
        <a:p>
          <a:endParaRPr lang="en-US"/>
        </a:p>
      </dgm:t>
    </dgm:pt>
    <dgm:pt modelId="{157A5A31-0822-41C5-84FD-C9F80551721B}" type="sibTrans" cxnId="{1F2CDA3D-0CA4-4F20-94ED-F33A2BACC267}">
      <dgm:prSet/>
      <dgm:spPr/>
      <dgm:t>
        <a:bodyPr/>
        <a:lstStyle/>
        <a:p>
          <a:endParaRPr lang="en-US"/>
        </a:p>
      </dgm:t>
    </dgm:pt>
    <dgm:pt modelId="{40D9CF03-A9A9-4CE5-B217-C5824F47334A}">
      <dgm:prSet/>
      <dgm:spPr/>
      <dgm:t>
        <a:bodyPr/>
        <a:lstStyle/>
        <a:p>
          <a:r>
            <a:rPr lang="en-US"/>
            <a:t>Enhanced automation and decision-making</a:t>
          </a:r>
        </a:p>
      </dgm:t>
    </dgm:pt>
    <dgm:pt modelId="{478CA3FA-7735-422C-97B8-4F65E65DB6E6}" type="parTrans" cxnId="{621DA374-F8E4-4C16-9495-DC61C97B6242}">
      <dgm:prSet/>
      <dgm:spPr/>
      <dgm:t>
        <a:bodyPr/>
        <a:lstStyle/>
        <a:p>
          <a:endParaRPr lang="en-US"/>
        </a:p>
      </dgm:t>
    </dgm:pt>
    <dgm:pt modelId="{F6C7CF9C-4AE3-4881-B40D-28A1299CC30D}" type="sibTrans" cxnId="{621DA374-F8E4-4C16-9495-DC61C97B6242}">
      <dgm:prSet/>
      <dgm:spPr/>
      <dgm:t>
        <a:bodyPr/>
        <a:lstStyle/>
        <a:p>
          <a:endParaRPr lang="en-US"/>
        </a:p>
      </dgm:t>
    </dgm:pt>
    <dgm:pt modelId="{FBDAA95B-B4EB-44C7-8014-4EC3F86C48C0}">
      <dgm:prSet/>
      <dgm:spPr/>
      <dgm:t>
        <a:bodyPr/>
        <a:lstStyle/>
        <a:p>
          <a:r>
            <a:rPr lang="en-US"/>
            <a:t>Applications: Smart homes, cities, and industries</a:t>
          </a:r>
        </a:p>
      </dgm:t>
    </dgm:pt>
    <dgm:pt modelId="{642D2EA8-C126-43E6-B180-2B3880A98F52}" type="parTrans" cxnId="{0D675BBC-0830-4CC3-8440-6465ACA2907E}">
      <dgm:prSet/>
      <dgm:spPr/>
      <dgm:t>
        <a:bodyPr/>
        <a:lstStyle/>
        <a:p>
          <a:endParaRPr lang="en-US"/>
        </a:p>
      </dgm:t>
    </dgm:pt>
    <dgm:pt modelId="{7CFE5FF0-E02F-42ED-BE9D-6174DC8D2B40}" type="sibTrans" cxnId="{0D675BBC-0830-4CC3-8440-6465ACA2907E}">
      <dgm:prSet/>
      <dgm:spPr/>
      <dgm:t>
        <a:bodyPr/>
        <a:lstStyle/>
        <a:p>
          <a:endParaRPr lang="en-US"/>
        </a:p>
      </dgm:t>
    </dgm:pt>
    <dgm:pt modelId="{4368E872-1783-4A22-AFB5-554AD01032A8}" type="pres">
      <dgm:prSet presAssocID="{34A9B367-DB70-4F99-B131-A32D313FD4BF}" presName="root" presStyleCnt="0">
        <dgm:presLayoutVars>
          <dgm:dir/>
          <dgm:resizeHandles val="exact"/>
        </dgm:presLayoutVars>
      </dgm:prSet>
      <dgm:spPr/>
    </dgm:pt>
    <dgm:pt modelId="{E2583F27-50C6-4BC7-B1D3-FFAE333A3D78}" type="pres">
      <dgm:prSet presAssocID="{6FEDF885-7B02-4B9A-A377-DD1B1B52AB64}" presName="compNode" presStyleCnt="0"/>
      <dgm:spPr/>
    </dgm:pt>
    <dgm:pt modelId="{94956B1E-70A2-482C-9E50-C7A275A8CDE0}" type="pres">
      <dgm:prSet presAssocID="{6FEDF885-7B02-4B9A-A377-DD1B1B52AB6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BC3DE0-E89B-4795-928D-FAFC6C1178C1}" type="pres">
      <dgm:prSet presAssocID="{6FEDF885-7B02-4B9A-A377-DD1B1B52AB64}" presName="spaceRect" presStyleCnt="0"/>
      <dgm:spPr/>
    </dgm:pt>
    <dgm:pt modelId="{222FF519-CE3C-4D3C-948B-47A243C93F7D}" type="pres">
      <dgm:prSet presAssocID="{6FEDF885-7B02-4B9A-A377-DD1B1B52AB64}" presName="textRect" presStyleLbl="revTx" presStyleIdx="0" presStyleCnt="4">
        <dgm:presLayoutVars>
          <dgm:chMax val="1"/>
          <dgm:chPref val="1"/>
        </dgm:presLayoutVars>
      </dgm:prSet>
      <dgm:spPr/>
    </dgm:pt>
    <dgm:pt modelId="{E219EDE2-C877-4C4A-941A-D57835984DDD}" type="pres">
      <dgm:prSet presAssocID="{76200178-326F-4B3D-976C-58E96D8ADBF5}" presName="sibTrans" presStyleCnt="0"/>
      <dgm:spPr/>
    </dgm:pt>
    <dgm:pt modelId="{3B15811C-98F8-44C6-A4A5-DD7B55D655AB}" type="pres">
      <dgm:prSet presAssocID="{91ACD61C-8F80-4CD1-9205-EC2488D7AAAA}" presName="compNode" presStyleCnt="0"/>
      <dgm:spPr/>
    </dgm:pt>
    <dgm:pt modelId="{4F5CDCBE-F794-4043-8108-63D26DA6F978}" type="pres">
      <dgm:prSet presAssocID="{91ACD61C-8F80-4CD1-9205-EC2488D7AA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B8FC4E8-DD76-4F9B-AE5B-346335A3EBFF}" type="pres">
      <dgm:prSet presAssocID="{91ACD61C-8F80-4CD1-9205-EC2488D7AAAA}" presName="spaceRect" presStyleCnt="0"/>
      <dgm:spPr/>
    </dgm:pt>
    <dgm:pt modelId="{C9CA25B6-9581-4118-B7CC-1FED3712FB67}" type="pres">
      <dgm:prSet presAssocID="{91ACD61C-8F80-4CD1-9205-EC2488D7AAAA}" presName="textRect" presStyleLbl="revTx" presStyleIdx="1" presStyleCnt="4">
        <dgm:presLayoutVars>
          <dgm:chMax val="1"/>
          <dgm:chPref val="1"/>
        </dgm:presLayoutVars>
      </dgm:prSet>
      <dgm:spPr/>
    </dgm:pt>
    <dgm:pt modelId="{4878EF30-3BBD-4ADF-BD9C-5002D2CEC96C}" type="pres">
      <dgm:prSet presAssocID="{157A5A31-0822-41C5-84FD-C9F80551721B}" presName="sibTrans" presStyleCnt="0"/>
      <dgm:spPr/>
    </dgm:pt>
    <dgm:pt modelId="{43DD7187-57B2-4F1F-A6A1-A463A247F6DB}" type="pres">
      <dgm:prSet presAssocID="{40D9CF03-A9A9-4CE5-B217-C5824F47334A}" presName="compNode" presStyleCnt="0"/>
      <dgm:spPr/>
    </dgm:pt>
    <dgm:pt modelId="{AF14BA26-3824-498E-A9B4-36982BF95110}" type="pres">
      <dgm:prSet presAssocID="{40D9CF03-A9A9-4CE5-B217-C5824F4733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7AC2E6B-3225-41B9-B86E-10569E19A439}" type="pres">
      <dgm:prSet presAssocID="{40D9CF03-A9A9-4CE5-B217-C5824F47334A}" presName="spaceRect" presStyleCnt="0"/>
      <dgm:spPr/>
    </dgm:pt>
    <dgm:pt modelId="{46256E61-6567-4E30-9B59-727D9E01C1AE}" type="pres">
      <dgm:prSet presAssocID="{40D9CF03-A9A9-4CE5-B217-C5824F47334A}" presName="textRect" presStyleLbl="revTx" presStyleIdx="2" presStyleCnt="4">
        <dgm:presLayoutVars>
          <dgm:chMax val="1"/>
          <dgm:chPref val="1"/>
        </dgm:presLayoutVars>
      </dgm:prSet>
      <dgm:spPr/>
    </dgm:pt>
    <dgm:pt modelId="{498B25A3-FEE2-4F2F-B880-416C46438054}" type="pres">
      <dgm:prSet presAssocID="{F6C7CF9C-4AE3-4881-B40D-28A1299CC30D}" presName="sibTrans" presStyleCnt="0"/>
      <dgm:spPr/>
    </dgm:pt>
    <dgm:pt modelId="{9F8927A2-7A30-4B55-9909-7CF8D6B4FA4D}" type="pres">
      <dgm:prSet presAssocID="{FBDAA95B-B4EB-44C7-8014-4EC3F86C48C0}" presName="compNode" presStyleCnt="0"/>
      <dgm:spPr/>
    </dgm:pt>
    <dgm:pt modelId="{1ACE5837-455B-4AE6-8A51-ABFADDEF5792}" type="pres">
      <dgm:prSet presAssocID="{FBDAA95B-B4EB-44C7-8014-4EC3F86C48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1F0758F-CFC9-45F9-95C1-FC01EC61D6E3}" type="pres">
      <dgm:prSet presAssocID="{FBDAA95B-B4EB-44C7-8014-4EC3F86C48C0}" presName="spaceRect" presStyleCnt="0"/>
      <dgm:spPr/>
    </dgm:pt>
    <dgm:pt modelId="{824255E6-D0A2-4D26-9C4B-5C76FD44245B}" type="pres">
      <dgm:prSet presAssocID="{FBDAA95B-B4EB-44C7-8014-4EC3F86C48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188E012-0E5B-4017-A5BD-6FA0C913A4FE}" srcId="{34A9B367-DB70-4F99-B131-A32D313FD4BF}" destId="{6FEDF885-7B02-4B9A-A377-DD1B1B52AB64}" srcOrd="0" destOrd="0" parTransId="{BA91AC5F-19A7-47FD-B4D5-264C4F805A20}" sibTransId="{76200178-326F-4B3D-976C-58E96D8ADBF5}"/>
    <dgm:cxn modelId="{6DCE591E-9F01-4E27-93B6-18F97A6BA86C}" type="presOf" srcId="{34A9B367-DB70-4F99-B131-A32D313FD4BF}" destId="{4368E872-1783-4A22-AFB5-554AD01032A8}" srcOrd="0" destOrd="0" presId="urn:microsoft.com/office/officeart/2018/2/layout/IconLabelList"/>
    <dgm:cxn modelId="{1F2CDA3D-0CA4-4F20-94ED-F33A2BACC267}" srcId="{34A9B367-DB70-4F99-B131-A32D313FD4BF}" destId="{91ACD61C-8F80-4CD1-9205-EC2488D7AAAA}" srcOrd="1" destOrd="0" parTransId="{CEDAE51B-ACA4-446B-9DB2-C611DDA8E128}" sibTransId="{157A5A31-0822-41C5-84FD-C9F80551721B}"/>
    <dgm:cxn modelId="{29B21246-5336-4348-B9D9-4DFA50870378}" type="presOf" srcId="{FBDAA95B-B4EB-44C7-8014-4EC3F86C48C0}" destId="{824255E6-D0A2-4D26-9C4B-5C76FD44245B}" srcOrd="0" destOrd="0" presId="urn:microsoft.com/office/officeart/2018/2/layout/IconLabelList"/>
    <dgm:cxn modelId="{621DA374-F8E4-4C16-9495-DC61C97B6242}" srcId="{34A9B367-DB70-4F99-B131-A32D313FD4BF}" destId="{40D9CF03-A9A9-4CE5-B217-C5824F47334A}" srcOrd="2" destOrd="0" parTransId="{478CA3FA-7735-422C-97B8-4F65E65DB6E6}" sibTransId="{F6C7CF9C-4AE3-4881-B40D-28A1299CC30D}"/>
    <dgm:cxn modelId="{D5018B8E-5A56-477A-88D0-B8F046ED3BDB}" type="presOf" srcId="{6FEDF885-7B02-4B9A-A377-DD1B1B52AB64}" destId="{222FF519-CE3C-4D3C-948B-47A243C93F7D}" srcOrd="0" destOrd="0" presId="urn:microsoft.com/office/officeart/2018/2/layout/IconLabelList"/>
    <dgm:cxn modelId="{DE4157A6-4B2E-47D3-9B87-A8C2154DF3BA}" type="presOf" srcId="{91ACD61C-8F80-4CD1-9205-EC2488D7AAAA}" destId="{C9CA25B6-9581-4118-B7CC-1FED3712FB67}" srcOrd="0" destOrd="0" presId="urn:microsoft.com/office/officeart/2018/2/layout/IconLabelList"/>
    <dgm:cxn modelId="{07B89DBB-41D0-4428-BEB3-0178DBB98A62}" type="presOf" srcId="{40D9CF03-A9A9-4CE5-B217-C5824F47334A}" destId="{46256E61-6567-4E30-9B59-727D9E01C1AE}" srcOrd="0" destOrd="0" presId="urn:microsoft.com/office/officeart/2018/2/layout/IconLabelList"/>
    <dgm:cxn modelId="{0D675BBC-0830-4CC3-8440-6465ACA2907E}" srcId="{34A9B367-DB70-4F99-B131-A32D313FD4BF}" destId="{FBDAA95B-B4EB-44C7-8014-4EC3F86C48C0}" srcOrd="3" destOrd="0" parTransId="{642D2EA8-C126-43E6-B180-2B3880A98F52}" sibTransId="{7CFE5FF0-E02F-42ED-BE9D-6174DC8D2B40}"/>
    <dgm:cxn modelId="{BD385798-A0BA-4BC6-A1D1-4C20D3251F44}" type="presParOf" srcId="{4368E872-1783-4A22-AFB5-554AD01032A8}" destId="{E2583F27-50C6-4BC7-B1D3-FFAE333A3D78}" srcOrd="0" destOrd="0" presId="urn:microsoft.com/office/officeart/2018/2/layout/IconLabelList"/>
    <dgm:cxn modelId="{598EF79E-A7CA-4116-A2DE-4C79E20AD33A}" type="presParOf" srcId="{E2583F27-50C6-4BC7-B1D3-FFAE333A3D78}" destId="{94956B1E-70A2-482C-9E50-C7A275A8CDE0}" srcOrd="0" destOrd="0" presId="urn:microsoft.com/office/officeart/2018/2/layout/IconLabelList"/>
    <dgm:cxn modelId="{1C1D3D1F-4134-4AC2-AE37-61624D30131B}" type="presParOf" srcId="{E2583F27-50C6-4BC7-B1D3-FFAE333A3D78}" destId="{6DBC3DE0-E89B-4795-928D-FAFC6C1178C1}" srcOrd="1" destOrd="0" presId="urn:microsoft.com/office/officeart/2018/2/layout/IconLabelList"/>
    <dgm:cxn modelId="{4C95B554-471F-4C4D-A9E2-03FF3AE44DCA}" type="presParOf" srcId="{E2583F27-50C6-4BC7-B1D3-FFAE333A3D78}" destId="{222FF519-CE3C-4D3C-948B-47A243C93F7D}" srcOrd="2" destOrd="0" presId="urn:microsoft.com/office/officeart/2018/2/layout/IconLabelList"/>
    <dgm:cxn modelId="{0ED06257-DD8A-44B4-AC91-F1F475442686}" type="presParOf" srcId="{4368E872-1783-4A22-AFB5-554AD01032A8}" destId="{E219EDE2-C877-4C4A-941A-D57835984DDD}" srcOrd="1" destOrd="0" presId="urn:microsoft.com/office/officeart/2018/2/layout/IconLabelList"/>
    <dgm:cxn modelId="{388DD837-B10C-4125-A40E-096688D6DCBF}" type="presParOf" srcId="{4368E872-1783-4A22-AFB5-554AD01032A8}" destId="{3B15811C-98F8-44C6-A4A5-DD7B55D655AB}" srcOrd="2" destOrd="0" presId="urn:microsoft.com/office/officeart/2018/2/layout/IconLabelList"/>
    <dgm:cxn modelId="{21D77F57-FB54-4440-8D79-194CB0B3A581}" type="presParOf" srcId="{3B15811C-98F8-44C6-A4A5-DD7B55D655AB}" destId="{4F5CDCBE-F794-4043-8108-63D26DA6F978}" srcOrd="0" destOrd="0" presId="urn:microsoft.com/office/officeart/2018/2/layout/IconLabelList"/>
    <dgm:cxn modelId="{2F5999AE-254F-4917-8FCF-15C5D35079F7}" type="presParOf" srcId="{3B15811C-98F8-44C6-A4A5-DD7B55D655AB}" destId="{1B8FC4E8-DD76-4F9B-AE5B-346335A3EBFF}" srcOrd="1" destOrd="0" presId="urn:microsoft.com/office/officeart/2018/2/layout/IconLabelList"/>
    <dgm:cxn modelId="{DF28080E-EAFE-4A4D-949E-73C6E577D859}" type="presParOf" srcId="{3B15811C-98F8-44C6-A4A5-DD7B55D655AB}" destId="{C9CA25B6-9581-4118-B7CC-1FED3712FB67}" srcOrd="2" destOrd="0" presId="urn:microsoft.com/office/officeart/2018/2/layout/IconLabelList"/>
    <dgm:cxn modelId="{4D5A5844-5C8D-4E02-8F34-C0B4E82F9A62}" type="presParOf" srcId="{4368E872-1783-4A22-AFB5-554AD01032A8}" destId="{4878EF30-3BBD-4ADF-BD9C-5002D2CEC96C}" srcOrd="3" destOrd="0" presId="urn:microsoft.com/office/officeart/2018/2/layout/IconLabelList"/>
    <dgm:cxn modelId="{1519F5B2-8511-414E-86FC-9CAFB40AF9DE}" type="presParOf" srcId="{4368E872-1783-4A22-AFB5-554AD01032A8}" destId="{43DD7187-57B2-4F1F-A6A1-A463A247F6DB}" srcOrd="4" destOrd="0" presId="urn:microsoft.com/office/officeart/2018/2/layout/IconLabelList"/>
    <dgm:cxn modelId="{9E2EB45E-9433-4A64-93FA-A7B3FD4D774F}" type="presParOf" srcId="{43DD7187-57B2-4F1F-A6A1-A463A247F6DB}" destId="{AF14BA26-3824-498E-A9B4-36982BF95110}" srcOrd="0" destOrd="0" presId="urn:microsoft.com/office/officeart/2018/2/layout/IconLabelList"/>
    <dgm:cxn modelId="{7F823C4E-9473-4BA6-94D3-42F92E7B24F0}" type="presParOf" srcId="{43DD7187-57B2-4F1F-A6A1-A463A247F6DB}" destId="{17AC2E6B-3225-41B9-B86E-10569E19A439}" srcOrd="1" destOrd="0" presId="urn:microsoft.com/office/officeart/2018/2/layout/IconLabelList"/>
    <dgm:cxn modelId="{6F78A062-D997-433E-943F-98A970602D9E}" type="presParOf" srcId="{43DD7187-57B2-4F1F-A6A1-A463A247F6DB}" destId="{46256E61-6567-4E30-9B59-727D9E01C1AE}" srcOrd="2" destOrd="0" presId="urn:microsoft.com/office/officeart/2018/2/layout/IconLabelList"/>
    <dgm:cxn modelId="{0E64105A-18DA-4899-97EB-ED11530838CF}" type="presParOf" srcId="{4368E872-1783-4A22-AFB5-554AD01032A8}" destId="{498B25A3-FEE2-4F2F-B880-416C46438054}" srcOrd="5" destOrd="0" presId="urn:microsoft.com/office/officeart/2018/2/layout/IconLabelList"/>
    <dgm:cxn modelId="{70997F5F-DD4B-4610-80D7-A2EF876F0AE6}" type="presParOf" srcId="{4368E872-1783-4A22-AFB5-554AD01032A8}" destId="{9F8927A2-7A30-4B55-9909-7CF8D6B4FA4D}" srcOrd="6" destOrd="0" presId="urn:microsoft.com/office/officeart/2018/2/layout/IconLabelList"/>
    <dgm:cxn modelId="{EC8ABA29-F496-4081-BCF1-C295222AFCAC}" type="presParOf" srcId="{9F8927A2-7A30-4B55-9909-7CF8D6B4FA4D}" destId="{1ACE5837-455B-4AE6-8A51-ABFADDEF5792}" srcOrd="0" destOrd="0" presId="urn:microsoft.com/office/officeart/2018/2/layout/IconLabelList"/>
    <dgm:cxn modelId="{AA3E1F5D-3907-4B15-8313-57CDBDE2417A}" type="presParOf" srcId="{9F8927A2-7A30-4B55-9909-7CF8D6B4FA4D}" destId="{F1F0758F-CFC9-45F9-95C1-FC01EC61D6E3}" srcOrd="1" destOrd="0" presId="urn:microsoft.com/office/officeart/2018/2/layout/IconLabelList"/>
    <dgm:cxn modelId="{F1B09CDA-ABB2-4735-8CD9-52986E811E61}" type="presParOf" srcId="{9F8927A2-7A30-4B55-9909-7CF8D6B4FA4D}" destId="{824255E6-D0A2-4D26-9C4B-5C76FD4424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1A0B80-A50F-4094-BA3A-CF675F3B37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DA2021-341F-48B2-B73F-D98D5F2C56F9}">
      <dgm:prSet/>
      <dgm:spPr/>
      <dgm:t>
        <a:bodyPr/>
        <a:lstStyle/>
        <a:p>
          <a:r>
            <a:rPr lang="en-US"/>
            <a:t>Peer-to-peer (P2P) architecture</a:t>
          </a:r>
        </a:p>
      </dgm:t>
    </dgm:pt>
    <dgm:pt modelId="{8B4F0749-5A3F-4E34-8EFC-465588FCC263}" type="parTrans" cxnId="{40A74925-BB66-4F9F-8D36-9AD88C3ADC32}">
      <dgm:prSet/>
      <dgm:spPr/>
      <dgm:t>
        <a:bodyPr/>
        <a:lstStyle/>
        <a:p>
          <a:endParaRPr lang="en-US"/>
        </a:p>
      </dgm:t>
    </dgm:pt>
    <dgm:pt modelId="{485E2947-B87F-4333-99F3-E620F9BB85B1}" type="sibTrans" cxnId="{40A74925-BB66-4F9F-8D36-9AD88C3ADC32}">
      <dgm:prSet/>
      <dgm:spPr/>
      <dgm:t>
        <a:bodyPr/>
        <a:lstStyle/>
        <a:p>
          <a:endParaRPr lang="en-US"/>
        </a:p>
      </dgm:t>
    </dgm:pt>
    <dgm:pt modelId="{E8AF0428-A26D-433B-A444-8639FD614C7B}">
      <dgm:prSet/>
      <dgm:spPr/>
      <dgm:t>
        <a:bodyPr/>
        <a:lstStyle/>
        <a:p>
          <a:r>
            <a:rPr lang="en-US"/>
            <a:t>Reduced reliance on central servers</a:t>
          </a:r>
        </a:p>
      </dgm:t>
    </dgm:pt>
    <dgm:pt modelId="{53C2463E-0706-4A0E-83FF-7500CF17F6AC}" type="parTrans" cxnId="{1418DFF2-8336-4FA5-98DB-BFB9E4163EF4}">
      <dgm:prSet/>
      <dgm:spPr/>
      <dgm:t>
        <a:bodyPr/>
        <a:lstStyle/>
        <a:p>
          <a:endParaRPr lang="en-US"/>
        </a:p>
      </dgm:t>
    </dgm:pt>
    <dgm:pt modelId="{12066AFE-D744-4CCA-92AF-64EC4A7D6438}" type="sibTrans" cxnId="{1418DFF2-8336-4FA5-98DB-BFB9E4163EF4}">
      <dgm:prSet/>
      <dgm:spPr/>
      <dgm:t>
        <a:bodyPr/>
        <a:lstStyle/>
        <a:p>
          <a:endParaRPr lang="en-US"/>
        </a:p>
      </dgm:t>
    </dgm:pt>
    <dgm:pt modelId="{2E8F6125-75A0-43BB-B3B9-B601F69EECD7}">
      <dgm:prSet/>
      <dgm:spPr/>
      <dgm:t>
        <a:bodyPr/>
        <a:lstStyle/>
        <a:p>
          <a:r>
            <a:rPr lang="en-US"/>
            <a:t>Improved data privacy and security</a:t>
          </a:r>
        </a:p>
      </dgm:t>
    </dgm:pt>
    <dgm:pt modelId="{869800F3-B78F-4153-8D55-28601320505E}" type="parTrans" cxnId="{D81D00F2-A3CD-4693-8A6B-852269F5642D}">
      <dgm:prSet/>
      <dgm:spPr/>
      <dgm:t>
        <a:bodyPr/>
        <a:lstStyle/>
        <a:p>
          <a:endParaRPr lang="en-US"/>
        </a:p>
      </dgm:t>
    </dgm:pt>
    <dgm:pt modelId="{9D90AE8F-1FB4-40FF-A343-667B57D3152C}" type="sibTrans" cxnId="{D81D00F2-A3CD-4693-8A6B-852269F5642D}">
      <dgm:prSet/>
      <dgm:spPr/>
      <dgm:t>
        <a:bodyPr/>
        <a:lstStyle/>
        <a:p>
          <a:endParaRPr lang="en-US"/>
        </a:p>
      </dgm:t>
    </dgm:pt>
    <dgm:pt modelId="{65E44B4C-1488-4177-A2C1-58BC427DF209}">
      <dgm:prSet/>
      <dgm:spPr/>
      <dgm:t>
        <a:bodyPr/>
        <a:lstStyle/>
        <a:p>
          <a:r>
            <a:rPr lang="en-US"/>
            <a:t>Examples: Decentralized storage (IPFS), communication (Matrix)</a:t>
          </a:r>
        </a:p>
      </dgm:t>
    </dgm:pt>
    <dgm:pt modelId="{EE5396A1-3885-4367-A3C7-6CAF86367F78}" type="parTrans" cxnId="{FE945CF9-73B9-4406-9AA4-4F221A2C6C66}">
      <dgm:prSet/>
      <dgm:spPr/>
      <dgm:t>
        <a:bodyPr/>
        <a:lstStyle/>
        <a:p>
          <a:endParaRPr lang="en-US"/>
        </a:p>
      </dgm:t>
    </dgm:pt>
    <dgm:pt modelId="{993D7BD0-B934-4C8D-A9E1-0ADD43FC7E56}" type="sibTrans" cxnId="{FE945CF9-73B9-4406-9AA4-4F221A2C6C66}">
      <dgm:prSet/>
      <dgm:spPr/>
      <dgm:t>
        <a:bodyPr/>
        <a:lstStyle/>
        <a:p>
          <a:endParaRPr lang="en-US"/>
        </a:p>
      </dgm:t>
    </dgm:pt>
    <dgm:pt modelId="{0EFFB9D9-C21C-426D-B0BA-3CF89F594951}" type="pres">
      <dgm:prSet presAssocID="{BB1A0B80-A50F-4094-BA3A-CF675F3B3702}" presName="root" presStyleCnt="0">
        <dgm:presLayoutVars>
          <dgm:dir/>
          <dgm:resizeHandles val="exact"/>
        </dgm:presLayoutVars>
      </dgm:prSet>
      <dgm:spPr/>
    </dgm:pt>
    <dgm:pt modelId="{24A3D682-BECE-41E7-8E51-B33295A7D55E}" type="pres">
      <dgm:prSet presAssocID="{ADDA2021-341F-48B2-B73F-D98D5F2C56F9}" presName="compNode" presStyleCnt="0"/>
      <dgm:spPr/>
    </dgm:pt>
    <dgm:pt modelId="{18B8D2D2-C253-4922-A016-7C7CF82E82EA}" type="pres">
      <dgm:prSet presAssocID="{ADDA2021-341F-48B2-B73F-D98D5F2C56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F2D1FAB-2CA4-4683-AAE6-FD827F03111D}" type="pres">
      <dgm:prSet presAssocID="{ADDA2021-341F-48B2-B73F-D98D5F2C56F9}" presName="spaceRect" presStyleCnt="0"/>
      <dgm:spPr/>
    </dgm:pt>
    <dgm:pt modelId="{34293573-2ABA-4844-A1B8-B040DA424FBE}" type="pres">
      <dgm:prSet presAssocID="{ADDA2021-341F-48B2-B73F-D98D5F2C56F9}" presName="textRect" presStyleLbl="revTx" presStyleIdx="0" presStyleCnt="4">
        <dgm:presLayoutVars>
          <dgm:chMax val="1"/>
          <dgm:chPref val="1"/>
        </dgm:presLayoutVars>
      </dgm:prSet>
      <dgm:spPr/>
    </dgm:pt>
    <dgm:pt modelId="{EC4EFF17-1BA4-47A1-B24E-34CAED168199}" type="pres">
      <dgm:prSet presAssocID="{485E2947-B87F-4333-99F3-E620F9BB85B1}" presName="sibTrans" presStyleCnt="0"/>
      <dgm:spPr/>
    </dgm:pt>
    <dgm:pt modelId="{5A749326-EC8D-43A2-BF81-DB975243E4CB}" type="pres">
      <dgm:prSet presAssocID="{E8AF0428-A26D-433B-A444-8639FD614C7B}" presName="compNode" presStyleCnt="0"/>
      <dgm:spPr/>
    </dgm:pt>
    <dgm:pt modelId="{E9B1C9F0-2370-4C1C-9C5C-7646FA1700F4}" type="pres">
      <dgm:prSet presAssocID="{E8AF0428-A26D-433B-A444-8639FD614C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C10931D-22DB-41CB-B318-87E1F61A93B2}" type="pres">
      <dgm:prSet presAssocID="{E8AF0428-A26D-433B-A444-8639FD614C7B}" presName="spaceRect" presStyleCnt="0"/>
      <dgm:spPr/>
    </dgm:pt>
    <dgm:pt modelId="{F794671A-843D-4470-890A-8C45117748F5}" type="pres">
      <dgm:prSet presAssocID="{E8AF0428-A26D-433B-A444-8639FD614C7B}" presName="textRect" presStyleLbl="revTx" presStyleIdx="1" presStyleCnt="4">
        <dgm:presLayoutVars>
          <dgm:chMax val="1"/>
          <dgm:chPref val="1"/>
        </dgm:presLayoutVars>
      </dgm:prSet>
      <dgm:spPr/>
    </dgm:pt>
    <dgm:pt modelId="{31AA2907-AE02-40D3-93D7-62870F2AD0C6}" type="pres">
      <dgm:prSet presAssocID="{12066AFE-D744-4CCA-92AF-64EC4A7D6438}" presName="sibTrans" presStyleCnt="0"/>
      <dgm:spPr/>
    </dgm:pt>
    <dgm:pt modelId="{F8EA1271-CACD-4179-A689-DE4E0D22FDBC}" type="pres">
      <dgm:prSet presAssocID="{2E8F6125-75A0-43BB-B3B9-B601F69EECD7}" presName="compNode" presStyleCnt="0"/>
      <dgm:spPr/>
    </dgm:pt>
    <dgm:pt modelId="{9EFA1A31-CCA4-4D85-8FC5-CC547C7B175C}" type="pres">
      <dgm:prSet presAssocID="{2E8F6125-75A0-43BB-B3B9-B601F69EEC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3FDDB4C-27ED-43DC-86C6-9710187E26DB}" type="pres">
      <dgm:prSet presAssocID="{2E8F6125-75A0-43BB-B3B9-B601F69EECD7}" presName="spaceRect" presStyleCnt="0"/>
      <dgm:spPr/>
    </dgm:pt>
    <dgm:pt modelId="{DE8D9FAC-E1D8-43C5-A195-115BEDD18916}" type="pres">
      <dgm:prSet presAssocID="{2E8F6125-75A0-43BB-B3B9-B601F69EECD7}" presName="textRect" presStyleLbl="revTx" presStyleIdx="2" presStyleCnt="4">
        <dgm:presLayoutVars>
          <dgm:chMax val="1"/>
          <dgm:chPref val="1"/>
        </dgm:presLayoutVars>
      </dgm:prSet>
      <dgm:spPr/>
    </dgm:pt>
    <dgm:pt modelId="{870432BD-B940-4F73-AE43-87975EC5536D}" type="pres">
      <dgm:prSet presAssocID="{9D90AE8F-1FB4-40FF-A343-667B57D3152C}" presName="sibTrans" presStyleCnt="0"/>
      <dgm:spPr/>
    </dgm:pt>
    <dgm:pt modelId="{D9AE2493-DB0D-471B-AD7B-00DEEEC160A1}" type="pres">
      <dgm:prSet presAssocID="{65E44B4C-1488-4177-A2C1-58BC427DF209}" presName="compNode" presStyleCnt="0"/>
      <dgm:spPr/>
    </dgm:pt>
    <dgm:pt modelId="{0D7C5E4B-CEAE-4DE1-8466-EF951A75B2BC}" type="pres">
      <dgm:prSet presAssocID="{65E44B4C-1488-4177-A2C1-58BC427DF2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D833EDE-DAEE-427A-B1E6-09A973C2B624}" type="pres">
      <dgm:prSet presAssocID="{65E44B4C-1488-4177-A2C1-58BC427DF209}" presName="spaceRect" presStyleCnt="0"/>
      <dgm:spPr/>
    </dgm:pt>
    <dgm:pt modelId="{BF153C8E-9DD1-489A-8940-54952801FA64}" type="pres">
      <dgm:prSet presAssocID="{65E44B4C-1488-4177-A2C1-58BC427DF2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52D918-49CD-4753-9840-5C3B91FB065A}" type="presOf" srcId="{65E44B4C-1488-4177-A2C1-58BC427DF209}" destId="{BF153C8E-9DD1-489A-8940-54952801FA64}" srcOrd="0" destOrd="0" presId="urn:microsoft.com/office/officeart/2018/2/layout/IconLabelList"/>
    <dgm:cxn modelId="{DF151822-5AE7-473F-938B-BEEA1C58B2B9}" type="presOf" srcId="{ADDA2021-341F-48B2-B73F-D98D5F2C56F9}" destId="{34293573-2ABA-4844-A1B8-B040DA424FBE}" srcOrd="0" destOrd="0" presId="urn:microsoft.com/office/officeart/2018/2/layout/IconLabelList"/>
    <dgm:cxn modelId="{40A74925-BB66-4F9F-8D36-9AD88C3ADC32}" srcId="{BB1A0B80-A50F-4094-BA3A-CF675F3B3702}" destId="{ADDA2021-341F-48B2-B73F-D98D5F2C56F9}" srcOrd="0" destOrd="0" parTransId="{8B4F0749-5A3F-4E34-8EFC-465588FCC263}" sibTransId="{485E2947-B87F-4333-99F3-E620F9BB85B1}"/>
    <dgm:cxn modelId="{D55A8989-4FE7-4903-BD88-51C7047282F5}" type="presOf" srcId="{E8AF0428-A26D-433B-A444-8639FD614C7B}" destId="{F794671A-843D-4470-890A-8C45117748F5}" srcOrd="0" destOrd="0" presId="urn:microsoft.com/office/officeart/2018/2/layout/IconLabelList"/>
    <dgm:cxn modelId="{7D8D9697-672F-4AB2-9BDF-8AC1C396FC4A}" type="presOf" srcId="{BB1A0B80-A50F-4094-BA3A-CF675F3B3702}" destId="{0EFFB9D9-C21C-426D-B0BA-3CF89F594951}" srcOrd="0" destOrd="0" presId="urn:microsoft.com/office/officeart/2018/2/layout/IconLabelList"/>
    <dgm:cxn modelId="{19645E9D-70BE-4FAB-B542-4C0C5CA42CED}" type="presOf" srcId="{2E8F6125-75A0-43BB-B3B9-B601F69EECD7}" destId="{DE8D9FAC-E1D8-43C5-A195-115BEDD18916}" srcOrd="0" destOrd="0" presId="urn:microsoft.com/office/officeart/2018/2/layout/IconLabelList"/>
    <dgm:cxn modelId="{D81D00F2-A3CD-4693-8A6B-852269F5642D}" srcId="{BB1A0B80-A50F-4094-BA3A-CF675F3B3702}" destId="{2E8F6125-75A0-43BB-B3B9-B601F69EECD7}" srcOrd="2" destOrd="0" parTransId="{869800F3-B78F-4153-8D55-28601320505E}" sibTransId="{9D90AE8F-1FB4-40FF-A343-667B57D3152C}"/>
    <dgm:cxn modelId="{1418DFF2-8336-4FA5-98DB-BFB9E4163EF4}" srcId="{BB1A0B80-A50F-4094-BA3A-CF675F3B3702}" destId="{E8AF0428-A26D-433B-A444-8639FD614C7B}" srcOrd="1" destOrd="0" parTransId="{53C2463E-0706-4A0E-83FF-7500CF17F6AC}" sibTransId="{12066AFE-D744-4CCA-92AF-64EC4A7D6438}"/>
    <dgm:cxn modelId="{FE945CF9-73B9-4406-9AA4-4F221A2C6C66}" srcId="{BB1A0B80-A50F-4094-BA3A-CF675F3B3702}" destId="{65E44B4C-1488-4177-A2C1-58BC427DF209}" srcOrd="3" destOrd="0" parTransId="{EE5396A1-3885-4367-A3C7-6CAF86367F78}" sibTransId="{993D7BD0-B934-4C8D-A9E1-0ADD43FC7E56}"/>
    <dgm:cxn modelId="{5948249C-F55C-4C55-A57F-D97746BD8BC2}" type="presParOf" srcId="{0EFFB9D9-C21C-426D-B0BA-3CF89F594951}" destId="{24A3D682-BECE-41E7-8E51-B33295A7D55E}" srcOrd="0" destOrd="0" presId="urn:microsoft.com/office/officeart/2018/2/layout/IconLabelList"/>
    <dgm:cxn modelId="{669F14D6-58E3-42B4-9BC3-551B135DA89C}" type="presParOf" srcId="{24A3D682-BECE-41E7-8E51-B33295A7D55E}" destId="{18B8D2D2-C253-4922-A016-7C7CF82E82EA}" srcOrd="0" destOrd="0" presId="urn:microsoft.com/office/officeart/2018/2/layout/IconLabelList"/>
    <dgm:cxn modelId="{772BFC06-1245-4CA5-BB9E-06F1259E7FBE}" type="presParOf" srcId="{24A3D682-BECE-41E7-8E51-B33295A7D55E}" destId="{3F2D1FAB-2CA4-4683-AAE6-FD827F03111D}" srcOrd="1" destOrd="0" presId="urn:microsoft.com/office/officeart/2018/2/layout/IconLabelList"/>
    <dgm:cxn modelId="{83FDCC36-DBA6-46F1-91A5-16BFD8DE00EB}" type="presParOf" srcId="{24A3D682-BECE-41E7-8E51-B33295A7D55E}" destId="{34293573-2ABA-4844-A1B8-B040DA424FBE}" srcOrd="2" destOrd="0" presId="urn:microsoft.com/office/officeart/2018/2/layout/IconLabelList"/>
    <dgm:cxn modelId="{7D4E5A40-34BD-4EE9-9990-02FFFA53EA12}" type="presParOf" srcId="{0EFFB9D9-C21C-426D-B0BA-3CF89F594951}" destId="{EC4EFF17-1BA4-47A1-B24E-34CAED168199}" srcOrd="1" destOrd="0" presId="urn:microsoft.com/office/officeart/2018/2/layout/IconLabelList"/>
    <dgm:cxn modelId="{33102208-D7D4-44F6-86C2-B7D7D2B02B99}" type="presParOf" srcId="{0EFFB9D9-C21C-426D-B0BA-3CF89F594951}" destId="{5A749326-EC8D-43A2-BF81-DB975243E4CB}" srcOrd="2" destOrd="0" presId="urn:microsoft.com/office/officeart/2018/2/layout/IconLabelList"/>
    <dgm:cxn modelId="{188F2EE8-87B7-4FB2-AC19-919243A77CFB}" type="presParOf" srcId="{5A749326-EC8D-43A2-BF81-DB975243E4CB}" destId="{E9B1C9F0-2370-4C1C-9C5C-7646FA1700F4}" srcOrd="0" destOrd="0" presId="urn:microsoft.com/office/officeart/2018/2/layout/IconLabelList"/>
    <dgm:cxn modelId="{18D735BB-34D1-4499-997F-981599A89295}" type="presParOf" srcId="{5A749326-EC8D-43A2-BF81-DB975243E4CB}" destId="{2C10931D-22DB-41CB-B318-87E1F61A93B2}" srcOrd="1" destOrd="0" presId="urn:microsoft.com/office/officeart/2018/2/layout/IconLabelList"/>
    <dgm:cxn modelId="{B18756FC-DC06-4352-8539-E66AAEAEFACD}" type="presParOf" srcId="{5A749326-EC8D-43A2-BF81-DB975243E4CB}" destId="{F794671A-843D-4470-890A-8C45117748F5}" srcOrd="2" destOrd="0" presId="urn:microsoft.com/office/officeart/2018/2/layout/IconLabelList"/>
    <dgm:cxn modelId="{1A1FB6F8-857B-491C-942C-5A132F438A6D}" type="presParOf" srcId="{0EFFB9D9-C21C-426D-B0BA-3CF89F594951}" destId="{31AA2907-AE02-40D3-93D7-62870F2AD0C6}" srcOrd="3" destOrd="0" presId="urn:microsoft.com/office/officeart/2018/2/layout/IconLabelList"/>
    <dgm:cxn modelId="{392E035F-35D2-4741-B027-9EA435E1BF58}" type="presParOf" srcId="{0EFFB9D9-C21C-426D-B0BA-3CF89F594951}" destId="{F8EA1271-CACD-4179-A689-DE4E0D22FDBC}" srcOrd="4" destOrd="0" presId="urn:microsoft.com/office/officeart/2018/2/layout/IconLabelList"/>
    <dgm:cxn modelId="{17D06880-EAC9-45DF-BA43-7E233CB63C79}" type="presParOf" srcId="{F8EA1271-CACD-4179-A689-DE4E0D22FDBC}" destId="{9EFA1A31-CCA4-4D85-8FC5-CC547C7B175C}" srcOrd="0" destOrd="0" presId="urn:microsoft.com/office/officeart/2018/2/layout/IconLabelList"/>
    <dgm:cxn modelId="{62284A72-D957-4C46-8047-30DCB9B7DC5F}" type="presParOf" srcId="{F8EA1271-CACD-4179-A689-DE4E0D22FDBC}" destId="{83FDDB4C-27ED-43DC-86C6-9710187E26DB}" srcOrd="1" destOrd="0" presId="urn:microsoft.com/office/officeart/2018/2/layout/IconLabelList"/>
    <dgm:cxn modelId="{7683D8A7-C081-43EB-B0E0-7BEE3EC30494}" type="presParOf" srcId="{F8EA1271-CACD-4179-A689-DE4E0D22FDBC}" destId="{DE8D9FAC-E1D8-43C5-A195-115BEDD18916}" srcOrd="2" destOrd="0" presId="urn:microsoft.com/office/officeart/2018/2/layout/IconLabelList"/>
    <dgm:cxn modelId="{65D74B44-6757-4959-9CE0-13C0C3DFD5CA}" type="presParOf" srcId="{0EFFB9D9-C21C-426D-B0BA-3CF89F594951}" destId="{870432BD-B940-4F73-AE43-87975EC5536D}" srcOrd="5" destOrd="0" presId="urn:microsoft.com/office/officeart/2018/2/layout/IconLabelList"/>
    <dgm:cxn modelId="{77113C29-7C94-4C0D-B66B-F9EB8BC43F9E}" type="presParOf" srcId="{0EFFB9D9-C21C-426D-B0BA-3CF89F594951}" destId="{D9AE2493-DB0D-471B-AD7B-00DEEEC160A1}" srcOrd="6" destOrd="0" presId="urn:microsoft.com/office/officeart/2018/2/layout/IconLabelList"/>
    <dgm:cxn modelId="{696D568A-AC84-4E96-9636-4E6BB09BAF89}" type="presParOf" srcId="{D9AE2493-DB0D-471B-AD7B-00DEEEC160A1}" destId="{0D7C5E4B-CEAE-4DE1-8466-EF951A75B2BC}" srcOrd="0" destOrd="0" presId="urn:microsoft.com/office/officeart/2018/2/layout/IconLabelList"/>
    <dgm:cxn modelId="{D9D14659-B854-48B4-BDB2-DE81D4C82286}" type="presParOf" srcId="{D9AE2493-DB0D-471B-AD7B-00DEEEC160A1}" destId="{5D833EDE-DAEE-427A-B1E6-09A973C2B624}" srcOrd="1" destOrd="0" presId="urn:microsoft.com/office/officeart/2018/2/layout/IconLabelList"/>
    <dgm:cxn modelId="{2248AD09-6880-43D3-966E-960575AD54AE}" type="presParOf" srcId="{D9AE2493-DB0D-471B-AD7B-00DEEEC160A1}" destId="{BF153C8E-9DD1-489A-8940-54952801FA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9E152B-AF53-4665-A41F-0852D6C0212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84F95E-1C68-4DDC-82A8-8C7C38AF1F51}">
      <dgm:prSet/>
      <dgm:spPr/>
      <dgm:t>
        <a:bodyPr/>
        <a:lstStyle/>
        <a:p>
          <a:r>
            <a:rPr lang="en-US"/>
            <a:t>Machine-readable data and metadata</a:t>
          </a:r>
        </a:p>
      </dgm:t>
    </dgm:pt>
    <dgm:pt modelId="{16C05D11-5050-4110-AEB4-CE6D886AAE4D}" type="parTrans" cxnId="{AEAA3F3D-ACD3-4216-8E96-141EFEE6BC8B}">
      <dgm:prSet/>
      <dgm:spPr/>
      <dgm:t>
        <a:bodyPr/>
        <a:lstStyle/>
        <a:p>
          <a:endParaRPr lang="en-US"/>
        </a:p>
      </dgm:t>
    </dgm:pt>
    <dgm:pt modelId="{ADAB7646-106B-4E81-90AB-1EAF75763D1D}" type="sibTrans" cxnId="{AEAA3F3D-ACD3-4216-8E96-141EFEE6BC8B}">
      <dgm:prSet/>
      <dgm:spPr/>
      <dgm:t>
        <a:bodyPr/>
        <a:lstStyle/>
        <a:p>
          <a:endParaRPr lang="en-US"/>
        </a:p>
      </dgm:t>
    </dgm:pt>
    <dgm:pt modelId="{CC225754-CCA7-4CCC-AA3C-7CB2AA8682B9}">
      <dgm:prSet/>
      <dgm:spPr/>
      <dgm:t>
        <a:bodyPr/>
        <a:lstStyle/>
        <a:p>
          <a:r>
            <a:rPr lang="en-US"/>
            <a:t>Improved content understanding by computers</a:t>
          </a:r>
        </a:p>
      </dgm:t>
    </dgm:pt>
    <dgm:pt modelId="{21F6756A-8C91-482C-92E2-77E724C98155}" type="parTrans" cxnId="{9495E6C5-DD2F-47CD-9C29-9A837BEFD2F6}">
      <dgm:prSet/>
      <dgm:spPr/>
      <dgm:t>
        <a:bodyPr/>
        <a:lstStyle/>
        <a:p>
          <a:endParaRPr lang="en-US"/>
        </a:p>
      </dgm:t>
    </dgm:pt>
    <dgm:pt modelId="{867C0B6C-426E-4764-AF19-6151E2538238}" type="sibTrans" cxnId="{9495E6C5-DD2F-47CD-9C29-9A837BEFD2F6}">
      <dgm:prSet/>
      <dgm:spPr/>
      <dgm:t>
        <a:bodyPr/>
        <a:lstStyle/>
        <a:p>
          <a:endParaRPr lang="en-US"/>
        </a:p>
      </dgm:t>
    </dgm:pt>
    <dgm:pt modelId="{3FFCB214-C1BD-4631-8CA7-DEECE89D0E2E}">
      <dgm:prSet/>
      <dgm:spPr/>
      <dgm:t>
        <a:bodyPr/>
        <a:lstStyle/>
        <a:p>
          <a:r>
            <a:rPr lang="en-US"/>
            <a:t>Enhanced search capabilities and knowledge graphs</a:t>
          </a:r>
        </a:p>
      </dgm:t>
    </dgm:pt>
    <dgm:pt modelId="{50CAF423-7795-423D-9EDC-33A8A4C2C548}" type="parTrans" cxnId="{364733ED-5F2A-4041-9B31-85C307993157}">
      <dgm:prSet/>
      <dgm:spPr/>
      <dgm:t>
        <a:bodyPr/>
        <a:lstStyle/>
        <a:p>
          <a:endParaRPr lang="en-US"/>
        </a:p>
      </dgm:t>
    </dgm:pt>
    <dgm:pt modelId="{387F585F-0705-4307-8A8B-62E98C40D650}" type="sibTrans" cxnId="{364733ED-5F2A-4041-9B31-85C307993157}">
      <dgm:prSet/>
      <dgm:spPr/>
      <dgm:t>
        <a:bodyPr/>
        <a:lstStyle/>
        <a:p>
          <a:endParaRPr lang="en-US"/>
        </a:p>
      </dgm:t>
    </dgm:pt>
    <dgm:pt modelId="{DCD7F4F8-87AB-4358-B230-8D0899E90F9C}">
      <dgm:prSet/>
      <dgm:spPr/>
      <dgm:t>
        <a:bodyPr/>
        <a:lstStyle/>
        <a:p>
          <a:r>
            <a:rPr lang="en-US"/>
            <a:t>Linked Data and RDF (Resource Description Framework)</a:t>
          </a:r>
        </a:p>
      </dgm:t>
    </dgm:pt>
    <dgm:pt modelId="{BB51DEC8-6987-4410-83A3-B54030C39D2E}" type="parTrans" cxnId="{86AD2329-9DFA-4CD1-ADF8-9862AEA50B9A}">
      <dgm:prSet/>
      <dgm:spPr/>
      <dgm:t>
        <a:bodyPr/>
        <a:lstStyle/>
        <a:p>
          <a:endParaRPr lang="en-US"/>
        </a:p>
      </dgm:t>
    </dgm:pt>
    <dgm:pt modelId="{25939F22-E7F3-43B6-BAA0-5CA3FA917FD4}" type="sibTrans" cxnId="{86AD2329-9DFA-4CD1-ADF8-9862AEA50B9A}">
      <dgm:prSet/>
      <dgm:spPr/>
      <dgm:t>
        <a:bodyPr/>
        <a:lstStyle/>
        <a:p>
          <a:endParaRPr lang="en-US"/>
        </a:p>
      </dgm:t>
    </dgm:pt>
    <dgm:pt modelId="{8CE2739A-43FA-4769-86B4-31FA70AD6EEA}" type="pres">
      <dgm:prSet presAssocID="{B69E152B-AF53-4665-A41F-0852D6C02127}" presName="root" presStyleCnt="0">
        <dgm:presLayoutVars>
          <dgm:dir/>
          <dgm:resizeHandles val="exact"/>
        </dgm:presLayoutVars>
      </dgm:prSet>
      <dgm:spPr/>
    </dgm:pt>
    <dgm:pt modelId="{030E79DF-6DDE-4D69-A3D3-C6AF645407F5}" type="pres">
      <dgm:prSet presAssocID="{B69E152B-AF53-4665-A41F-0852D6C02127}" presName="container" presStyleCnt="0">
        <dgm:presLayoutVars>
          <dgm:dir/>
          <dgm:resizeHandles val="exact"/>
        </dgm:presLayoutVars>
      </dgm:prSet>
      <dgm:spPr/>
    </dgm:pt>
    <dgm:pt modelId="{9AD226CA-66FB-4014-B55D-0399EBC20345}" type="pres">
      <dgm:prSet presAssocID="{E884F95E-1C68-4DDC-82A8-8C7C38AF1F51}" presName="compNode" presStyleCnt="0"/>
      <dgm:spPr/>
    </dgm:pt>
    <dgm:pt modelId="{789A5A7B-777F-4824-99B9-EC3FA010629D}" type="pres">
      <dgm:prSet presAssocID="{E884F95E-1C68-4DDC-82A8-8C7C38AF1F51}" presName="iconBgRect" presStyleLbl="bgShp" presStyleIdx="0" presStyleCnt="4"/>
      <dgm:spPr/>
    </dgm:pt>
    <dgm:pt modelId="{C6E79CC3-7894-4D0F-B793-4604702F3E15}" type="pres">
      <dgm:prSet presAssocID="{E884F95E-1C68-4DDC-82A8-8C7C38AF1F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BFFCCE-2DCC-4980-915D-636EAA067860}" type="pres">
      <dgm:prSet presAssocID="{E884F95E-1C68-4DDC-82A8-8C7C38AF1F51}" presName="spaceRect" presStyleCnt="0"/>
      <dgm:spPr/>
    </dgm:pt>
    <dgm:pt modelId="{9F4C4679-A91E-4E67-BD6C-C46D621F13ED}" type="pres">
      <dgm:prSet presAssocID="{E884F95E-1C68-4DDC-82A8-8C7C38AF1F51}" presName="textRect" presStyleLbl="revTx" presStyleIdx="0" presStyleCnt="4">
        <dgm:presLayoutVars>
          <dgm:chMax val="1"/>
          <dgm:chPref val="1"/>
        </dgm:presLayoutVars>
      </dgm:prSet>
      <dgm:spPr/>
    </dgm:pt>
    <dgm:pt modelId="{D7962F74-4CAA-4958-AF86-A4142D208BFC}" type="pres">
      <dgm:prSet presAssocID="{ADAB7646-106B-4E81-90AB-1EAF75763D1D}" presName="sibTrans" presStyleLbl="sibTrans2D1" presStyleIdx="0" presStyleCnt="0"/>
      <dgm:spPr/>
    </dgm:pt>
    <dgm:pt modelId="{85F64AD2-E1DF-4367-8CC1-CFE99964CE5F}" type="pres">
      <dgm:prSet presAssocID="{CC225754-CCA7-4CCC-AA3C-7CB2AA8682B9}" presName="compNode" presStyleCnt="0"/>
      <dgm:spPr/>
    </dgm:pt>
    <dgm:pt modelId="{E8768350-F3BE-44C2-A869-F1AE2873D089}" type="pres">
      <dgm:prSet presAssocID="{CC225754-CCA7-4CCC-AA3C-7CB2AA8682B9}" presName="iconBgRect" presStyleLbl="bgShp" presStyleIdx="1" presStyleCnt="4"/>
      <dgm:spPr/>
    </dgm:pt>
    <dgm:pt modelId="{7314AC78-6B5C-4451-A796-F3B2338AEAE1}" type="pres">
      <dgm:prSet presAssocID="{CC225754-CCA7-4CCC-AA3C-7CB2AA8682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8836587-2291-4DEC-A404-7AADB95F939A}" type="pres">
      <dgm:prSet presAssocID="{CC225754-CCA7-4CCC-AA3C-7CB2AA8682B9}" presName="spaceRect" presStyleCnt="0"/>
      <dgm:spPr/>
    </dgm:pt>
    <dgm:pt modelId="{F49FF734-245E-4916-9B50-163D40950CD6}" type="pres">
      <dgm:prSet presAssocID="{CC225754-CCA7-4CCC-AA3C-7CB2AA8682B9}" presName="textRect" presStyleLbl="revTx" presStyleIdx="1" presStyleCnt="4">
        <dgm:presLayoutVars>
          <dgm:chMax val="1"/>
          <dgm:chPref val="1"/>
        </dgm:presLayoutVars>
      </dgm:prSet>
      <dgm:spPr/>
    </dgm:pt>
    <dgm:pt modelId="{D89432BD-1CF1-4451-AF2F-651CB25A7465}" type="pres">
      <dgm:prSet presAssocID="{867C0B6C-426E-4764-AF19-6151E2538238}" presName="sibTrans" presStyleLbl="sibTrans2D1" presStyleIdx="0" presStyleCnt="0"/>
      <dgm:spPr/>
    </dgm:pt>
    <dgm:pt modelId="{54C4FD85-03E3-4A1C-86D1-FCB461211B16}" type="pres">
      <dgm:prSet presAssocID="{3FFCB214-C1BD-4631-8CA7-DEECE89D0E2E}" presName="compNode" presStyleCnt="0"/>
      <dgm:spPr/>
    </dgm:pt>
    <dgm:pt modelId="{B657A985-0B49-4B4C-A2F7-ECFC9A4A18A6}" type="pres">
      <dgm:prSet presAssocID="{3FFCB214-C1BD-4631-8CA7-DEECE89D0E2E}" presName="iconBgRect" presStyleLbl="bgShp" presStyleIdx="2" presStyleCnt="4"/>
      <dgm:spPr/>
    </dgm:pt>
    <dgm:pt modelId="{EC98FC21-DECB-4DC0-BB66-7790236F9A28}" type="pres">
      <dgm:prSet presAssocID="{3FFCB214-C1BD-4631-8CA7-DEECE89D0E2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1FF0F23-8695-4FDB-8C3B-377C7C50F940}" type="pres">
      <dgm:prSet presAssocID="{3FFCB214-C1BD-4631-8CA7-DEECE89D0E2E}" presName="spaceRect" presStyleCnt="0"/>
      <dgm:spPr/>
    </dgm:pt>
    <dgm:pt modelId="{D106E5B4-D6A4-449B-AEFD-7DCE2EBF0709}" type="pres">
      <dgm:prSet presAssocID="{3FFCB214-C1BD-4631-8CA7-DEECE89D0E2E}" presName="textRect" presStyleLbl="revTx" presStyleIdx="2" presStyleCnt="4">
        <dgm:presLayoutVars>
          <dgm:chMax val="1"/>
          <dgm:chPref val="1"/>
        </dgm:presLayoutVars>
      </dgm:prSet>
      <dgm:spPr/>
    </dgm:pt>
    <dgm:pt modelId="{89920892-3B5E-4E3A-836E-F93D2962E116}" type="pres">
      <dgm:prSet presAssocID="{387F585F-0705-4307-8A8B-62E98C40D650}" presName="sibTrans" presStyleLbl="sibTrans2D1" presStyleIdx="0" presStyleCnt="0"/>
      <dgm:spPr/>
    </dgm:pt>
    <dgm:pt modelId="{E2C3C29E-2F7F-410B-987D-699BCE7CB268}" type="pres">
      <dgm:prSet presAssocID="{DCD7F4F8-87AB-4358-B230-8D0899E90F9C}" presName="compNode" presStyleCnt="0"/>
      <dgm:spPr/>
    </dgm:pt>
    <dgm:pt modelId="{2D5374AA-E13A-493A-B065-FC639E3838B6}" type="pres">
      <dgm:prSet presAssocID="{DCD7F4F8-87AB-4358-B230-8D0899E90F9C}" presName="iconBgRect" presStyleLbl="bgShp" presStyleIdx="3" presStyleCnt="4"/>
      <dgm:spPr/>
    </dgm:pt>
    <dgm:pt modelId="{0929C957-0CCD-4AC4-95E4-1EDDF12124B2}" type="pres">
      <dgm:prSet presAssocID="{DCD7F4F8-87AB-4358-B230-8D0899E90F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2E9500B-26F6-431D-ABE9-7523822E1913}" type="pres">
      <dgm:prSet presAssocID="{DCD7F4F8-87AB-4358-B230-8D0899E90F9C}" presName="spaceRect" presStyleCnt="0"/>
      <dgm:spPr/>
    </dgm:pt>
    <dgm:pt modelId="{2F03A7B8-EBA1-4395-A36C-32BFA09D9C97}" type="pres">
      <dgm:prSet presAssocID="{DCD7F4F8-87AB-4358-B230-8D0899E90F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AD2329-9DFA-4CD1-ADF8-9862AEA50B9A}" srcId="{B69E152B-AF53-4665-A41F-0852D6C02127}" destId="{DCD7F4F8-87AB-4358-B230-8D0899E90F9C}" srcOrd="3" destOrd="0" parTransId="{BB51DEC8-6987-4410-83A3-B54030C39D2E}" sibTransId="{25939F22-E7F3-43B6-BAA0-5CA3FA917FD4}"/>
    <dgm:cxn modelId="{D302B429-90CE-4A93-9CAB-2360E4743B69}" type="presOf" srcId="{3FFCB214-C1BD-4631-8CA7-DEECE89D0E2E}" destId="{D106E5B4-D6A4-449B-AEFD-7DCE2EBF0709}" srcOrd="0" destOrd="0" presId="urn:microsoft.com/office/officeart/2018/2/layout/IconCircleList"/>
    <dgm:cxn modelId="{AEAA3F3D-ACD3-4216-8E96-141EFEE6BC8B}" srcId="{B69E152B-AF53-4665-A41F-0852D6C02127}" destId="{E884F95E-1C68-4DDC-82A8-8C7C38AF1F51}" srcOrd="0" destOrd="0" parTransId="{16C05D11-5050-4110-AEB4-CE6D886AAE4D}" sibTransId="{ADAB7646-106B-4E81-90AB-1EAF75763D1D}"/>
    <dgm:cxn modelId="{591C065C-A0FD-4105-BE1A-3849F55A624F}" type="presOf" srcId="{387F585F-0705-4307-8A8B-62E98C40D650}" destId="{89920892-3B5E-4E3A-836E-F93D2962E116}" srcOrd="0" destOrd="0" presId="urn:microsoft.com/office/officeart/2018/2/layout/IconCircleList"/>
    <dgm:cxn modelId="{A36F6848-8ADC-4368-8679-407C2D9B3EB8}" type="presOf" srcId="{DCD7F4F8-87AB-4358-B230-8D0899E90F9C}" destId="{2F03A7B8-EBA1-4395-A36C-32BFA09D9C97}" srcOrd="0" destOrd="0" presId="urn:microsoft.com/office/officeart/2018/2/layout/IconCircleList"/>
    <dgm:cxn modelId="{3A724554-DF75-4A79-8555-F0A77FBE186D}" type="presOf" srcId="{867C0B6C-426E-4764-AF19-6151E2538238}" destId="{D89432BD-1CF1-4451-AF2F-651CB25A7465}" srcOrd="0" destOrd="0" presId="urn:microsoft.com/office/officeart/2018/2/layout/IconCircleList"/>
    <dgm:cxn modelId="{F182967A-3189-4D9C-BAC7-4459117C5BF6}" type="presOf" srcId="{CC225754-CCA7-4CCC-AA3C-7CB2AA8682B9}" destId="{F49FF734-245E-4916-9B50-163D40950CD6}" srcOrd="0" destOrd="0" presId="urn:microsoft.com/office/officeart/2018/2/layout/IconCircleList"/>
    <dgm:cxn modelId="{E89AB497-9594-4CD6-9BA5-E6F7F59A9E51}" type="presOf" srcId="{ADAB7646-106B-4E81-90AB-1EAF75763D1D}" destId="{D7962F74-4CAA-4958-AF86-A4142D208BFC}" srcOrd="0" destOrd="0" presId="urn:microsoft.com/office/officeart/2018/2/layout/IconCircleList"/>
    <dgm:cxn modelId="{1EAB79B9-5A65-4A18-B70D-48E6D16364EB}" type="presOf" srcId="{B69E152B-AF53-4665-A41F-0852D6C02127}" destId="{8CE2739A-43FA-4769-86B4-31FA70AD6EEA}" srcOrd="0" destOrd="0" presId="urn:microsoft.com/office/officeart/2018/2/layout/IconCircleList"/>
    <dgm:cxn modelId="{91F894BE-2011-4C99-97CD-48BB9EFE622D}" type="presOf" srcId="{E884F95E-1C68-4DDC-82A8-8C7C38AF1F51}" destId="{9F4C4679-A91E-4E67-BD6C-C46D621F13ED}" srcOrd="0" destOrd="0" presId="urn:microsoft.com/office/officeart/2018/2/layout/IconCircleList"/>
    <dgm:cxn modelId="{9495E6C5-DD2F-47CD-9C29-9A837BEFD2F6}" srcId="{B69E152B-AF53-4665-A41F-0852D6C02127}" destId="{CC225754-CCA7-4CCC-AA3C-7CB2AA8682B9}" srcOrd="1" destOrd="0" parTransId="{21F6756A-8C91-482C-92E2-77E724C98155}" sibTransId="{867C0B6C-426E-4764-AF19-6151E2538238}"/>
    <dgm:cxn modelId="{364733ED-5F2A-4041-9B31-85C307993157}" srcId="{B69E152B-AF53-4665-A41F-0852D6C02127}" destId="{3FFCB214-C1BD-4631-8CA7-DEECE89D0E2E}" srcOrd="2" destOrd="0" parTransId="{50CAF423-7795-423D-9EDC-33A8A4C2C548}" sibTransId="{387F585F-0705-4307-8A8B-62E98C40D650}"/>
    <dgm:cxn modelId="{542AFF80-1C17-4DCB-9F92-09CF7A337318}" type="presParOf" srcId="{8CE2739A-43FA-4769-86B4-31FA70AD6EEA}" destId="{030E79DF-6DDE-4D69-A3D3-C6AF645407F5}" srcOrd="0" destOrd="0" presId="urn:microsoft.com/office/officeart/2018/2/layout/IconCircleList"/>
    <dgm:cxn modelId="{1FC05B6D-5D87-439C-8718-D97761FF25AD}" type="presParOf" srcId="{030E79DF-6DDE-4D69-A3D3-C6AF645407F5}" destId="{9AD226CA-66FB-4014-B55D-0399EBC20345}" srcOrd="0" destOrd="0" presId="urn:microsoft.com/office/officeart/2018/2/layout/IconCircleList"/>
    <dgm:cxn modelId="{6215659F-ED22-46C0-ABCA-519D900C9D84}" type="presParOf" srcId="{9AD226CA-66FB-4014-B55D-0399EBC20345}" destId="{789A5A7B-777F-4824-99B9-EC3FA010629D}" srcOrd="0" destOrd="0" presId="urn:microsoft.com/office/officeart/2018/2/layout/IconCircleList"/>
    <dgm:cxn modelId="{DCEF359F-8C7B-4A2D-AF40-E6CC7A016E8C}" type="presParOf" srcId="{9AD226CA-66FB-4014-B55D-0399EBC20345}" destId="{C6E79CC3-7894-4D0F-B793-4604702F3E15}" srcOrd="1" destOrd="0" presId="urn:microsoft.com/office/officeart/2018/2/layout/IconCircleList"/>
    <dgm:cxn modelId="{8D94B5BC-F3DD-41A4-A5E5-025671985183}" type="presParOf" srcId="{9AD226CA-66FB-4014-B55D-0399EBC20345}" destId="{2DBFFCCE-2DCC-4980-915D-636EAA067860}" srcOrd="2" destOrd="0" presId="urn:microsoft.com/office/officeart/2018/2/layout/IconCircleList"/>
    <dgm:cxn modelId="{4F643501-D7F9-435D-92B3-FAC69D91306D}" type="presParOf" srcId="{9AD226CA-66FB-4014-B55D-0399EBC20345}" destId="{9F4C4679-A91E-4E67-BD6C-C46D621F13ED}" srcOrd="3" destOrd="0" presId="urn:microsoft.com/office/officeart/2018/2/layout/IconCircleList"/>
    <dgm:cxn modelId="{E81E3FB6-0096-4C3D-A0D7-E713E2A96FC6}" type="presParOf" srcId="{030E79DF-6DDE-4D69-A3D3-C6AF645407F5}" destId="{D7962F74-4CAA-4958-AF86-A4142D208BFC}" srcOrd="1" destOrd="0" presId="urn:microsoft.com/office/officeart/2018/2/layout/IconCircleList"/>
    <dgm:cxn modelId="{23B43741-31D5-425A-BDF5-8C8B1E393A3E}" type="presParOf" srcId="{030E79DF-6DDE-4D69-A3D3-C6AF645407F5}" destId="{85F64AD2-E1DF-4367-8CC1-CFE99964CE5F}" srcOrd="2" destOrd="0" presId="urn:microsoft.com/office/officeart/2018/2/layout/IconCircleList"/>
    <dgm:cxn modelId="{79775832-6BD5-413C-A287-2BA178859992}" type="presParOf" srcId="{85F64AD2-E1DF-4367-8CC1-CFE99964CE5F}" destId="{E8768350-F3BE-44C2-A869-F1AE2873D089}" srcOrd="0" destOrd="0" presId="urn:microsoft.com/office/officeart/2018/2/layout/IconCircleList"/>
    <dgm:cxn modelId="{09983076-B39E-4182-A9A2-046F14E8564B}" type="presParOf" srcId="{85F64AD2-E1DF-4367-8CC1-CFE99964CE5F}" destId="{7314AC78-6B5C-4451-A796-F3B2338AEAE1}" srcOrd="1" destOrd="0" presId="urn:microsoft.com/office/officeart/2018/2/layout/IconCircleList"/>
    <dgm:cxn modelId="{16678FD1-452D-4D3D-942F-5639B642699E}" type="presParOf" srcId="{85F64AD2-E1DF-4367-8CC1-CFE99964CE5F}" destId="{58836587-2291-4DEC-A404-7AADB95F939A}" srcOrd="2" destOrd="0" presId="urn:microsoft.com/office/officeart/2018/2/layout/IconCircleList"/>
    <dgm:cxn modelId="{824A8DF7-0C0C-4D5D-8138-3DC3484BE399}" type="presParOf" srcId="{85F64AD2-E1DF-4367-8CC1-CFE99964CE5F}" destId="{F49FF734-245E-4916-9B50-163D40950CD6}" srcOrd="3" destOrd="0" presId="urn:microsoft.com/office/officeart/2018/2/layout/IconCircleList"/>
    <dgm:cxn modelId="{7513F56B-0CB7-42A2-B994-B67C34C17236}" type="presParOf" srcId="{030E79DF-6DDE-4D69-A3D3-C6AF645407F5}" destId="{D89432BD-1CF1-4451-AF2F-651CB25A7465}" srcOrd="3" destOrd="0" presId="urn:microsoft.com/office/officeart/2018/2/layout/IconCircleList"/>
    <dgm:cxn modelId="{8BA134AA-AFDD-4127-A611-DD960EBA13B8}" type="presParOf" srcId="{030E79DF-6DDE-4D69-A3D3-C6AF645407F5}" destId="{54C4FD85-03E3-4A1C-86D1-FCB461211B16}" srcOrd="4" destOrd="0" presId="urn:microsoft.com/office/officeart/2018/2/layout/IconCircleList"/>
    <dgm:cxn modelId="{771037CB-A7B0-407B-BDB3-D31579EC41F7}" type="presParOf" srcId="{54C4FD85-03E3-4A1C-86D1-FCB461211B16}" destId="{B657A985-0B49-4B4C-A2F7-ECFC9A4A18A6}" srcOrd="0" destOrd="0" presId="urn:microsoft.com/office/officeart/2018/2/layout/IconCircleList"/>
    <dgm:cxn modelId="{D93F7FAD-ED85-4506-9C7B-08C895BF1A28}" type="presParOf" srcId="{54C4FD85-03E3-4A1C-86D1-FCB461211B16}" destId="{EC98FC21-DECB-4DC0-BB66-7790236F9A28}" srcOrd="1" destOrd="0" presId="urn:microsoft.com/office/officeart/2018/2/layout/IconCircleList"/>
    <dgm:cxn modelId="{598DC7BE-C7B1-4BD7-BA93-3B1868561AFF}" type="presParOf" srcId="{54C4FD85-03E3-4A1C-86D1-FCB461211B16}" destId="{31FF0F23-8695-4FDB-8C3B-377C7C50F940}" srcOrd="2" destOrd="0" presId="urn:microsoft.com/office/officeart/2018/2/layout/IconCircleList"/>
    <dgm:cxn modelId="{520D5829-57A0-4F9D-8FD7-A56CEAB3364A}" type="presParOf" srcId="{54C4FD85-03E3-4A1C-86D1-FCB461211B16}" destId="{D106E5B4-D6A4-449B-AEFD-7DCE2EBF0709}" srcOrd="3" destOrd="0" presId="urn:microsoft.com/office/officeart/2018/2/layout/IconCircleList"/>
    <dgm:cxn modelId="{ED50BFC6-790B-4172-A431-8BEA506737F9}" type="presParOf" srcId="{030E79DF-6DDE-4D69-A3D3-C6AF645407F5}" destId="{89920892-3B5E-4E3A-836E-F93D2962E116}" srcOrd="5" destOrd="0" presId="urn:microsoft.com/office/officeart/2018/2/layout/IconCircleList"/>
    <dgm:cxn modelId="{E7D8BC47-AFB0-470D-BED9-53AC9EC57416}" type="presParOf" srcId="{030E79DF-6DDE-4D69-A3D3-C6AF645407F5}" destId="{E2C3C29E-2F7F-410B-987D-699BCE7CB268}" srcOrd="6" destOrd="0" presId="urn:microsoft.com/office/officeart/2018/2/layout/IconCircleList"/>
    <dgm:cxn modelId="{2EAFA150-F401-494D-A3F7-8D826796CB3F}" type="presParOf" srcId="{E2C3C29E-2F7F-410B-987D-699BCE7CB268}" destId="{2D5374AA-E13A-493A-B065-FC639E3838B6}" srcOrd="0" destOrd="0" presId="urn:microsoft.com/office/officeart/2018/2/layout/IconCircleList"/>
    <dgm:cxn modelId="{02289057-6DD9-4A78-933D-8C538106A359}" type="presParOf" srcId="{E2C3C29E-2F7F-410B-987D-699BCE7CB268}" destId="{0929C957-0CCD-4AC4-95E4-1EDDF12124B2}" srcOrd="1" destOrd="0" presId="urn:microsoft.com/office/officeart/2018/2/layout/IconCircleList"/>
    <dgm:cxn modelId="{ABA6F812-4B62-4BAA-83F3-E544C35C3491}" type="presParOf" srcId="{E2C3C29E-2F7F-410B-987D-699BCE7CB268}" destId="{62E9500B-26F6-431D-ABE9-7523822E1913}" srcOrd="2" destOrd="0" presId="urn:microsoft.com/office/officeart/2018/2/layout/IconCircleList"/>
    <dgm:cxn modelId="{14FE38C8-B1B8-4062-A5B4-F22BE03BB8C5}" type="presParOf" srcId="{E2C3C29E-2F7F-410B-987D-699BCE7CB268}" destId="{2F03A7B8-EBA1-4395-A36C-32BFA09D9C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62864-7794-482D-BBEE-6A8A02D8A3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0EA765-4F75-45AA-AD3B-5A0C4DF86EA6}">
      <dgm:prSet/>
      <dgm:spPr/>
      <dgm:t>
        <a:bodyPr/>
        <a:lstStyle/>
        <a:p>
          <a:pPr>
            <a:defRPr cap="all"/>
          </a:pPr>
          <a:r>
            <a:rPr lang="en-US"/>
            <a:t>Scalability issues</a:t>
          </a:r>
        </a:p>
      </dgm:t>
    </dgm:pt>
    <dgm:pt modelId="{17E4C2B9-AF43-4352-ADCF-FD67F18DC249}" type="parTrans" cxnId="{21841901-6B24-4301-9874-A31E2E45BCDB}">
      <dgm:prSet/>
      <dgm:spPr/>
      <dgm:t>
        <a:bodyPr/>
        <a:lstStyle/>
        <a:p>
          <a:endParaRPr lang="en-US"/>
        </a:p>
      </dgm:t>
    </dgm:pt>
    <dgm:pt modelId="{74BCAAE0-1BB8-485A-9841-2076F4FCBDD2}" type="sibTrans" cxnId="{21841901-6B24-4301-9874-A31E2E45BCDB}">
      <dgm:prSet/>
      <dgm:spPr/>
      <dgm:t>
        <a:bodyPr/>
        <a:lstStyle/>
        <a:p>
          <a:endParaRPr lang="en-US"/>
        </a:p>
      </dgm:t>
    </dgm:pt>
    <dgm:pt modelId="{27AD7707-62A1-4EE6-B65F-5D32DF39B66C}">
      <dgm:prSet/>
      <dgm:spPr/>
      <dgm:t>
        <a:bodyPr/>
        <a:lstStyle/>
        <a:p>
          <a:pPr>
            <a:defRPr cap="all"/>
          </a:pPr>
          <a:r>
            <a:rPr lang="en-US"/>
            <a:t>Regulatory uncertainties</a:t>
          </a:r>
        </a:p>
      </dgm:t>
    </dgm:pt>
    <dgm:pt modelId="{9C03634D-BEB5-47B7-BF2A-E03E342553C2}" type="parTrans" cxnId="{6066698F-117C-44E9-A334-7C93F27851FA}">
      <dgm:prSet/>
      <dgm:spPr/>
      <dgm:t>
        <a:bodyPr/>
        <a:lstStyle/>
        <a:p>
          <a:endParaRPr lang="en-US"/>
        </a:p>
      </dgm:t>
    </dgm:pt>
    <dgm:pt modelId="{FD214604-94ED-436F-9485-BF3B3A55C02A}" type="sibTrans" cxnId="{6066698F-117C-44E9-A334-7C93F27851FA}">
      <dgm:prSet/>
      <dgm:spPr/>
      <dgm:t>
        <a:bodyPr/>
        <a:lstStyle/>
        <a:p>
          <a:endParaRPr lang="en-US"/>
        </a:p>
      </dgm:t>
    </dgm:pt>
    <dgm:pt modelId="{1E892C92-6512-48DA-9D7A-BFAACF1D0D6C}">
      <dgm:prSet/>
      <dgm:spPr/>
      <dgm:t>
        <a:bodyPr/>
        <a:lstStyle/>
        <a:p>
          <a:pPr>
            <a:defRPr cap="all"/>
          </a:pPr>
          <a:r>
            <a:rPr lang="en-US"/>
            <a:t>User adoption and education</a:t>
          </a:r>
        </a:p>
      </dgm:t>
    </dgm:pt>
    <dgm:pt modelId="{816CC08D-59A0-42C0-85A7-75148B5302BD}" type="parTrans" cxnId="{619A1AA8-469B-47B6-97A4-C20648F8C2D9}">
      <dgm:prSet/>
      <dgm:spPr/>
      <dgm:t>
        <a:bodyPr/>
        <a:lstStyle/>
        <a:p>
          <a:endParaRPr lang="en-US"/>
        </a:p>
      </dgm:t>
    </dgm:pt>
    <dgm:pt modelId="{0C0F5CD1-240A-4067-BC67-D86821B93CB4}" type="sibTrans" cxnId="{619A1AA8-469B-47B6-97A4-C20648F8C2D9}">
      <dgm:prSet/>
      <dgm:spPr/>
      <dgm:t>
        <a:bodyPr/>
        <a:lstStyle/>
        <a:p>
          <a:endParaRPr lang="en-US"/>
        </a:p>
      </dgm:t>
    </dgm:pt>
    <dgm:pt modelId="{94475CCC-23DB-40E1-BA93-E65151EA720A}">
      <dgm:prSet/>
      <dgm:spPr/>
      <dgm:t>
        <a:bodyPr/>
        <a:lstStyle/>
        <a:p>
          <a:pPr>
            <a:defRPr cap="all"/>
          </a:pPr>
          <a:r>
            <a:rPr lang="en-US"/>
            <a:t>Technical complexity</a:t>
          </a:r>
        </a:p>
      </dgm:t>
    </dgm:pt>
    <dgm:pt modelId="{B4BAC6CD-33F7-4896-873E-32FA2D4370CA}" type="parTrans" cxnId="{2C670332-287E-43D3-A901-E29740CDDC56}">
      <dgm:prSet/>
      <dgm:spPr/>
      <dgm:t>
        <a:bodyPr/>
        <a:lstStyle/>
        <a:p>
          <a:endParaRPr lang="en-US"/>
        </a:p>
      </dgm:t>
    </dgm:pt>
    <dgm:pt modelId="{B0B688D2-0470-4D68-B853-8DD2B418FC47}" type="sibTrans" cxnId="{2C670332-287E-43D3-A901-E29740CDDC56}">
      <dgm:prSet/>
      <dgm:spPr/>
      <dgm:t>
        <a:bodyPr/>
        <a:lstStyle/>
        <a:p>
          <a:endParaRPr lang="en-US"/>
        </a:p>
      </dgm:t>
    </dgm:pt>
    <dgm:pt modelId="{67A06DD5-8056-4D76-9D22-3CFCF0415475}">
      <dgm:prSet/>
      <dgm:spPr/>
      <dgm:t>
        <a:bodyPr/>
        <a:lstStyle/>
        <a:p>
          <a:pPr>
            <a:defRPr cap="all"/>
          </a:pPr>
          <a:r>
            <a:rPr lang="en-US"/>
            <a:t>Integration with existing Web 2.0 infrastructure</a:t>
          </a:r>
        </a:p>
      </dgm:t>
    </dgm:pt>
    <dgm:pt modelId="{F3A6C6DE-0EEC-47F6-9613-EAB54F3A3802}" type="parTrans" cxnId="{66FB4AF2-FCFE-4F26-8D66-E2447F3EF62C}">
      <dgm:prSet/>
      <dgm:spPr/>
      <dgm:t>
        <a:bodyPr/>
        <a:lstStyle/>
        <a:p>
          <a:endParaRPr lang="en-US"/>
        </a:p>
      </dgm:t>
    </dgm:pt>
    <dgm:pt modelId="{FAF3434D-788A-41D1-9DEE-BD8CB687874C}" type="sibTrans" cxnId="{66FB4AF2-FCFE-4F26-8D66-E2447F3EF62C}">
      <dgm:prSet/>
      <dgm:spPr/>
      <dgm:t>
        <a:bodyPr/>
        <a:lstStyle/>
        <a:p>
          <a:endParaRPr lang="en-US"/>
        </a:p>
      </dgm:t>
    </dgm:pt>
    <dgm:pt modelId="{61D82D89-98DD-431F-9844-E5115B463B7A}" type="pres">
      <dgm:prSet presAssocID="{D9362864-7794-482D-BBEE-6A8A02D8A30B}" presName="root" presStyleCnt="0">
        <dgm:presLayoutVars>
          <dgm:dir/>
          <dgm:resizeHandles val="exact"/>
        </dgm:presLayoutVars>
      </dgm:prSet>
      <dgm:spPr/>
    </dgm:pt>
    <dgm:pt modelId="{56C96B31-4CCF-4D0D-9C53-5350C4A9F351}" type="pres">
      <dgm:prSet presAssocID="{EA0EA765-4F75-45AA-AD3B-5A0C4DF86EA6}" presName="compNode" presStyleCnt="0"/>
      <dgm:spPr/>
    </dgm:pt>
    <dgm:pt modelId="{65980BC9-0697-4B1D-98BA-A1683C1668A3}" type="pres">
      <dgm:prSet presAssocID="{EA0EA765-4F75-45AA-AD3B-5A0C4DF86EA6}" presName="iconBgRect" presStyleLbl="bgShp" presStyleIdx="0" presStyleCnt="5"/>
      <dgm:spPr/>
    </dgm:pt>
    <dgm:pt modelId="{6CE40BF0-558D-45FE-8639-BD32DCEFC8A5}" type="pres">
      <dgm:prSet presAssocID="{EA0EA765-4F75-45AA-AD3B-5A0C4DF86E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F220902-3A65-48FE-9EF6-3ED49EA89FFE}" type="pres">
      <dgm:prSet presAssocID="{EA0EA765-4F75-45AA-AD3B-5A0C4DF86EA6}" presName="spaceRect" presStyleCnt="0"/>
      <dgm:spPr/>
    </dgm:pt>
    <dgm:pt modelId="{2BEC8F8B-9774-417A-A150-6BDC094F3A48}" type="pres">
      <dgm:prSet presAssocID="{EA0EA765-4F75-45AA-AD3B-5A0C4DF86EA6}" presName="textRect" presStyleLbl="revTx" presStyleIdx="0" presStyleCnt="5">
        <dgm:presLayoutVars>
          <dgm:chMax val="1"/>
          <dgm:chPref val="1"/>
        </dgm:presLayoutVars>
      </dgm:prSet>
      <dgm:spPr/>
    </dgm:pt>
    <dgm:pt modelId="{7D756C65-3364-48C3-BF33-6814671319DA}" type="pres">
      <dgm:prSet presAssocID="{74BCAAE0-1BB8-485A-9841-2076F4FCBDD2}" presName="sibTrans" presStyleCnt="0"/>
      <dgm:spPr/>
    </dgm:pt>
    <dgm:pt modelId="{9CB75A95-3384-44FA-92D0-AADB880699C3}" type="pres">
      <dgm:prSet presAssocID="{27AD7707-62A1-4EE6-B65F-5D32DF39B66C}" presName="compNode" presStyleCnt="0"/>
      <dgm:spPr/>
    </dgm:pt>
    <dgm:pt modelId="{69EB2166-4BEE-4F4D-9238-ADAC9BE023FE}" type="pres">
      <dgm:prSet presAssocID="{27AD7707-62A1-4EE6-B65F-5D32DF39B66C}" presName="iconBgRect" presStyleLbl="bgShp" presStyleIdx="1" presStyleCnt="5"/>
      <dgm:spPr/>
    </dgm:pt>
    <dgm:pt modelId="{7219A448-D596-43A2-9844-7BFB01EDD218}" type="pres">
      <dgm:prSet presAssocID="{27AD7707-62A1-4EE6-B65F-5D32DF39B6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AB8B782-A681-4E19-A356-963362D73543}" type="pres">
      <dgm:prSet presAssocID="{27AD7707-62A1-4EE6-B65F-5D32DF39B66C}" presName="spaceRect" presStyleCnt="0"/>
      <dgm:spPr/>
    </dgm:pt>
    <dgm:pt modelId="{1E0274E9-1FBF-49F1-BE46-D420A2C3B491}" type="pres">
      <dgm:prSet presAssocID="{27AD7707-62A1-4EE6-B65F-5D32DF39B66C}" presName="textRect" presStyleLbl="revTx" presStyleIdx="1" presStyleCnt="5">
        <dgm:presLayoutVars>
          <dgm:chMax val="1"/>
          <dgm:chPref val="1"/>
        </dgm:presLayoutVars>
      </dgm:prSet>
      <dgm:spPr/>
    </dgm:pt>
    <dgm:pt modelId="{FCABB113-A43E-43C8-BAC4-0E7C69D8A66C}" type="pres">
      <dgm:prSet presAssocID="{FD214604-94ED-436F-9485-BF3B3A55C02A}" presName="sibTrans" presStyleCnt="0"/>
      <dgm:spPr/>
    </dgm:pt>
    <dgm:pt modelId="{BBAE92F8-7215-4772-8D98-85CCA999154A}" type="pres">
      <dgm:prSet presAssocID="{1E892C92-6512-48DA-9D7A-BFAACF1D0D6C}" presName="compNode" presStyleCnt="0"/>
      <dgm:spPr/>
    </dgm:pt>
    <dgm:pt modelId="{A22613AC-35E8-4DCA-B3C5-372DB39B41D0}" type="pres">
      <dgm:prSet presAssocID="{1E892C92-6512-48DA-9D7A-BFAACF1D0D6C}" presName="iconBgRect" presStyleLbl="bgShp" presStyleIdx="2" presStyleCnt="5"/>
      <dgm:spPr/>
    </dgm:pt>
    <dgm:pt modelId="{9B9EF79B-6F36-414C-8F95-F27106A2AAB0}" type="pres">
      <dgm:prSet presAssocID="{1E892C92-6512-48DA-9D7A-BFAACF1D0D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616DB49-BB6C-494B-AFED-DB83175B0E37}" type="pres">
      <dgm:prSet presAssocID="{1E892C92-6512-48DA-9D7A-BFAACF1D0D6C}" presName="spaceRect" presStyleCnt="0"/>
      <dgm:spPr/>
    </dgm:pt>
    <dgm:pt modelId="{BB9AAA8F-E999-47D4-91B6-10F0FD0D74AB}" type="pres">
      <dgm:prSet presAssocID="{1E892C92-6512-48DA-9D7A-BFAACF1D0D6C}" presName="textRect" presStyleLbl="revTx" presStyleIdx="2" presStyleCnt="5">
        <dgm:presLayoutVars>
          <dgm:chMax val="1"/>
          <dgm:chPref val="1"/>
        </dgm:presLayoutVars>
      </dgm:prSet>
      <dgm:spPr/>
    </dgm:pt>
    <dgm:pt modelId="{93728353-74C4-4FE1-919E-857B35812549}" type="pres">
      <dgm:prSet presAssocID="{0C0F5CD1-240A-4067-BC67-D86821B93CB4}" presName="sibTrans" presStyleCnt="0"/>
      <dgm:spPr/>
    </dgm:pt>
    <dgm:pt modelId="{9F18FBB5-B68F-4151-91F8-286C21976F4F}" type="pres">
      <dgm:prSet presAssocID="{94475CCC-23DB-40E1-BA93-E65151EA720A}" presName="compNode" presStyleCnt="0"/>
      <dgm:spPr/>
    </dgm:pt>
    <dgm:pt modelId="{6F3CED4D-F02D-478D-A048-151650A396FE}" type="pres">
      <dgm:prSet presAssocID="{94475CCC-23DB-40E1-BA93-E65151EA720A}" presName="iconBgRect" presStyleLbl="bgShp" presStyleIdx="3" presStyleCnt="5"/>
      <dgm:spPr/>
    </dgm:pt>
    <dgm:pt modelId="{44FB9842-9804-422B-931C-33F07A7B6D2C}" type="pres">
      <dgm:prSet presAssocID="{94475CCC-23DB-40E1-BA93-E65151EA720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37E933-5BB4-400A-8463-81285AE054F3}" type="pres">
      <dgm:prSet presAssocID="{94475CCC-23DB-40E1-BA93-E65151EA720A}" presName="spaceRect" presStyleCnt="0"/>
      <dgm:spPr/>
    </dgm:pt>
    <dgm:pt modelId="{22A00931-6612-4752-9651-61CA36CBC601}" type="pres">
      <dgm:prSet presAssocID="{94475CCC-23DB-40E1-BA93-E65151EA720A}" presName="textRect" presStyleLbl="revTx" presStyleIdx="3" presStyleCnt="5">
        <dgm:presLayoutVars>
          <dgm:chMax val="1"/>
          <dgm:chPref val="1"/>
        </dgm:presLayoutVars>
      </dgm:prSet>
      <dgm:spPr/>
    </dgm:pt>
    <dgm:pt modelId="{D3B7C912-3E68-4941-BFC4-3EC020F4B82F}" type="pres">
      <dgm:prSet presAssocID="{B0B688D2-0470-4D68-B853-8DD2B418FC47}" presName="sibTrans" presStyleCnt="0"/>
      <dgm:spPr/>
    </dgm:pt>
    <dgm:pt modelId="{D1FB8CA9-218C-4C88-999E-EA37269032DF}" type="pres">
      <dgm:prSet presAssocID="{67A06DD5-8056-4D76-9D22-3CFCF0415475}" presName="compNode" presStyleCnt="0"/>
      <dgm:spPr/>
    </dgm:pt>
    <dgm:pt modelId="{5BAEFE28-D66B-4CC3-B85F-A9DD0E43801B}" type="pres">
      <dgm:prSet presAssocID="{67A06DD5-8056-4D76-9D22-3CFCF0415475}" presName="iconBgRect" presStyleLbl="bgShp" presStyleIdx="4" presStyleCnt="5"/>
      <dgm:spPr/>
    </dgm:pt>
    <dgm:pt modelId="{E1086A3F-462F-411A-B55D-0A188C8B35E3}" type="pres">
      <dgm:prSet presAssocID="{67A06DD5-8056-4D76-9D22-3CFCF041547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8360531-56A2-423B-9584-BD7A49201C33}" type="pres">
      <dgm:prSet presAssocID="{67A06DD5-8056-4D76-9D22-3CFCF0415475}" presName="spaceRect" presStyleCnt="0"/>
      <dgm:spPr/>
    </dgm:pt>
    <dgm:pt modelId="{6459E1BE-8DA6-4875-8A38-8F2F8ECF204B}" type="pres">
      <dgm:prSet presAssocID="{67A06DD5-8056-4D76-9D22-3CFCF041547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1841901-6B24-4301-9874-A31E2E45BCDB}" srcId="{D9362864-7794-482D-BBEE-6A8A02D8A30B}" destId="{EA0EA765-4F75-45AA-AD3B-5A0C4DF86EA6}" srcOrd="0" destOrd="0" parTransId="{17E4C2B9-AF43-4352-ADCF-FD67F18DC249}" sibTransId="{74BCAAE0-1BB8-485A-9841-2076F4FCBDD2}"/>
    <dgm:cxn modelId="{82E9CD01-1554-45C2-AB85-EF3CAED2E9ED}" type="presOf" srcId="{1E892C92-6512-48DA-9D7A-BFAACF1D0D6C}" destId="{BB9AAA8F-E999-47D4-91B6-10F0FD0D74AB}" srcOrd="0" destOrd="0" presId="urn:microsoft.com/office/officeart/2018/5/layout/IconCircleLabelList"/>
    <dgm:cxn modelId="{2C670332-287E-43D3-A901-E29740CDDC56}" srcId="{D9362864-7794-482D-BBEE-6A8A02D8A30B}" destId="{94475CCC-23DB-40E1-BA93-E65151EA720A}" srcOrd="3" destOrd="0" parTransId="{B4BAC6CD-33F7-4896-873E-32FA2D4370CA}" sibTransId="{B0B688D2-0470-4D68-B853-8DD2B418FC47}"/>
    <dgm:cxn modelId="{4EA0D83D-2258-4593-A214-027028710C52}" type="presOf" srcId="{67A06DD5-8056-4D76-9D22-3CFCF0415475}" destId="{6459E1BE-8DA6-4875-8A38-8F2F8ECF204B}" srcOrd="0" destOrd="0" presId="urn:microsoft.com/office/officeart/2018/5/layout/IconCircleLabelList"/>
    <dgm:cxn modelId="{03CFFE51-E566-4AB8-8755-0090812FDD1C}" type="presOf" srcId="{94475CCC-23DB-40E1-BA93-E65151EA720A}" destId="{22A00931-6612-4752-9651-61CA36CBC601}" srcOrd="0" destOrd="0" presId="urn:microsoft.com/office/officeart/2018/5/layout/IconCircleLabelList"/>
    <dgm:cxn modelId="{07DCAD89-E9A0-41FD-80B6-176C604C89C8}" type="presOf" srcId="{D9362864-7794-482D-BBEE-6A8A02D8A30B}" destId="{61D82D89-98DD-431F-9844-E5115B463B7A}" srcOrd="0" destOrd="0" presId="urn:microsoft.com/office/officeart/2018/5/layout/IconCircleLabelList"/>
    <dgm:cxn modelId="{6066698F-117C-44E9-A334-7C93F27851FA}" srcId="{D9362864-7794-482D-BBEE-6A8A02D8A30B}" destId="{27AD7707-62A1-4EE6-B65F-5D32DF39B66C}" srcOrd="1" destOrd="0" parTransId="{9C03634D-BEB5-47B7-BF2A-E03E342553C2}" sibTransId="{FD214604-94ED-436F-9485-BF3B3A55C02A}"/>
    <dgm:cxn modelId="{619A1AA8-469B-47B6-97A4-C20648F8C2D9}" srcId="{D9362864-7794-482D-BBEE-6A8A02D8A30B}" destId="{1E892C92-6512-48DA-9D7A-BFAACF1D0D6C}" srcOrd="2" destOrd="0" parTransId="{816CC08D-59A0-42C0-85A7-75148B5302BD}" sibTransId="{0C0F5CD1-240A-4067-BC67-D86821B93CB4}"/>
    <dgm:cxn modelId="{B9028CAB-7E44-47C9-A511-67602C8DDF1A}" type="presOf" srcId="{EA0EA765-4F75-45AA-AD3B-5A0C4DF86EA6}" destId="{2BEC8F8B-9774-417A-A150-6BDC094F3A48}" srcOrd="0" destOrd="0" presId="urn:microsoft.com/office/officeart/2018/5/layout/IconCircleLabelList"/>
    <dgm:cxn modelId="{9431C7B1-A1AD-4ADA-B844-DF861EC309DF}" type="presOf" srcId="{27AD7707-62A1-4EE6-B65F-5D32DF39B66C}" destId="{1E0274E9-1FBF-49F1-BE46-D420A2C3B491}" srcOrd="0" destOrd="0" presId="urn:microsoft.com/office/officeart/2018/5/layout/IconCircleLabelList"/>
    <dgm:cxn modelId="{66FB4AF2-FCFE-4F26-8D66-E2447F3EF62C}" srcId="{D9362864-7794-482D-BBEE-6A8A02D8A30B}" destId="{67A06DD5-8056-4D76-9D22-3CFCF0415475}" srcOrd="4" destOrd="0" parTransId="{F3A6C6DE-0EEC-47F6-9613-EAB54F3A3802}" sibTransId="{FAF3434D-788A-41D1-9DEE-BD8CB687874C}"/>
    <dgm:cxn modelId="{9F5B8BB5-E822-41D7-A37D-097E7678C503}" type="presParOf" srcId="{61D82D89-98DD-431F-9844-E5115B463B7A}" destId="{56C96B31-4CCF-4D0D-9C53-5350C4A9F351}" srcOrd="0" destOrd="0" presId="urn:microsoft.com/office/officeart/2018/5/layout/IconCircleLabelList"/>
    <dgm:cxn modelId="{23CC1A17-E7D7-4ACC-909C-569788F54243}" type="presParOf" srcId="{56C96B31-4CCF-4D0D-9C53-5350C4A9F351}" destId="{65980BC9-0697-4B1D-98BA-A1683C1668A3}" srcOrd="0" destOrd="0" presId="urn:microsoft.com/office/officeart/2018/5/layout/IconCircleLabelList"/>
    <dgm:cxn modelId="{ABE9390C-F6CF-4887-85F3-47815061ABE2}" type="presParOf" srcId="{56C96B31-4CCF-4D0D-9C53-5350C4A9F351}" destId="{6CE40BF0-558D-45FE-8639-BD32DCEFC8A5}" srcOrd="1" destOrd="0" presId="urn:microsoft.com/office/officeart/2018/5/layout/IconCircleLabelList"/>
    <dgm:cxn modelId="{38036B11-722A-4FA6-B198-B6496A7A3410}" type="presParOf" srcId="{56C96B31-4CCF-4D0D-9C53-5350C4A9F351}" destId="{DF220902-3A65-48FE-9EF6-3ED49EA89FFE}" srcOrd="2" destOrd="0" presId="urn:microsoft.com/office/officeart/2018/5/layout/IconCircleLabelList"/>
    <dgm:cxn modelId="{F5680D7D-3B9C-4FC8-AA4A-993734A9448D}" type="presParOf" srcId="{56C96B31-4CCF-4D0D-9C53-5350C4A9F351}" destId="{2BEC8F8B-9774-417A-A150-6BDC094F3A48}" srcOrd="3" destOrd="0" presId="urn:microsoft.com/office/officeart/2018/5/layout/IconCircleLabelList"/>
    <dgm:cxn modelId="{9C8209E4-45CD-41CB-8677-2C4BB7B7B017}" type="presParOf" srcId="{61D82D89-98DD-431F-9844-E5115B463B7A}" destId="{7D756C65-3364-48C3-BF33-6814671319DA}" srcOrd="1" destOrd="0" presId="urn:microsoft.com/office/officeart/2018/5/layout/IconCircleLabelList"/>
    <dgm:cxn modelId="{E6D6B2F6-9EA1-4E8C-AB0A-6F49CFFB576C}" type="presParOf" srcId="{61D82D89-98DD-431F-9844-E5115B463B7A}" destId="{9CB75A95-3384-44FA-92D0-AADB880699C3}" srcOrd="2" destOrd="0" presId="urn:microsoft.com/office/officeart/2018/5/layout/IconCircleLabelList"/>
    <dgm:cxn modelId="{70AC5A0F-516D-42EB-8C63-9AC0806BA073}" type="presParOf" srcId="{9CB75A95-3384-44FA-92D0-AADB880699C3}" destId="{69EB2166-4BEE-4F4D-9238-ADAC9BE023FE}" srcOrd="0" destOrd="0" presId="urn:microsoft.com/office/officeart/2018/5/layout/IconCircleLabelList"/>
    <dgm:cxn modelId="{65D1C404-2F3A-47D7-B4D0-0061ED4E23AB}" type="presParOf" srcId="{9CB75A95-3384-44FA-92D0-AADB880699C3}" destId="{7219A448-D596-43A2-9844-7BFB01EDD218}" srcOrd="1" destOrd="0" presId="urn:microsoft.com/office/officeart/2018/5/layout/IconCircleLabelList"/>
    <dgm:cxn modelId="{57CE5FE7-8F70-42B6-B841-EF9B688D3418}" type="presParOf" srcId="{9CB75A95-3384-44FA-92D0-AADB880699C3}" destId="{1AB8B782-A681-4E19-A356-963362D73543}" srcOrd="2" destOrd="0" presId="urn:microsoft.com/office/officeart/2018/5/layout/IconCircleLabelList"/>
    <dgm:cxn modelId="{5BC1B17C-5A09-4074-8D22-F0C8F2A631B2}" type="presParOf" srcId="{9CB75A95-3384-44FA-92D0-AADB880699C3}" destId="{1E0274E9-1FBF-49F1-BE46-D420A2C3B491}" srcOrd="3" destOrd="0" presId="urn:microsoft.com/office/officeart/2018/5/layout/IconCircleLabelList"/>
    <dgm:cxn modelId="{32CEA1F2-07C0-4F68-B012-45C395F4F243}" type="presParOf" srcId="{61D82D89-98DD-431F-9844-E5115B463B7A}" destId="{FCABB113-A43E-43C8-BAC4-0E7C69D8A66C}" srcOrd="3" destOrd="0" presId="urn:microsoft.com/office/officeart/2018/5/layout/IconCircleLabelList"/>
    <dgm:cxn modelId="{6008BE6A-66F3-4ADD-88F0-79F3F439085C}" type="presParOf" srcId="{61D82D89-98DD-431F-9844-E5115B463B7A}" destId="{BBAE92F8-7215-4772-8D98-85CCA999154A}" srcOrd="4" destOrd="0" presId="urn:microsoft.com/office/officeart/2018/5/layout/IconCircleLabelList"/>
    <dgm:cxn modelId="{AB7F54B4-6CD3-4BF0-9A0D-EC988CCCD146}" type="presParOf" srcId="{BBAE92F8-7215-4772-8D98-85CCA999154A}" destId="{A22613AC-35E8-4DCA-B3C5-372DB39B41D0}" srcOrd="0" destOrd="0" presId="urn:microsoft.com/office/officeart/2018/5/layout/IconCircleLabelList"/>
    <dgm:cxn modelId="{912AFE73-44CB-42E8-97EC-05C84AEE4E28}" type="presParOf" srcId="{BBAE92F8-7215-4772-8D98-85CCA999154A}" destId="{9B9EF79B-6F36-414C-8F95-F27106A2AAB0}" srcOrd="1" destOrd="0" presId="urn:microsoft.com/office/officeart/2018/5/layout/IconCircleLabelList"/>
    <dgm:cxn modelId="{B6F39EBC-632E-4AA9-9800-A67F22917967}" type="presParOf" srcId="{BBAE92F8-7215-4772-8D98-85CCA999154A}" destId="{3616DB49-BB6C-494B-AFED-DB83175B0E37}" srcOrd="2" destOrd="0" presId="urn:microsoft.com/office/officeart/2018/5/layout/IconCircleLabelList"/>
    <dgm:cxn modelId="{3E77179B-57E8-4D45-B0A5-0CCEE68A5984}" type="presParOf" srcId="{BBAE92F8-7215-4772-8D98-85CCA999154A}" destId="{BB9AAA8F-E999-47D4-91B6-10F0FD0D74AB}" srcOrd="3" destOrd="0" presId="urn:microsoft.com/office/officeart/2018/5/layout/IconCircleLabelList"/>
    <dgm:cxn modelId="{D4778ABD-2517-4BBA-890C-515C2815B200}" type="presParOf" srcId="{61D82D89-98DD-431F-9844-E5115B463B7A}" destId="{93728353-74C4-4FE1-919E-857B35812549}" srcOrd="5" destOrd="0" presId="urn:microsoft.com/office/officeart/2018/5/layout/IconCircleLabelList"/>
    <dgm:cxn modelId="{479BAC88-5953-4853-A285-16B2C70D303B}" type="presParOf" srcId="{61D82D89-98DD-431F-9844-E5115B463B7A}" destId="{9F18FBB5-B68F-4151-91F8-286C21976F4F}" srcOrd="6" destOrd="0" presId="urn:microsoft.com/office/officeart/2018/5/layout/IconCircleLabelList"/>
    <dgm:cxn modelId="{A5D1685B-B2DA-4B27-B6E8-7D40C18BE02B}" type="presParOf" srcId="{9F18FBB5-B68F-4151-91F8-286C21976F4F}" destId="{6F3CED4D-F02D-478D-A048-151650A396FE}" srcOrd="0" destOrd="0" presId="urn:microsoft.com/office/officeart/2018/5/layout/IconCircleLabelList"/>
    <dgm:cxn modelId="{DBE78B5B-5073-4A6F-B148-80E3C92C315D}" type="presParOf" srcId="{9F18FBB5-B68F-4151-91F8-286C21976F4F}" destId="{44FB9842-9804-422B-931C-33F07A7B6D2C}" srcOrd="1" destOrd="0" presId="urn:microsoft.com/office/officeart/2018/5/layout/IconCircleLabelList"/>
    <dgm:cxn modelId="{14B42626-AFF7-48A8-B613-A51353312324}" type="presParOf" srcId="{9F18FBB5-B68F-4151-91F8-286C21976F4F}" destId="{D937E933-5BB4-400A-8463-81285AE054F3}" srcOrd="2" destOrd="0" presId="urn:microsoft.com/office/officeart/2018/5/layout/IconCircleLabelList"/>
    <dgm:cxn modelId="{90076A2A-0758-4C3D-8EA7-A60844022C26}" type="presParOf" srcId="{9F18FBB5-B68F-4151-91F8-286C21976F4F}" destId="{22A00931-6612-4752-9651-61CA36CBC601}" srcOrd="3" destOrd="0" presId="urn:microsoft.com/office/officeart/2018/5/layout/IconCircleLabelList"/>
    <dgm:cxn modelId="{A47162F8-7B8F-4776-8413-D02C2001CF67}" type="presParOf" srcId="{61D82D89-98DD-431F-9844-E5115B463B7A}" destId="{D3B7C912-3E68-4941-BFC4-3EC020F4B82F}" srcOrd="7" destOrd="0" presId="urn:microsoft.com/office/officeart/2018/5/layout/IconCircleLabelList"/>
    <dgm:cxn modelId="{9466BE02-3D3D-4876-B27A-BB301A8419A6}" type="presParOf" srcId="{61D82D89-98DD-431F-9844-E5115B463B7A}" destId="{D1FB8CA9-218C-4C88-999E-EA37269032DF}" srcOrd="8" destOrd="0" presId="urn:microsoft.com/office/officeart/2018/5/layout/IconCircleLabelList"/>
    <dgm:cxn modelId="{937C35A0-526A-4174-9AB3-10DD1C195428}" type="presParOf" srcId="{D1FB8CA9-218C-4C88-999E-EA37269032DF}" destId="{5BAEFE28-D66B-4CC3-B85F-A9DD0E43801B}" srcOrd="0" destOrd="0" presId="urn:microsoft.com/office/officeart/2018/5/layout/IconCircleLabelList"/>
    <dgm:cxn modelId="{3FC62206-E719-427E-ABCE-AF4E917395EC}" type="presParOf" srcId="{D1FB8CA9-218C-4C88-999E-EA37269032DF}" destId="{E1086A3F-462F-411A-B55D-0A188C8B35E3}" srcOrd="1" destOrd="0" presId="urn:microsoft.com/office/officeart/2018/5/layout/IconCircleLabelList"/>
    <dgm:cxn modelId="{19129487-A68F-4929-981B-02043B45DE8D}" type="presParOf" srcId="{D1FB8CA9-218C-4C88-999E-EA37269032DF}" destId="{88360531-56A2-423B-9584-BD7A49201C33}" srcOrd="2" destOrd="0" presId="urn:microsoft.com/office/officeart/2018/5/layout/IconCircleLabelList"/>
    <dgm:cxn modelId="{251F151D-4DB6-4BDA-BE60-AFF6420DDAB4}" type="presParOf" srcId="{D1FB8CA9-218C-4C88-999E-EA37269032DF}" destId="{6459E1BE-8DA6-4875-8A38-8F2F8ECF20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365850-406E-4F50-9E35-807FF5415785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11A1D77-8190-4591-BD83-63E1D11154A0}">
      <dgm:prSet/>
      <dgm:spPr/>
      <dgm:t>
        <a:bodyPr/>
        <a:lstStyle/>
        <a:p>
          <a:r>
            <a:rPr lang="en-US" dirty="0"/>
            <a:t>Native digital assets for the decentralized web</a:t>
          </a:r>
        </a:p>
      </dgm:t>
    </dgm:pt>
    <dgm:pt modelId="{2B9F3627-C857-405D-8A89-D0427A7174EC}" type="parTrans" cxnId="{2D1563B2-D6B2-4C90-B468-C912BCD5EF29}">
      <dgm:prSet/>
      <dgm:spPr/>
      <dgm:t>
        <a:bodyPr/>
        <a:lstStyle/>
        <a:p>
          <a:endParaRPr lang="en-US"/>
        </a:p>
      </dgm:t>
    </dgm:pt>
    <dgm:pt modelId="{7D632AF2-DCF3-4BD0-8A3D-1F64B0EE9D41}" type="sibTrans" cxnId="{2D1563B2-D6B2-4C90-B468-C912BCD5EF29}">
      <dgm:prSet/>
      <dgm:spPr/>
      <dgm:t>
        <a:bodyPr/>
        <a:lstStyle/>
        <a:p>
          <a:endParaRPr lang="en-US"/>
        </a:p>
      </dgm:t>
    </dgm:pt>
    <dgm:pt modelId="{C669FDE6-1AAC-4465-8940-C332A10EDC64}">
      <dgm:prSet/>
      <dgm:spPr/>
      <dgm:t>
        <a:bodyPr/>
        <a:lstStyle/>
        <a:p>
          <a:r>
            <a:rPr lang="en-US"/>
            <a:t>Tokenization of assets and services</a:t>
          </a:r>
        </a:p>
      </dgm:t>
    </dgm:pt>
    <dgm:pt modelId="{CE97D7FA-1699-4445-A570-9BE22E310FBC}" type="parTrans" cxnId="{1D3661B0-5DFA-4CA0-90EA-B9C79D1BB456}">
      <dgm:prSet/>
      <dgm:spPr/>
      <dgm:t>
        <a:bodyPr/>
        <a:lstStyle/>
        <a:p>
          <a:endParaRPr lang="en-US"/>
        </a:p>
      </dgm:t>
    </dgm:pt>
    <dgm:pt modelId="{CC934142-8CFA-4A0E-A754-C51A0D90C3D0}" type="sibTrans" cxnId="{1D3661B0-5DFA-4CA0-90EA-B9C79D1BB456}">
      <dgm:prSet/>
      <dgm:spPr/>
      <dgm:t>
        <a:bodyPr/>
        <a:lstStyle/>
        <a:p>
          <a:endParaRPr lang="en-US"/>
        </a:p>
      </dgm:t>
    </dgm:pt>
    <dgm:pt modelId="{F8AB796E-383A-4852-A0AC-3DEF5050BD90}">
      <dgm:prSet/>
      <dgm:spPr/>
      <dgm:t>
        <a:bodyPr/>
        <a:lstStyle/>
        <a:p>
          <a:r>
            <a:rPr lang="en-US"/>
            <a:t>Decentralized Finance (DeFi) applications</a:t>
          </a:r>
        </a:p>
      </dgm:t>
    </dgm:pt>
    <dgm:pt modelId="{2BA20179-30AF-4C6D-9FCF-3A4A0C3327D2}" type="parTrans" cxnId="{B2F96D47-29DC-4103-AFA3-0C3D62A3A4D7}">
      <dgm:prSet/>
      <dgm:spPr/>
      <dgm:t>
        <a:bodyPr/>
        <a:lstStyle/>
        <a:p>
          <a:endParaRPr lang="en-US"/>
        </a:p>
      </dgm:t>
    </dgm:pt>
    <dgm:pt modelId="{417A3C95-FC3D-48A4-8AD2-9DCA9AEFB770}" type="sibTrans" cxnId="{B2F96D47-29DC-4103-AFA3-0C3D62A3A4D7}">
      <dgm:prSet/>
      <dgm:spPr/>
      <dgm:t>
        <a:bodyPr/>
        <a:lstStyle/>
        <a:p>
          <a:endParaRPr lang="en-US"/>
        </a:p>
      </dgm:t>
    </dgm:pt>
    <dgm:pt modelId="{E0A4DD23-CADA-41E3-A84E-213A4C4F8D44}">
      <dgm:prSet/>
      <dgm:spPr/>
      <dgm:t>
        <a:bodyPr/>
        <a:lstStyle/>
        <a:p>
          <a:r>
            <a:rPr lang="en-US"/>
            <a:t>Non-Fungible Tokens (NFTs) for digital ownership</a:t>
          </a:r>
        </a:p>
      </dgm:t>
    </dgm:pt>
    <dgm:pt modelId="{3FD6CBAB-2054-4EF7-BCF3-C60CF3BC2784}" type="parTrans" cxnId="{9B614392-16FE-4754-9898-535AA9AE15F4}">
      <dgm:prSet/>
      <dgm:spPr/>
      <dgm:t>
        <a:bodyPr/>
        <a:lstStyle/>
        <a:p>
          <a:endParaRPr lang="en-US"/>
        </a:p>
      </dgm:t>
    </dgm:pt>
    <dgm:pt modelId="{C9E33901-A2E8-48F1-A8E2-BC53F7D0BCC0}" type="sibTrans" cxnId="{9B614392-16FE-4754-9898-535AA9AE15F4}">
      <dgm:prSet/>
      <dgm:spPr/>
      <dgm:t>
        <a:bodyPr/>
        <a:lstStyle/>
        <a:p>
          <a:endParaRPr lang="en-US"/>
        </a:p>
      </dgm:t>
    </dgm:pt>
    <dgm:pt modelId="{1622E0D2-F562-4AB3-804F-00A7A1E6ECE6}" type="pres">
      <dgm:prSet presAssocID="{7C365850-406E-4F50-9E35-807FF5415785}" presName="matrix" presStyleCnt="0">
        <dgm:presLayoutVars>
          <dgm:chMax val="1"/>
          <dgm:dir/>
          <dgm:resizeHandles val="exact"/>
        </dgm:presLayoutVars>
      </dgm:prSet>
      <dgm:spPr/>
    </dgm:pt>
    <dgm:pt modelId="{6523256A-8ABD-4CE6-A7E4-066D74084BFB}" type="pres">
      <dgm:prSet presAssocID="{7C365850-406E-4F50-9E35-807FF5415785}" presName="diamond" presStyleLbl="bgShp" presStyleIdx="0" presStyleCnt="1"/>
      <dgm:spPr/>
    </dgm:pt>
    <dgm:pt modelId="{746FB0BA-47A6-44A0-A102-72F0C8B9C268}" type="pres">
      <dgm:prSet presAssocID="{7C365850-406E-4F50-9E35-807FF541578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9485875-6F28-431F-BED1-522FD3F4B690}" type="pres">
      <dgm:prSet presAssocID="{7C365850-406E-4F50-9E35-807FF541578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E633314-5D21-469D-883B-C6771B3DF07D}" type="pres">
      <dgm:prSet presAssocID="{7C365850-406E-4F50-9E35-807FF541578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AEE7B77-9A20-4EDC-977A-D37DA1FCC3FC}" type="pres">
      <dgm:prSet presAssocID="{7C365850-406E-4F50-9E35-807FF541578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F96D47-29DC-4103-AFA3-0C3D62A3A4D7}" srcId="{7C365850-406E-4F50-9E35-807FF5415785}" destId="{F8AB796E-383A-4852-A0AC-3DEF5050BD90}" srcOrd="2" destOrd="0" parTransId="{2BA20179-30AF-4C6D-9FCF-3A4A0C3327D2}" sibTransId="{417A3C95-FC3D-48A4-8AD2-9DCA9AEFB770}"/>
    <dgm:cxn modelId="{87B65174-4A2D-4964-B297-C1A56DB3B456}" type="presOf" srcId="{7C365850-406E-4F50-9E35-807FF5415785}" destId="{1622E0D2-F562-4AB3-804F-00A7A1E6ECE6}" srcOrd="0" destOrd="0" presId="urn:microsoft.com/office/officeart/2005/8/layout/matrix3"/>
    <dgm:cxn modelId="{B7965175-3829-4DD4-94BA-E363C45C5067}" type="presOf" srcId="{F8AB796E-383A-4852-A0AC-3DEF5050BD90}" destId="{EE633314-5D21-469D-883B-C6771B3DF07D}" srcOrd="0" destOrd="0" presId="urn:microsoft.com/office/officeart/2005/8/layout/matrix3"/>
    <dgm:cxn modelId="{9B614392-16FE-4754-9898-535AA9AE15F4}" srcId="{7C365850-406E-4F50-9E35-807FF5415785}" destId="{E0A4DD23-CADA-41E3-A84E-213A4C4F8D44}" srcOrd="3" destOrd="0" parTransId="{3FD6CBAB-2054-4EF7-BCF3-C60CF3BC2784}" sibTransId="{C9E33901-A2E8-48F1-A8E2-BC53F7D0BCC0}"/>
    <dgm:cxn modelId="{1D3661B0-5DFA-4CA0-90EA-B9C79D1BB456}" srcId="{7C365850-406E-4F50-9E35-807FF5415785}" destId="{C669FDE6-1AAC-4465-8940-C332A10EDC64}" srcOrd="1" destOrd="0" parTransId="{CE97D7FA-1699-4445-A570-9BE22E310FBC}" sibTransId="{CC934142-8CFA-4A0E-A754-C51A0D90C3D0}"/>
    <dgm:cxn modelId="{2D1563B2-D6B2-4C90-B468-C912BCD5EF29}" srcId="{7C365850-406E-4F50-9E35-807FF5415785}" destId="{011A1D77-8190-4591-BD83-63E1D11154A0}" srcOrd="0" destOrd="0" parTransId="{2B9F3627-C857-405D-8A89-D0427A7174EC}" sibTransId="{7D632AF2-DCF3-4BD0-8A3D-1F64B0EE9D41}"/>
    <dgm:cxn modelId="{D8D10CB3-5F21-4969-A9B1-938DF4DC2711}" type="presOf" srcId="{E0A4DD23-CADA-41E3-A84E-213A4C4F8D44}" destId="{3AEE7B77-9A20-4EDC-977A-D37DA1FCC3FC}" srcOrd="0" destOrd="0" presId="urn:microsoft.com/office/officeart/2005/8/layout/matrix3"/>
    <dgm:cxn modelId="{1713CFBE-E15F-49AA-8DE3-12E8BA82D4AA}" type="presOf" srcId="{C669FDE6-1AAC-4465-8940-C332A10EDC64}" destId="{F9485875-6F28-431F-BED1-522FD3F4B690}" srcOrd="0" destOrd="0" presId="urn:microsoft.com/office/officeart/2005/8/layout/matrix3"/>
    <dgm:cxn modelId="{863D2EEA-B99F-49F0-8CCF-68E2A4C800C1}" type="presOf" srcId="{011A1D77-8190-4591-BD83-63E1D11154A0}" destId="{746FB0BA-47A6-44A0-A102-72F0C8B9C268}" srcOrd="0" destOrd="0" presId="urn:microsoft.com/office/officeart/2005/8/layout/matrix3"/>
    <dgm:cxn modelId="{2D0A85DE-5B40-48BB-90ED-E13C9035EB5A}" type="presParOf" srcId="{1622E0D2-F562-4AB3-804F-00A7A1E6ECE6}" destId="{6523256A-8ABD-4CE6-A7E4-066D74084BFB}" srcOrd="0" destOrd="0" presId="urn:microsoft.com/office/officeart/2005/8/layout/matrix3"/>
    <dgm:cxn modelId="{191AEB7D-9C53-4E35-BCD8-F5898E7D5BAD}" type="presParOf" srcId="{1622E0D2-F562-4AB3-804F-00A7A1E6ECE6}" destId="{746FB0BA-47A6-44A0-A102-72F0C8B9C268}" srcOrd="1" destOrd="0" presId="urn:microsoft.com/office/officeart/2005/8/layout/matrix3"/>
    <dgm:cxn modelId="{49959A0E-64D9-4481-8599-D1AD968D77A8}" type="presParOf" srcId="{1622E0D2-F562-4AB3-804F-00A7A1E6ECE6}" destId="{F9485875-6F28-431F-BED1-522FD3F4B690}" srcOrd="2" destOrd="0" presId="urn:microsoft.com/office/officeart/2005/8/layout/matrix3"/>
    <dgm:cxn modelId="{DC6F7072-93DF-4B7B-901C-0CE6DCB8FEF3}" type="presParOf" srcId="{1622E0D2-F562-4AB3-804F-00A7A1E6ECE6}" destId="{EE633314-5D21-469D-883B-C6771B3DF07D}" srcOrd="3" destOrd="0" presId="urn:microsoft.com/office/officeart/2005/8/layout/matrix3"/>
    <dgm:cxn modelId="{A2718BD4-ECCB-4741-A9B4-3D85AFE964FB}" type="presParOf" srcId="{1622E0D2-F562-4AB3-804F-00A7A1E6ECE6}" destId="{3AEE7B77-9A20-4EDC-977A-D37DA1FCC3F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32E3ED8-74EA-4F1B-8683-6E1238083D11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62E3205-44F7-4110-8506-0CDD359AA867}">
      <dgm:prSet/>
      <dgm:spPr/>
      <dgm:t>
        <a:bodyPr/>
        <a:lstStyle/>
        <a:p>
          <a:r>
            <a:rPr lang="en-US"/>
            <a:t>User-controlled data sharing</a:t>
          </a:r>
        </a:p>
      </dgm:t>
    </dgm:pt>
    <dgm:pt modelId="{FBDEA071-D32A-45A9-B7E1-5624A313D37E}" type="parTrans" cxnId="{22A9AE3A-6FC4-470B-9B1E-49B0CF8AAABF}">
      <dgm:prSet/>
      <dgm:spPr/>
      <dgm:t>
        <a:bodyPr/>
        <a:lstStyle/>
        <a:p>
          <a:endParaRPr lang="en-US"/>
        </a:p>
      </dgm:t>
    </dgm:pt>
    <dgm:pt modelId="{4871A87F-7074-484D-8CD4-57CD3941E3D4}" type="sibTrans" cxnId="{22A9AE3A-6FC4-470B-9B1E-49B0CF8AAABF}">
      <dgm:prSet/>
      <dgm:spPr/>
      <dgm:t>
        <a:bodyPr/>
        <a:lstStyle/>
        <a:p>
          <a:endParaRPr lang="en-US"/>
        </a:p>
      </dgm:t>
    </dgm:pt>
    <dgm:pt modelId="{1F213502-638A-4224-BAC9-1205DD50C13D}">
      <dgm:prSet/>
      <dgm:spPr/>
      <dgm:t>
        <a:bodyPr/>
        <a:lstStyle/>
        <a:p>
          <a:r>
            <a:rPr lang="en-US"/>
            <a:t>Decentralized identity management</a:t>
          </a:r>
        </a:p>
      </dgm:t>
    </dgm:pt>
    <dgm:pt modelId="{274BD771-766B-4132-B6ED-7E06F60E0195}" type="parTrans" cxnId="{9B0831FE-0383-472E-8F53-E59BC6DD4751}">
      <dgm:prSet/>
      <dgm:spPr/>
      <dgm:t>
        <a:bodyPr/>
        <a:lstStyle/>
        <a:p>
          <a:endParaRPr lang="en-US"/>
        </a:p>
      </dgm:t>
    </dgm:pt>
    <dgm:pt modelId="{F7F58028-C89A-4B16-846E-721F34A16608}" type="sibTrans" cxnId="{9B0831FE-0383-472E-8F53-E59BC6DD4751}">
      <dgm:prSet/>
      <dgm:spPr/>
      <dgm:t>
        <a:bodyPr/>
        <a:lstStyle/>
        <a:p>
          <a:endParaRPr lang="en-US"/>
        </a:p>
      </dgm:t>
    </dgm:pt>
    <dgm:pt modelId="{E8963E6D-2672-40DA-B743-4FF232D491BC}">
      <dgm:prSet/>
      <dgm:spPr/>
      <dgm:t>
        <a:bodyPr/>
        <a:lstStyle/>
        <a:p>
          <a:r>
            <a:rPr lang="en-US"/>
            <a:t>Zero-knowledge proofs for privacy-preserving transactions</a:t>
          </a:r>
        </a:p>
      </dgm:t>
    </dgm:pt>
    <dgm:pt modelId="{D6C0774E-4027-458A-94BA-FF819639DB91}" type="parTrans" cxnId="{5467C872-2907-4CC7-AD18-BA0DFCC2C222}">
      <dgm:prSet/>
      <dgm:spPr/>
      <dgm:t>
        <a:bodyPr/>
        <a:lstStyle/>
        <a:p>
          <a:endParaRPr lang="en-US"/>
        </a:p>
      </dgm:t>
    </dgm:pt>
    <dgm:pt modelId="{0F23E3CB-6C72-4D84-8037-7557A928B8F0}" type="sibTrans" cxnId="{5467C872-2907-4CC7-AD18-BA0DFCC2C222}">
      <dgm:prSet/>
      <dgm:spPr/>
      <dgm:t>
        <a:bodyPr/>
        <a:lstStyle/>
        <a:p>
          <a:endParaRPr lang="en-US"/>
        </a:p>
      </dgm:t>
    </dgm:pt>
    <dgm:pt modelId="{825BBC70-D7AE-43BF-95BE-FEDAAB433DDB}">
      <dgm:prSet/>
      <dgm:spPr/>
      <dgm:t>
        <a:bodyPr/>
        <a:lstStyle/>
        <a:p>
          <a:r>
            <a:rPr lang="en-US" dirty="0"/>
            <a:t>Self-sovereign identity solutions</a:t>
          </a:r>
        </a:p>
      </dgm:t>
    </dgm:pt>
    <dgm:pt modelId="{F04AF9BF-5CC5-4382-B51B-CFA9ABD9A8E3}" type="parTrans" cxnId="{E29CD07A-5411-4D3E-AAA6-EFC6A75294A0}">
      <dgm:prSet/>
      <dgm:spPr/>
      <dgm:t>
        <a:bodyPr/>
        <a:lstStyle/>
        <a:p>
          <a:endParaRPr lang="en-US"/>
        </a:p>
      </dgm:t>
    </dgm:pt>
    <dgm:pt modelId="{B6F2AB72-1500-478E-A363-1D60FABB9C6E}" type="sibTrans" cxnId="{E29CD07A-5411-4D3E-AAA6-EFC6A75294A0}">
      <dgm:prSet/>
      <dgm:spPr/>
      <dgm:t>
        <a:bodyPr/>
        <a:lstStyle/>
        <a:p>
          <a:endParaRPr lang="en-US"/>
        </a:p>
      </dgm:t>
    </dgm:pt>
    <dgm:pt modelId="{AB67535E-1AD2-4925-87A0-EE91F4B522D9}" type="pres">
      <dgm:prSet presAssocID="{D32E3ED8-74EA-4F1B-8683-6E1238083D11}" presName="matrix" presStyleCnt="0">
        <dgm:presLayoutVars>
          <dgm:chMax val="1"/>
          <dgm:dir/>
          <dgm:resizeHandles val="exact"/>
        </dgm:presLayoutVars>
      </dgm:prSet>
      <dgm:spPr/>
    </dgm:pt>
    <dgm:pt modelId="{00D814DF-4DFE-4AEA-BC7E-B181BDE34699}" type="pres">
      <dgm:prSet presAssocID="{D32E3ED8-74EA-4F1B-8683-6E1238083D11}" presName="diamond" presStyleLbl="bgShp" presStyleIdx="0" presStyleCnt="1"/>
      <dgm:spPr/>
    </dgm:pt>
    <dgm:pt modelId="{C7E5D9DF-5F67-4B93-83E7-E10E512CF423}" type="pres">
      <dgm:prSet presAssocID="{D32E3ED8-74EA-4F1B-8683-6E1238083D1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6633EE-75F9-4EA3-9EF3-B53534723EE3}" type="pres">
      <dgm:prSet presAssocID="{D32E3ED8-74EA-4F1B-8683-6E1238083D1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D69DF6-A3B9-4A19-B4AD-5F005F696C39}" type="pres">
      <dgm:prSet presAssocID="{D32E3ED8-74EA-4F1B-8683-6E1238083D1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827534-3F71-4ABE-8C2C-207176394272}" type="pres">
      <dgm:prSet presAssocID="{D32E3ED8-74EA-4F1B-8683-6E1238083D1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0A1B12-5F5F-47BD-A486-F6A940F45CE9}" type="presOf" srcId="{D32E3ED8-74EA-4F1B-8683-6E1238083D11}" destId="{AB67535E-1AD2-4925-87A0-EE91F4B522D9}" srcOrd="0" destOrd="0" presId="urn:microsoft.com/office/officeart/2005/8/layout/matrix3"/>
    <dgm:cxn modelId="{31653722-BEA5-4D0E-BABD-C0E4859DB570}" type="presOf" srcId="{825BBC70-D7AE-43BF-95BE-FEDAAB433DDB}" destId="{1C827534-3F71-4ABE-8C2C-207176394272}" srcOrd="0" destOrd="0" presId="urn:microsoft.com/office/officeart/2005/8/layout/matrix3"/>
    <dgm:cxn modelId="{22A9AE3A-6FC4-470B-9B1E-49B0CF8AAABF}" srcId="{D32E3ED8-74EA-4F1B-8683-6E1238083D11}" destId="{E62E3205-44F7-4110-8506-0CDD359AA867}" srcOrd="0" destOrd="0" parTransId="{FBDEA071-D32A-45A9-B7E1-5624A313D37E}" sibTransId="{4871A87F-7074-484D-8CD4-57CD3941E3D4}"/>
    <dgm:cxn modelId="{5467C872-2907-4CC7-AD18-BA0DFCC2C222}" srcId="{D32E3ED8-74EA-4F1B-8683-6E1238083D11}" destId="{E8963E6D-2672-40DA-B743-4FF232D491BC}" srcOrd="2" destOrd="0" parTransId="{D6C0774E-4027-458A-94BA-FF819639DB91}" sibTransId="{0F23E3CB-6C72-4D84-8037-7557A928B8F0}"/>
    <dgm:cxn modelId="{E29CD07A-5411-4D3E-AAA6-EFC6A75294A0}" srcId="{D32E3ED8-74EA-4F1B-8683-6E1238083D11}" destId="{825BBC70-D7AE-43BF-95BE-FEDAAB433DDB}" srcOrd="3" destOrd="0" parTransId="{F04AF9BF-5CC5-4382-B51B-CFA9ABD9A8E3}" sibTransId="{B6F2AB72-1500-478E-A363-1D60FABB9C6E}"/>
    <dgm:cxn modelId="{C0B959BB-D116-4601-B8B2-5AD87157310A}" type="presOf" srcId="{E62E3205-44F7-4110-8506-0CDD359AA867}" destId="{C7E5D9DF-5F67-4B93-83E7-E10E512CF423}" srcOrd="0" destOrd="0" presId="urn:microsoft.com/office/officeart/2005/8/layout/matrix3"/>
    <dgm:cxn modelId="{A2880ACE-FD21-4E74-8063-DEDDDA017595}" type="presOf" srcId="{1F213502-638A-4224-BAC9-1205DD50C13D}" destId="{526633EE-75F9-4EA3-9EF3-B53534723EE3}" srcOrd="0" destOrd="0" presId="urn:microsoft.com/office/officeart/2005/8/layout/matrix3"/>
    <dgm:cxn modelId="{980EF5D6-2FE0-4C6F-93AE-46086FDE1C24}" type="presOf" srcId="{E8963E6D-2672-40DA-B743-4FF232D491BC}" destId="{DDD69DF6-A3B9-4A19-B4AD-5F005F696C39}" srcOrd="0" destOrd="0" presId="urn:microsoft.com/office/officeart/2005/8/layout/matrix3"/>
    <dgm:cxn modelId="{9B0831FE-0383-472E-8F53-E59BC6DD4751}" srcId="{D32E3ED8-74EA-4F1B-8683-6E1238083D11}" destId="{1F213502-638A-4224-BAC9-1205DD50C13D}" srcOrd="1" destOrd="0" parTransId="{274BD771-766B-4132-B6ED-7E06F60E0195}" sibTransId="{F7F58028-C89A-4B16-846E-721F34A16608}"/>
    <dgm:cxn modelId="{840BF5A0-EB93-4DEE-A257-A10A11FCFDEE}" type="presParOf" srcId="{AB67535E-1AD2-4925-87A0-EE91F4B522D9}" destId="{00D814DF-4DFE-4AEA-BC7E-B181BDE34699}" srcOrd="0" destOrd="0" presId="urn:microsoft.com/office/officeart/2005/8/layout/matrix3"/>
    <dgm:cxn modelId="{B3B04D3A-DF8C-41C8-B92B-A5048A393AC9}" type="presParOf" srcId="{AB67535E-1AD2-4925-87A0-EE91F4B522D9}" destId="{C7E5D9DF-5F67-4B93-83E7-E10E512CF423}" srcOrd="1" destOrd="0" presId="urn:microsoft.com/office/officeart/2005/8/layout/matrix3"/>
    <dgm:cxn modelId="{78F84EE4-B01B-49D4-A710-30CC5D31D352}" type="presParOf" srcId="{AB67535E-1AD2-4925-87A0-EE91F4B522D9}" destId="{526633EE-75F9-4EA3-9EF3-B53534723EE3}" srcOrd="2" destOrd="0" presId="urn:microsoft.com/office/officeart/2005/8/layout/matrix3"/>
    <dgm:cxn modelId="{4DB73B75-94EB-4DE1-A367-7FDA3C2B32C5}" type="presParOf" srcId="{AB67535E-1AD2-4925-87A0-EE91F4B522D9}" destId="{DDD69DF6-A3B9-4A19-B4AD-5F005F696C39}" srcOrd="3" destOrd="0" presId="urn:microsoft.com/office/officeart/2005/8/layout/matrix3"/>
    <dgm:cxn modelId="{8F25960E-F1DE-4669-84B2-2080B228A0F6}" type="presParOf" srcId="{AB67535E-1AD2-4925-87A0-EE91F4B522D9}" destId="{1C827534-3F71-4ABE-8C2C-20717639427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43322-A4F1-412D-9B34-8E996EF96BBF}">
      <dsp:nvSpPr>
        <dsp:cNvPr id="0" name=""/>
        <dsp:cNvSpPr/>
      </dsp:nvSpPr>
      <dsp:spPr>
        <a:xfrm>
          <a:off x="0" y="503"/>
          <a:ext cx="4697730" cy="11792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70E56-9CA9-48E8-B0F0-398DCCF62AED}">
      <dsp:nvSpPr>
        <dsp:cNvPr id="0" name=""/>
        <dsp:cNvSpPr/>
      </dsp:nvSpPr>
      <dsp:spPr>
        <a:xfrm>
          <a:off x="356734" y="265843"/>
          <a:ext cx="648608" cy="648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910E4-A218-440B-BF38-6504A3CE18CE}">
      <dsp:nvSpPr>
        <dsp:cNvPr id="0" name=""/>
        <dsp:cNvSpPr/>
      </dsp:nvSpPr>
      <dsp:spPr>
        <a:xfrm>
          <a:off x="1362077" y="503"/>
          <a:ext cx="3335652" cy="1179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08" tIns="124808" rIns="124808" bIns="1248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Web 3.0: The next evolution of the internet</a:t>
          </a:r>
        </a:p>
      </dsp:txBody>
      <dsp:txXfrm>
        <a:off x="1362077" y="503"/>
        <a:ext cx="3335652" cy="1179288"/>
      </dsp:txXfrm>
    </dsp:sp>
    <dsp:sp modelId="{389A5B6E-69A4-4BF8-AB91-EEE51E4FE59A}">
      <dsp:nvSpPr>
        <dsp:cNvPr id="0" name=""/>
        <dsp:cNvSpPr/>
      </dsp:nvSpPr>
      <dsp:spPr>
        <a:xfrm>
          <a:off x="0" y="1474613"/>
          <a:ext cx="4697730" cy="11792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AC704-5802-4EF9-AEB3-C4B1105B24B0}">
      <dsp:nvSpPr>
        <dsp:cNvPr id="0" name=""/>
        <dsp:cNvSpPr/>
      </dsp:nvSpPr>
      <dsp:spPr>
        <a:xfrm>
          <a:off x="356734" y="1739953"/>
          <a:ext cx="648608" cy="6486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B3C7E-60C1-42A5-8DFA-65B10F2F5EF8}">
      <dsp:nvSpPr>
        <dsp:cNvPr id="0" name=""/>
        <dsp:cNvSpPr/>
      </dsp:nvSpPr>
      <dsp:spPr>
        <a:xfrm>
          <a:off x="1362077" y="1474613"/>
          <a:ext cx="3335652" cy="1179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08" tIns="124808" rIns="124808" bIns="1248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Key features: Decentralization, AI, and semantic web</a:t>
          </a:r>
        </a:p>
      </dsp:txBody>
      <dsp:txXfrm>
        <a:off x="1362077" y="1474613"/>
        <a:ext cx="3335652" cy="1179288"/>
      </dsp:txXfrm>
    </dsp:sp>
    <dsp:sp modelId="{0633E5F2-8F8E-48DD-B69B-36E0F93DDB9C}">
      <dsp:nvSpPr>
        <dsp:cNvPr id="0" name=""/>
        <dsp:cNvSpPr/>
      </dsp:nvSpPr>
      <dsp:spPr>
        <a:xfrm>
          <a:off x="0" y="2948724"/>
          <a:ext cx="4697730" cy="11792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1D81F-4BCC-4C2F-B7F3-9A1B9A610691}">
      <dsp:nvSpPr>
        <dsp:cNvPr id="0" name=""/>
        <dsp:cNvSpPr/>
      </dsp:nvSpPr>
      <dsp:spPr>
        <a:xfrm>
          <a:off x="356734" y="3214063"/>
          <a:ext cx="648608" cy="6486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0E4DB-3AC9-436C-A32C-E36B742BE400}">
      <dsp:nvSpPr>
        <dsp:cNvPr id="0" name=""/>
        <dsp:cNvSpPr/>
      </dsp:nvSpPr>
      <dsp:spPr>
        <a:xfrm>
          <a:off x="1362077" y="2948724"/>
          <a:ext cx="3335652" cy="1179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08" tIns="124808" rIns="124808" bIns="1248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Aims to create a more intelligent, connected, and user-centric web experience</a:t>
          </a:r>
        </a:p>
      </dsp:txBody>
      <dsp:txXfrm>
        <a:off x="1362077" y="2948724"/>
        <a:ext cx="3335652" cy="11792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29591-E26E-47A9-AC44-9F1EE3082853}">
      <dsp:nvSpPr>
        <dsp:cNvPr id="0" name=""/>
        <dsp:cNvSpPr/>
      </dsp:nvSpPr>
      <dsp:spPr>
        <a:xfrm>
          <a:off x="341781" y="586556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90F27-590D-484B-BA97-EDD576E34BF9}">
      <dsp:nvSpPr>
        <dsp:cNvPr id="0" name=""/>
        <dsp:cNvSpPr/>
      </dsp:nvSpPr>
      <dsp:spPr>
        <a:xfrm>
          <a:off x="56824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039C6-856B-402C-B934-DA871948382F}">
      <dsp:nvSpPr>
        <dsp:cNvPr id="0" name=""/>
        <dsp:cNvSpPr/>
      </dsp:nvSpPr>
      <dsp:spPr>
        <a:xfrm>
          <a:off x="2092" y="1980149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Decentralized learning platforms</a:t>
          </a:r>
        </a:p>
      </dsp:txBody>
      <dsp:txXfrm>
        <a:off x="2092" y="1980149"/>
        <a:ext cx="1741992" cy="696796"/>
      </dsp:txXfrm>
    </dsp:sp>
    <dsp:sp modelId="{EB3509CE-A9F3-4FFC-86C8-FC68C19D9D0C}">
      <dsp:nvSpPr>
        <dsp:cNvPr id="0" name=""/>
        <dsp:cNvSpPr/>
      </dsp:nvSpPr>
      <dsp:spPr>
        <a:xfrm>
          <a:off x="2388621" y="586556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2D564-BCA4-4A8D-8610-DEC4FD81280E}">
      <dsp:nvSpPr>
        <dsp:cNvPr id="0" name=""/>
        <dsp:cNvSpPr/>
      </dsp:nvSpPr>
      <dsp:spPr>
        <a:xfrm>
          <a:off x="2615080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35CA2-3FFC-47B2-A39A-2E6607B36EDF}">
      <dsp:nvSpPr>
        <dsp:cNvPr id="0" name=""/>
        <dsp:cNvSpPr/>
      </dsp:nvSpPr>
      <dsp:spPr>
        <a:xfrm>
          <a:off x="2048933" y="1980149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Verifiable digital credentials and certificates</a:t>
          </a:r>
        </a:p>
      </dsp:txBody>
      <dsp:txXfrm>
        <a:off x="2048933" y="1980149"/>
        <a:ext cx="1741992" cy="696796"/>
      </dsp:txXfrm>
    </dsp:sp>
    <dsp:sp modelId="{84C2A970-1F13-4365-B4EF-84BF316F1814}">
      <dsp:nvSpPr>
        <dsp:cNvPr id="0" name=""/>
        <dsp:cNvSpPr/>
      </dsp:nvSpPr>
      <dsp:spPr>
        <a:xfrm>
          <a:off x="4435462" y="586556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A6995-617C-4018-AA27-4BD613F5B46F}">
      <dsp:nvSpPr>
        <dsp:cNvPr id="0" name=""/>
        <dsp:cNvSpPr/>
      </dsp:nvSpPr>
      <dsp:spPr>
        <a:xfrm>
          <a:off x="4661921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2086B-6772-484A-AE2F-9703F96D3B5E}">
      <dsp:nvSpPr>
        <dsp:cNvPr id="0" name=""/>
        <dsp:cNvSpPr/>
      </dsp:nvSpPr>
      <dsp:spPr>
        <a:xfrm>
          <a:off x="4095774" y="1980149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Personalized learning experiences</a:t>
          </a:r>
        </a:p>
      </dsp:txBody>
      <dsp:txXfrm>
        <a:off x="4095774" y="1980149"/>
        <a:ext cx="1741992" cy="696796"/>
      </dsp:txXfrm>
    </dsp:sp>
    <dsp:sp modelId="{2E414BB2-B1EF-4F6E-960F-7D395F26C509}">
      <dsp:nvSpPr>
        <dsp:cNvPr id="0" name=""/>
        <dsp:cNvSpPr/>
      </dsp:nvSpPr>
      <dsp:spPr>
        <a:xfrm>
          <a:off x="6482303" y="586556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60864-1EF8-4435-95DF-4AA74DE09C75}">
      <dsp:nvSpPr>
        <dsp:cNvPr id="0" name=""/>
        <dsp:cNvSpPr/>
      </dsp:nvSpPr>
      <dsp:spPr>
        <a:xfrm>
          <a:off x="6708762" y="81301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EB417-970C-4AFA-B6D2-4C31AB03D207}">
      <dsp:nvSpPr>
        <dsp:cNvPr id="0" name=""/>
        <dsp:cNvSpPr/>
      </dsp:nvSpPr>
      <dsp:spPr>
        <a:xfrm>
          <a:off x="6142615" y="1980149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Global accessibility to educational resources</a:t>
          </a:r>
        </a:p>
      </dsp:txBody>
      <dsp:txXfrm>
        <a:off x="6142615" y="1980149"/>
        <a:ext cx="1741992" cy="69679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756AD-2521-41CD-800E-01288ABD13C4}">
      <dsp:nvSpPr>
        <dsp:cNvPr id="0" name=""/>
        <dsp:cNvSpPr/>
      </dsp:nvSpPr>
      <dsp:spPr>
        <a:xfrm>
          <a:off x="0" y="502"/>
          <a:ext cx="77724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37B9B-EE3B-4A24-9AAE-0E0288600563}">
      <dsp:nvSpPr>
        <dsp:cNvPr id="0" name=""/>
        <dsp:cNvSpPr/>
      </dsp:nvSpPr>
      <dsp:spPr>
        <a:xfrm>
          <a:off x="355549" y="264960"/>
          <a:ext cx="646453" cy="6464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B1942-604E-4CBA-B805-80203E865A2C}">
      <dsp:nvSpPr>
        <dsp:cNvPr id="0" name=""/>
        <dsp:cNvSpPr/>
      </dsp:nvSpPr>
      <dsp:spPr>
        <a:xfrm>
          <a:off x="1357552" y="502"/>
          <a:ext cx="64148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Web 3.0 promises a more intelligent, decentralized, and user-centric internet</a:t>
          </a:r>
        </a:p>
      </dsp:txBody>
      <dsp:txXfrm>
        <a:off x="1357552" y="502"/>
        <a:ext cx="6414847" cy="1175370"/>
      </dsp:txXfrm>
    </dsp:sp>
    <dsp:sp modelId="{318FBBA2-D3C2-44B9-9B96-22F7774DA58D}">
      <dsp:nvSpPr>
        <dsp:cNvPr id="0" name=""/>
        <dsp:cNvSpPr/>
      </dsp:nvSpPr>
      <dsp:spPr>
        <a:xfrm>
          <a:off x="0" y="1469714"/>
          <a:ext cx="77724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5AE2B-8ED8-4724-987A-60446B03641C}">
      <dsp:nvSpPr>
        <dsp:cNvPr id="0" name=""/>
        <dsp:cNvSpPr/>
      </dsp:nvSpPr>
      <dsp:spPr>
        <a:xfrm>
          <a:off x="355549" y="1734173"/>
          <a:ext cx="646453" cy="6464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1F8D1-E6A4-4571-95A8-C1B8C2EEC83A}">
      <dsp:nvSpPr>
        <dsp:cNvPr id="0" name=""/>
        <dsp:cNvSpPr/>
      </dsp:nvSpPr>
      <dsp:spPr>
        <a:xfrm>
          <a:off x="1357552" y="1469714"/>
          <a:ext cx="64148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 remain, but potential benefits are significant</a:t>
          </a:r>
        </a:p>
      </dsp:txBody>
      <dsp:txXfrm>
        <a:off x="1357552" y="1469714"/>
        <a:ext cx="6414847" cy="1175370"/>
      </dsp:txXfrm>
    </dsp:sp>
    <dsp:sp modelId="{D3657E86-3A3F-406A-91BE-D49A0BF83B49}">
      <dsp:nvSpPr>
        <dsp:cNvPr id="0" name=""/>
        <dsp:cNvSpPr/>
      </dsp:nvSpPr>
      <dsp:spPr>
        <a:xfrm>
          <a:off x="0" y="2938927"/>
          <a:ext cx="7772400" cy="1175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4F4C7-D52C-4F84-9701-74DDCD82D1A7}">
      <dsp:nvSpPr>
        <dsp:cNvPr id="0" name=""/>
        <dsp:cNvSpPr/>
      </dsp:nvSpPr>
      <dsp:spPr>
        <a:xfrm>
          <a:off x="355549" y="3203385"/>
          <a:ext cx="646453" cy="6464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EFD27-17A9-49F4-ACEC-474BC4C43B04}">
      <dsp:nvSpPr>
        <dsp:cNvPr id="0" name=""/>
        <dsp:cNvSpPr/>
      </dsp:nvSpPr>
      <dsp:spPr>
        <a:xfrm>
          <a:off x="1357552" y="2938927"/>
          <a:ext cx="6414847" cy="1175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93" tIns="124393" rIns="124393" bIns="12439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future of the web is evolving – stay curious and engaged!</a:t>
          </a:r>
        </a:p>
      </dsp:txBody>
      <dsp:txXfrm>
        <a:off x="1357552" y="2938927"/>
        <a:ext cx="6414847" cy="1175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3778F-805D-4E5E-809E-032A0DBEA5CB}">
      <dsp:nvSpPr>
        <dsp:cNvPr id="0" name=""/>
        <dsp:cNvSpPr/>
      </dsp:nvSpPr>
      <dsp:spPr>
        <a:xfrm>
          <a:off x="271665" y="871799"/>
          <a:ext cx="842800" cy="8428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7B0020-97C8-4EA5-B170-91D8196E3D2C}">
      <dsp:nvSpPr>
        <dsp:cNvPr id="0" name=""/>
        <dsp:cNvSpPr/>
      </dsp:nvSpPr>
      <dsp:spPr>
        <a:xfrm>
          <a:off x="451278" y="1051412"/>
          <a:ext cx="483574" cy="48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86A33-9574-40B3-87E0-06A5E4AB72B3}">
      <dsp:nvSpPr>
        <dsp:cNvPr id="0" name=""/>
        <dsp:cNvSpPr/>
      </dsp:nvSpPr>
      <dsp:spPr>
        <a:xfrm>
          <a:off x="2245" y="19771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Blockchain</a:t>
          </a:r>
        </a:p>
      </dsp:txBody>
      <dsp:txXfrm>
        <a:off x="2245" y="1977112"/>
        <a:ext cx="1381640" cy="552656"/>
      </dsp:txXfrm>
    </dsp:sp>
    <dsp:sp modelId="{226D2FBA-D133-4A1C-B7C3-18FF2A7CDAE0}">
      <dsp:nvSpPr>
        <dsp:cNvPr id="0" name=""/>
        <dsp:cNvSpPr/>
      </dsp:nvSpPr>
      <dsp:spPr>
        <a:xfrm>
          <a:off x="1895092" y="871799"/>
          <a:ext cx="842800" cy="8428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586F9-FD17-4C5A-84B7-408E95F10A2C}">
      <dsp:nvSpPr>
        <dsp:cNvPr id="0" name=""/>
        <dsp:cNvSpPr/>
      </dsp:nvSpPr>
      <dsp:spPr>
        <a:xfrm>
          <a:off x="2074706" y="1051412"/>
          <a:ext cx="483574" cy="48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4DE1A-77AF-4458-99D4-F62BF5A20EC2}">
      <dsp:nvSpPr>
        <dsp:cNvPr id="0" name=""/>
        <dsp:cNvSpPr/>
      </dsp:nvSpPr>
      <dsp:spPr>
        <a:xfrm>
          <a:off x="1625672" y="19771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Artificial Intelligence (AI)</a:t>
          </a:r>
        </a:p>
      </dsp:txBody>
      <dsp:txXfrm>
        <a:off x="1625672" y="1977112"/>
        <a:ext cx="1381640" cy="552656"/>
      </dsp:txXfrm>
    </dsp:sp>
    <dsp:sp modelId="{094EDBA8-444E-424C-8322-B8F294C73201}">
      <dsp:nvSpPr>
        <dsp:cNvPr id="0" name=""/>
        <dsp:cNvSpPr/>
      </dsp:nvSpPr>
      <dsp:spPr>
        <a:xfrm>
          <a:off x="3518520" y="871799"/>
          <a:ext cx="842800" cy="8428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6405C-1CBD-4043-84A3-3BE6D36E31FB}">
      <dsp:nvSpPr>
        <dsp:cNvPr id="0" name=""/>
        <dsp:cNvSpPr/>
      </dsp:nvSpPr>
      <dsp:spPr>
        <a:xfrm>
          <a:off x="3698133" y="1051412"/>
          <a:ext cx="483574" cy="48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0CAED-AF80-4344-8874-97CAD0A376D6}">
      <dsp:nvSpPr>
        <dsp:cNvPr id="0" name=""/>
        <dsp:cNvSpPr/>
      </dsp:nvSpPr>
      <dsp:spPr>
        <a:xfrm>
          <a:off x="3249100" y="19771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Internet of Things (IoT)</a:t>
          </a:r>
        </a:p>
      </dsp:txBody>
      <dsp:txXfrm>
        <a:off x="3249100" y="1977112"/>
        <a:ext cx="1381640" cy="552656"/>
      </dsp:txXfrm>
    </dsp:sp>
    <dsp:sp modelId="{A83F4685-19B1-4422-A563-DC5253DE6E6B}">
      <dsp:nvSpPr>
        <dsp:cNvPr id="0" name=""/>
        <dsp:cNvSpPr/>
      </dsp:nvSpPr>
      <dsp:spPr>
        <a:xfrm>
          <a:off x="5141948" y="871799"/>
          <a:ext cx="842800" cy="8428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A5FC2-03C3-4C7C-942F-801653780A15}">
      <dsp:nvSpPr>
        <dsp:cNvPr id="0" name=""/>
        <dsp:cNvSpPr/>
      </dsp:nvSpPr>
      <dsp:spPr>
        <a:xfrm>
          <a:off x="5321561" y="1051412"/>
          <a:ext cx="483574" cy="48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E865-CC28-4011-9573-EFDEABF56C54}">
      <dsp:nvSpPr>
        <dsp:cNvPr id="0" name=""/>
        <dsp:cNvSpPr/>
      </dsp:nvSpPr>
      <dsp:spPr>
        <a:xfrm>
          <a:off x="4872528" y="19771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Decentralized Networks</a:t>
          </a:r>
        </a:p>
      </dsp:txBody>
      <dsp:txXfrm>
        <a:off x="4872528" y="1977112"/>
        <a:ext cx="1381640" cy="552656"/>
      </dsp:txXfrm>
    </dsp:sp>
    <dsp:sp modelId="{D18A09EA-95C1-4C70-AE09-002C9DCF07EF}">
      <dsp:nvSpPr>
        <dsp:cNvPr id="0" name=""/>
        <dsp:cNvSpPr/>
      </dsp:nvSpPr>
      <dsp:spPr>
        <a:xfrm>
          <a:off x="6765376" y="871799"/>
          <a:ext cx="842800" cy="8428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047094-D04A-4376-BEC3-36BFCD287974}">
      <dsp:nvSpPr>
        <dsp:cNvPr id="0" name=""/>
        <dsp:cNvSpPr/>
      </dsp:nvSpPr>
      <dsp:spPr>
        <a:xfrm>
          <a:off x="6944989" y="1051412"/>
          <a:ext cx="483574" cy="4835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B3F8-9C3E-462D-9265-C67405C5F7D0}">
      <dsp:nvSpPr>
        <dsp:cNvPr id="0" name=""/>
        <dsp:cNvSpPr/>
      </dsp:nvSpPr>
      <dsp:spPr>
        <a:xfrm>
          <a:off x="6495956" y="1977112"/>
          <a:ext cx="1381640" cy="55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Semantic Web</a:t>
          </a:r>
        </a:p>
      </dsp:txBody>
      <dsp:txXfrm>
        <a:off x="6495956" y="1977112"/>
        <a:ext cx="1381640" cy="552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1BA3F-DDAD-4EEF-9562-43407CB44CE4}">
      <dsp:nvSpPr>
        <dsp:cNvPr id="0" name=""/>
        <dsp:cNvSpPr/>
      </dsp:nvSpPr>
      <dsp:spPr>
        <a:xfrm>
          <a:off x="0" y="1247977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8CB2B-9E08-4A31-9D40-9BCD2296BE42}">
      <dsp:nvSpPr>
        <dsp:cNvPr id="0" name=""/>
        <dsp:cNvSpPr/>
      </dsp:nvSpPr>
      <dsp:spPr>
        <a:xfrm>
          <a:off x="242887" y="1478720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Decentralized ledger technology</a:t>
          </a:r>
        </a:p>
      </dsp:txBody>
      <dsp:txXfrm>
        <a:off x="283543" y="1519376"/>
        <a:ext cx="2104675" cy="1306790"/>
      </dsp:txXfrm>
    </dsp:sp>
    <dsp:sp modelId="{AB365300-5BCB-4164-BA27-ED2740E3DF6C}">
      <dsp:nvSpPr>
        <dsp:cNvPr id="0" name=""/>
        <dsp:cNvSpPr/>
      </dsp:nvSpPr>
      <dsp:spPr>
        <a:xfrm>
          <a:off x="2671762" y="1247977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9F2F-B495-430F-B301-B64B733BBE5D}">
      <dsp:nvSpPr>
        <dsp:cNvPr id="0" name=""/>
        <dsp:cNvSpPr/>
      </dsp:nvSpPr>
      <dsp:spPr>
        <a:xfrm>
          <a:off x="2914650" y="1478720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secure, transparent transactions</a:t>
          </a:r>
        </a:p>
      </dsp:txBody>
      <dsp:txXfrm>
        <a:off x="2955306" y="1519376"/>
        <a:ext cx="2104675" cy="1306790"/>
      </dsp:txXfrm>
    </dsp:sp>
    <dsp:sp modelId="{78F85524-663E-4339-B289-8692B128988C}">
      <dsp:nvSpPr>
        <dsp:cNvPr id="0" name=""/>
        <dsp:cNvSpPr/>
      </dsp:nvSpPr>
      <dsp:spPr>
        <a:xfrm>
          <a:off x="5343525" y="1247977"/>
          <a:ext cx="2185987" cy="13881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BA4D3-14CD-4DC0-85C5-5A7588C64148}">
      <dsp:nvSpPr>
        <dsp:cNvPr id="0" name=""/>
        <dsp:cNvSpPr/>
      </dsp:nvSpPr>
      <dsp:spPr>
        <a:xfrm>
          <a:off x="5586412" y="1478720"/>
          <a:ext cx="2185987" cy="13881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Applications: Cryptocurrencies, smart contracts, decentralized apps (dApps)</a:t>
          </a:r>
        </a:p>
      </dsp:txBody>
      <dsp:txXfrm>
        <a:off x="5627068" y="1519376"/>
        <a:ext cx="2104675" cy="13067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56B1E-70A2-482C-9E50-C7A275A8CDE0}">
      <dsp:nvSpPr>
        <dsp:cNvPr id="0" name=""/>
        <dsp:cNvSpPr/>
      </dsp:nvSpPr>
      <dsp:spPr>
        <a:xfrm>
          <a:off x="520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FF519-CE3C-4D3C-948B-47A243C93F7D}">
      <dsp:nvSpPr>
        <dsp:cNvPr id="0" name=""/>
        <dsp:cNvSpPr/>
      </dsp:nvSpPr>
      <dsp:spPr>
        <a:xfrm>
          <a:off x="25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Interconnected smart devices</a:t>
          </a:r>
        </a:p>
      </dsp:txBody>
      <dsp:txXfrm>
        <a:off x="25435" y="1752360"/>
        <a:ext cx="1800000" cy="720000"/>
      </dsp:txXfrm>
    </dsp:sp>
    <dsp:sp modelId="{4F5CDCBE-F794-4043-8108-63D26DA6F978}">
      <dsp:nvSpPr>
        <dsp:cNvPr id="0" name=""/>
        <dsp:cNvSpPr/>
      </dsp:nvSpPr>
      <dsp:spPr>
        <a:xfrm>
          <a:off x="2635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25B6-9581-4118-B7CC-1FED3712FB67}">
      <dsp:nvSpPr>
        <dsp:cNvPr id="0" name=""/>
        <dsp:cNvSpPr/>
      </dsp:nvSpPr>
      <dsp:spPr>
        <a:xfrm>
          <a:off x="2140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Real-time data collection and analysis</a:t>
          </a:r>
        </a:p>
      </dsp:txBody>
      <dsp:txXfrm>
        <a:off x="2140435" y="1752360"/>
        <a:ext cx="1800000" cy="720000"/>
      </dsp:txXfrm>
    </dsp:sp>
    <dsp:sp modelId="{AF14BA26-3824-498E-A9B4-36982BF95110}">
      <dsp:nvSpPr>
        <dsp:cNvPr id="0" name=""/>
        <dsp:cNvSpPr/>
      </dsp:nvSpPr>
      <dsp:spPr>
        <a:xfrm>
          <a:off x="4750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56E61-6567-4E30-9B59-727D9E01C1AE}">
      <dsp:nvSpPr>
        <dsp:cNvPr id="0" name=""/>
        <dsp:cNvSpPr/>
      </dsp:nvSpPr>
      <dsp:spPr>
        <a:xfrm>
          <a:off x="4255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Enhanced automation and decision-making</a:t>
          </a:r>
        </a:p>
      </dsp:txBody>
      <dsp:txXfrm>
        <a:off x="4255435" y="1752360"/>
        <a:ext cx="1800000" cy="720000"/>
      </dsp:txXfrm>
    </dsp:sp>
    <dsp:sp modelId="{1ACE5837-455B-4AE6-8A51-ABFADDEF5792}">
      <dsp:nvSpPr>
        <dsp:cNvPr id="0" name=""/>
        <dsp:cNvSpPr/>
      </dsp:nvSpPr>
      <dsp:spPr>
        <a:xfrm>
          <a:off x="6865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255E6-D0A2-4D26-9C4B-5C76FD44245B}">
      <dsp:nvSpPr>
        <dsp:cNvPr id="0" name=""/>
        <dsp:cNvSpPr/>
      </dsp:nvSpPr>
      <dsp:spPr>
        <a:xfrm>
          <a:off x="6370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Applications: Smart homes, cities, and industries</a:t>
          </a:r>
        </a:p>
      </dsp:txBody>
      <dsp:txXfrm>
        <a:off x="6370435" y="175236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D2D2-C253-4922-A016-7C7CF82E82EA}">
      <dsp:nvSpPr>
        <dsp:cNvPr id="0" name=""/>
        <dsp:cNvSpPr/>
      </dsp:nvSpPr>
      <dsp:spPr>
        <a:xfrm>
          <a:off x="520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93573-2ABA-4844-A1B8-B040DA424FBE}">
      <dsp:nvSpPr>
        <dsp:cNvPr id="0" name=""/>
        <dsp:cNvSpPr/>
      </dsp:nvSpPr>
      <dsp:spPr>
        <a:xfrm>
          <a:off x="25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Peer-to-peer (P2P) architecture</a:t>
          </a:r>
        </a:p>
      </dsp:txBody>
      <dsp:txXfrm>
        <a:off x="25435" y="1752360"/>
        <a:ext cx="1800000" cy="720000"/>
      </dsp:txXfrm>
    </dsp:sp>
    <dsp:sp modelId="{E9B1C9F0-2370-4C1C-9C5C-7646FA1700F4}">
      <dsp:nvSpPr>
        <dsp:cNvPr id="0" name=""/>
        <dsp:cNvSpPr/>
      </dsp:nvSpPr>
      <dsp:spPr>
        <a:xfrm>
          <a:off x="2635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4671A-843D-4470-890A-8C45117748F5}">
      <dsp:nvSpPr>
        <dsp:cNvPr id="0" name=""/>
        <dsp:cNvSpPr/>
      </dsp:nvSpPr>
      <dsp:spPr>
        <a:xfrm>
          <a:off x="2140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Reduced reliance on central servers</a:t>
          </a:r>
        </a:p>
      </dsp:txBody>
      <dsp:txXfrm>
        <a:off x="2140435" y="1752360"/>
        <a:ext cx="1800000" cy="720000"/>
      </dsp:txXfrm>
    </dsp:sp>
    <dsp:sp modelId="{9EFA1A31-CCA4-4D85-8FC5-CC547C7B175C}">
      <dsp:nvSpPr>
        <dsp:cNvPr id="0" name=""/>
        <dsp:cNvSpPr/>
      </dsp:nvSpPr>
      <dsp:spPr>
        <a:xfrm>
          <a:off x="4750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D9FAC-E1D8-43C5-A195-115BEDD18916}">
      <dsp:nvSpPr>
        <dsp:cNvPr id="0" name=""/>
        <dsp:cNvSpPr/>
      </dsp:nvSpPr>
      <dsp:spPr>
        <a:xfrm>
          <a:off x="4255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Improved data privacy and security</a:t>
          </a:r>
        </a:p>
      </dsp:txBody>
      <dsp:txXfrm>
        <a:off x="4255435" y="1752360"/>
        <a:ext cx="1800000" cy="720000"/>
      </dsp:txXfrm>
    </dsp:sp>
    <dsp:sp modelId="{0D7C5E4B-CEAE-4DE1-8466-EF951A75B2BC}">
      <dsp:nvSpPr>
        <dsp:cNvPr id="0" name=""/>
        <dsp:cNvSpPr/>
      </dsp:nvSpPr>
      <dsp:spPr>
        <a:xfrm>
          <a:off x="6865435" y="6722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53C8E-9DD1-489A-8940-54952801FA64}">
      <dsp:nvSpPr>
        <dsp:cNvPr id="0" name=""/>
        <dsp:cNvSpPr/>
      </dsp:nvSpPr>
      <dsp:spPr>
        <a:xfrm>
          <a:off x="6370435" y="17523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Examples: Decentralized storage (IPFS), communication (Matrix)</a:t>
          </a:r>
        </a:p>
      </dsp:txBody>
      <dsp:txXfrm>
        <a:off x="6370435" y="175236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A5A7B-777F-4824-99B9-EC3FA010629D}">
      <dsp:nvSpPr>
        <dsp:cNvPr id="0" name=""/>
        <dsp:cNvSpPr/>
      </dsp:nvSpPr>
      <dsp:spPr>
        <a:xfrm>
          <a:off x="18535" y="224885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79CC3-7894-4D0F-B793-4604702F3E15}">
      <dsp:nvSpPr>
        <dsp:cNvPr id="0" name=""/>
        <dsp:cNvSpPr/>
      </dsp:nvSpPr>
      <dsp:spPr>
        <a:xfrm>
          <a:off x="245361" y="451712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C4679-A91E-4E67-BD6C-C46D621F13ED}">
      <dsp:nvSpPr>
        <dsp:cNvPr id="0" name=""/>
        <dsp:cNvSpPr/>
      </dsp:nvSpPr>
      <dsp:spPr>
        <a:xfrm>
          <a:off x="1330115" y="224885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Machine-readable data and metadata</a:t>
          </a:r>
        </a:p>
      </dsp:txBody>
      <dsp:txXfrm>
        <a:off x="1330115" y="224885"/>
        <a:ext cx="2546008" cy="1080124"/>
      </dsp:txXfrm>
    </dsp:sp>
    <dsp:sp modelId="{E8768350-F3BE-44C2-A869-F1AE2873D089}">
      <dsp:nvSpPr>
        <dsp:cNvPr id="0" name=""/>
        <dsp:cNvSpPr/>
      </dsp:nvSpPr>
      <dsp:spPr>
        <a:xfrm>
          <a:off x="4319746" y="224885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4AC78-6B5C-4451-A796-F3B2338AEAE1}">
      <dsp:nvSpPr>
        <dsp:cNvPr id="0" name=""/>
        <dsp:cNvSpPr/>
      </dsp:nvSpPr>
      <dsp:spPr>
        <a:xfrm>
          <a:off x="4546573" y="451712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FF734-245E-4916-9B50-163D40950CD6}">
      <dsp:nvSpPr>
        <dsp:cNvPr id="0" name=""/>
        <dsp:cNvSpPr/>
      </dsp:nvSpPr>
      <dsp:spPr>
        <a:xfrm>
          <a:off x="5631327" y="224885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Improved content understanding by computers</a:t>
          </a:r>
        </a:p>
      </dsp:txBody>
      <dsp:txXfrm>
        <a:off x="5631327" y="224885"/>
        <a:ext cx="2546008" cy="1080124"/>
      </dsp:txXfrm>
    </dsp:sp>
    <dsp:sp modelId="{B657A985-0B49-4B4C-A2F7-ECFC9A4A18A6}">
      <dsp:nvSpPr>
        <dsp:cNvPr id="0" name=""/>
        <dsp:cNvSpPr/>
      </dsp:nvSpPr>
      <dsp:spPr>
        <a:xfrm>
          <a:off x="18535" y="1839593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98FC21-DECB-4DC0-BB66-7790236F9A28}">
      <dsp:nvSpPr>
        <dsp:cNvPr id="0" name=""/>
        <dsp:cNvSpPr/>
      </dsp:nvSpPr>
      <dsp:spPr>
        <a:xfrm>
          <a:off x="245361" y="2066419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6E5B4-D6A4-449B-AEFD-7DCE2EBF0709}">
      <dsp:nvSpPr>
        <dsp:cNvPr id="0" name=""/>
        <dsp:cNvSpPr/>
      </dsp:nvSpPr>
      <dsp:spPr>
        <a:xfrm>
          <a:off x="1330115" y="1839593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Enhanced search capabilities and knowledge graphs</a:t>
          </a:r>
        </a:p>
      </dsp:txBody>
      <dsp:txXfrm>
        <a:off x="1330115" y="1839593"/>
        <a:ext cx="2546008" cy="1080124"/>
      </dsp:txXfrm>
    </dsp:sp>
    <dsp:sp modelId="{2D5374AA-E13A-493A-B065-FC639E3838B6}">
      <dsp:nvSpPr>
        <dsp:cNvPr id="0" name=""/>
        <dsp:cNvSpPr/>
      </dsp:nvSpPr>
      <dsp:spPr>
        <a:xfrm>
          <a:off x="4319746" y="1839593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9C957-0CCD-4AC4-95E4-1EDDF12124B2}">
      <dsp:nvSpPr>
        <dsp:cNvPr id="0" name=""/>
        <dsp:cNvSpPr/>
      </dsp:nvSpPr>
      <dsp:spPr>
        <a:xfrm>
          <a:off x="4546573" y="2066419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3A7B8-EBA1-4395-A36C-32BFA09D9C97}">
      <dsp:nvSpPr>
        <dsp:cNvPr id="0" name=""/>
        <dsp:cNvSpPr/>
      </dsp:nvSpPr>
      <dsp:spPr>
        <a:xfrm>
          <a:off x="5631327" y="1839593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Linked Data and RDF (Resource Description Framework)</a:t>
          </a:r>
        </a:p>
      </dsp:txBody>
      <dsp:txXfrm>
        <a:off x="5631327" y="1839593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80BC9-0697-4B1D-98BA-A1683C1668A3}">
      <dsp:nvSpPr>
        <dsp:cNvPr id="0" name=""/>
        <dsp:cNvSpPr/>
      </dsp:nvSpPr>
      <dsp:spPr>
        <a:xfrm>
          <a:off x="270427" y="801712"/>
          <a:ext cx="843873" cy="843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40BF0-558D-45FE-8639-BD32DCEFC8A5}">
      <dsp:nvSpPr>
        <dsp:cNvPr id="0" name=""/>
        <dsp:cNvSpPr/>
      </dsp:nvSpPr>
      <dsp:spPr>
        <a:xfrm>
          <a:off x="45026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C8F8B-9774-417A-A150-6BDC094F3A48}">
      <dsp:nvSpPr>
        <dsp:cNvPr id="0" name=""/>
        <dsp:cNvSpPr/>
      </dsp:nvSpPr>
      <dsp:spPr>
        <a:xfrm>
          <a:off x="664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Scalability issues</a:t>
          </a:r>
        </a:p>
      </dsp:txBody>
      <dsp:txXfrm>
        <a:off x="664" y="1908431"/>
        <a:ext cx="1383398" cy="553359"/>
      </dsp:txXfrm>
    </dsp:sp>
    <dsp:sp modelId="{69EB2166-4BEE-4F4D-9238-ADAC9BE023FE}">
      <dsp:nvSpPr>
        <dsp:cNvPr id="0" name=""/>
        <dsp:cNvSpPr/>
      </dsp:nvSpPr>
      <dsp:spPr>
        <a:xfrm>
          <a:off x="1895920" y="801712"/>
          <a:ext cx="843873" cy="8438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9A448-D596-43A2-9844-7BFB01EDD218}">
      <dsp:nvSpPr>
        <dsp:cNvPr id="0" name=""/>
        <dsp:cNvSpPr/>
      </dsp:nvSpPr>
      <dsp:spPr>
        <a:xfrm>
          <a:off x="2075762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274E9-1FBF-49F1-BE46-D420A2C3B491}">
      <dsp:nvSpPr>
        <dsp:cNvPr id="0" name=""/>
        <dsp:cNvSpPr/>
      </dsp:nvSpPr>
      <dsp:spPr>
        <a:xfrm>
          <a:off x="162615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Regulatory uncertainties</a:t>
          </a:r>
        </a:p>
      </dsp:txBody>
      <dsp:txXfrm>
        <a:off x="1626157" y="1908431"/>
        <a:ext cx="1383398" cy="553359"/>
      </dsp:txXfrm>
    </dsp:sp>
    <dsp:sp modelId="{A22613AC-35E8-4DCA-B3C5-372DB39B41D0}">
      <dsp:nvSpPr>
        <dsp:cNvPr id="0" name=""/>
        <dsp:cNvSpPr/>
      </dsp:nvSpPr>
      <dsp:spPr>
        <a:xfrm>
          <a:off x="3521413" y="801712"/>
          <a:ext cx="843873" cy="8438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F79B-6F36-414C-8F95-F27106A2AAB0}">
      <dsp:nvSpPr>
        <dsp:cNvPr id="0" name=""/>
        <dsp:cNvSpPr/>
      </dsp:nvSpPr>
      <dsp:spPr>
        <a:xfrm>
          <a:off x="3701255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AAA8F-E999-47D4-91B6-10F0FD0D74AB}">
      <dsp:nvSpPr>
        <dsp:cNvPr id="0" name=""/>
        <dsp:cNvSpPr/>
      </dsp:nvSpPr>
      <dsp:spPr>
        <a:xfrm>
          <a:off x="3251650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User adoption and education</a:t>
          </a:r>
        </a:p>
      </dsp:txBody>
      <dsp:txXfrm>
        <a:off x="3251650" y="1908431"/>
        <a:ext cx="1383398" cy="553359"/>
      </dsp:txXfrm>
    </dsp:sp>
    <dsp:sp modelId="{6F3CED4D-F02D-478D-A048-151650A396FE}">
      <dsp:nvSpPr>
        <dsp:cNvPr id="0" name=""/>
        <dsp:cNvSpPr/>
      </dsp:nvSpPr>
      <dsp:spPr>
        <a:xfrm>
          <a:off x="5146906" y="801712"/>
          <a:ext cx="843873" cy="8438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B9842-9804-422B-931C-33F07A7B6D2C}">
      <dsp:nvSpPr>
        <dsp:cNvPr id="0" name=""/>
        <dsp:cNvSpPr/>
      </dsp:nvSpPr>
      <dsp:spPr>
        <a:xfrm>
          <a:off x="5326748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00931-6612-4752-9651-61CA36CBC601}">
      <dsp:nvSpPr>
        <dsp:cNvPr id="0" name=""/>
        <dsp:cNvSpPr/>
      </dsp:nvSpPr>
      <dsp:spPr>
        <a:xfrm>
          <a:off x="4877143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Technical complexity</a:t>
          </a:r>
        </a:p>
      </dsp:txBody>
      <dsp:txXfrm>
        <a:off x="4877143" y="1908431"/>
        <a:ext cx="1383398" cy="553359"/>
      </dsp:txXfrm>
    </dsp:sp>
    <dsp:sp modelId="{5BAEFE28-D66B-4CC3-B85F-A9DD0E43801B}">
      <dsp:nvSpPr>
        <dsp:cNvPr id="0" name=""/>
        <dsp:cNvSpPr/>
      </dsp:nvSpPr>
      <dsp:spPr>
        <a:xfrm>
          <a:off x="6772399" y="801712"/>
          <a:ext cx="843873" cy="8438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86A3F-462F-411A-B55D-0A188C8B35E3}">
      <dsp:nvSpPr>
        <dsp:cNvPr id="0" name=""/>
        <dsp:cNvSpPr/>
      </dsp:nvSpPr>
      <dsp:spPr>
        <a:xfrm>
          <a:off x="6952241" y="981554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9E1BE-8DA6-4875-8A38-8F2F8ECF204B}">
      <dsp:nvSpPr>
        <dsp:cNvPr id="0" name=""/>
        <dsp:cNvSpPr/>
      </dsp:nvSpPr>
      <dsp:spPr>
        <a:xfrm>
          <a:off x="6502637" y="1908431"/>
          <a:ext cx="1383398" cy="55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Integration with existing Web 2.0 infrastructure</a:t>
          </a:r>
        </a:p>
      </dsp:txBody>
      <dsp:txXfrm>
        <a:off x="6502637" y="1908431"/>
        <a:ext cx="1383398" cy="55335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3256A-8ABD-4CE6-A7E4-066D74084BFB}">
      <dsp:nvSpPr>
        <dsp:cNvPr id="0" name=""/>
        <dsp:cNvSpPr/>
      </dsp:nvSpPr>
      <dsp:spPr>
        <a:xfrm>
          <a:off x="0" y="308918"/>
          <a:ext cx="3621129" cy="362112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FB0BA-47A6-44A0-A102-72F0C8B9C268}">
      <dsp:nvSpPr>
        <dsp:cNvPr id="0" name=""/>
        <dsp:cNvSpPr/>
      </dsp:nvSpPr>
      <dsp:spPr>
        <a:xfrm>
          <a:off x="344007" y="652925"/>
          <a:ext cx="1412240" cy="141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Native digital assets for the decentralized web</a:t>
          </a:r>
        </a:p>
      </dsp:txBody>
      <dsp:txXfrm>
        <a:off x="412947" y="721865"/>
        <a:ext cx="1274360" cy="1274360"/>
      </dsp:txXfrm>
    </dsp:sp>
    <dsp:sp modelId="{F9485875-6F28-431F-BED1-522FD3F4B690}">
      <dsp:nvSpPr>
        <dsp:cNvPr id="0" name=""/>
        <dsp:cNvSpPr/>
      </dsp:nvSpPr>
      <dsp:spPr>
        <a:xfrm>
          <a:off x="1864881" y="652925"/>
          <a:ext cx="1412240" cy="14122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Tokenization of assets and services</a:t>
          </a:r>
        </a:p>
      </dsp:txBody>
      <dsp:txXfrm>
        <a:off x="1933821" y="721865"/>
        <a:ext cx="1274360" cy="1274360"/>
      </dsp:txXfrm>
    </dsp:sp>
    <dsp:sp modelId="{EE633314-5D21-469D-883B-C6771B3DF07D}">
      <dsp:nvSpPr>
        <dsp:cNvPr id="0" name=""/>
        <dsp:cNvSpPr/>
      </dsp:nvSpPr>
      <dsp:spPr>
        <a:xfrm>
          <a:off x="344007" y="2173799"/>
          <a:ext cx="1412240" cy="14122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Decentralized Finance (DeFi) applications</a:t>
          </a:r>
        </a:p>
      </dsp:txBody>
      <dsp:txXfrm>
        <a:off x="412947" y="2242739"/>
        <a:ext cx="1274360" cy="1274360"/>
      </dsp:txXfrm>
    </dsp:sp>
    <dsp:sp modelId="{3AEE7B77-9A20-4EDC-977A-D37DA1FCC3FC}">
      <dsp:nvSpPr>
        <dsp:cNvPr id="0" name=""/>
        <dsp:cNvSpPr/>
      </dsp:nvSpPr>
      <dsp:spPr>
        <a:xfrm>
          <a:off x="1864881" y="2173799"/>
          <a:ext cx="1412240" cy="14122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Non-Fungible Tokens (NFTs) for digital ownership</a:t>
          </a:r>
        </a:p>
      </dsp:txBody>
      <dsp:txXfrm>
        <a:off x="1933821" y="2242739"/>
        <a:ext cx="1274360" cy="1274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814DF-4DFE-4AEA-BC7E-B181BDE34699}">
      <dsp:nvSpPr>
        <dsp:cNvPr id="0" name=""/>
        <dsp:cNvSpPr/>
      </dsp:nvSpPr>
      <dsp:spPr>
        <a:xfrm>
          <a:off x="0" y="308918"/>
          <a:ext cx="3621129" cy="362112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5D9DF-5F67-4B93-83E7-E10E512CF423}">
      <dsp:nvSpPr>
        <dsp:cNvPr id="0" name=""/>
        <dsp:cNvSpPr/>
      </dsp:nvSpPr>
      <dsp:spPr>
        <a:xfrm>
          <a:off x="344007" y="652925"/>
          <a:ext cx="1412240" cy="141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User-controlled data sharing</a:t>
          </a:r>
        </a:p>
      </dsp:txBody>
      <dsp:txXfrm>
        <a:off x="412947" y="721865"/>
        <a:ext cx="1274360" cy="1274360"/>
      </dsp:txXfrm>
    </dsp:sp>
    <dsp:sp modelId="{526633EE-75F9-4EA3-9EF3-B53534723EE3}">
      <dsp:nvSpPr>
        <dsp:cNvPr id="0" name=""/>
        <dsp:cNvSpPr/>
      </dsp:nvSpPr>
      <dsp:spPr>
        <a:xfrm>
          <a:off x="1864881" y="652925"/>
          <a:ext cx="1412240" cy="14122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Decentralized identity management</a:t>
          </a:r>
        </a:p>
      </dsp:txBody>
      <dsp:txXfrm>
        <a:off x="1933821" y="721865"/>
        <a:ext cx="1274360" cy="1274360"/>
      </dsp:txXfrm>
    </dsp:sp>
    <dsp:sp modelId="{DDD69DF6-A3B9-4A19-B4AD-5F005F696C39}">
      <dsp:nvSpPr>
        <dsp:cNvPr id="0" name=""/>
        <dsp:cNvSpPr/>
      </dsp:nvSpPr>
      <dsp:spPr>
        <a:xfrm>
          <a:off x="344007" y="2173799"/>
          <a:ext cx="1412240" cy="14122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Zero-knowledge proofs for privacy-preserving transactions</a:t>
          </a:r>
        </a:p>
      </dsp:txBody>
      <dsp:txXfrm>
        <a:off x="412947" y="2242739"/>
        <a:ext cx="1274360" cy="1274360"/>
      </dsp:txXfrm>
    </dsp:sp>
    <dsp:sp modelId="{1C827534-3F71-4ABE-8C2C-207176394272}">
      <dsp:nvSpPr>
        <dsp:cNvPr id="0" name=""/>
        <dsp:cNvSpPr/>
      </dsp:nvSpPr>
      <dsp:spPr>
        <a:xfrm>
          <a:off x="1864881" y="2173799"/>
          <a:ext cx="1412240" cy="14122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Self-sovereign identity solutions</a:t>
          </a:r>
        </a:p>
      </dsp:txBody>
      <dsp:txXfrm>
        <a:off x="1933821" y="2242739"/>
        <a:ext cx="1274360" cy="1274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Tokenization</a:t>
            </a:r>
            <a:r>
              <a:rPr lang="en-US" dirty="0"/>
              <a:t> is the process of converting a piece of information, such as a credit card number or a personal identification number (PIN), into a unique code or token. This token is then used in place of the original information to protect it from unauthorized access or misuse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concept for the next phase of the internet, which is intended to be more decentralized, open, and user-centric than the current version.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is intended to be open to everyone, without a central authority or controlling node. This means that users should have more control over their data and be able to conduct peer-to-peer transactions without relying on centralized entities</a:t>
            </a:r>
          </a:p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to categorize and store information in a way that helps "teach" an AI-based system what data means</a:t>
            </a:r>
            <a:endParaRPr lang="en-US" b="0" i="0" dirty="0">
              <a:solidFill>
                <a:srgbClr val="545D7E"/>
              </a:solidFill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Blockchain allows for a peer-to-peer network that manages and validates data, rather than relying on centralized servers. This gives users more control over their data and digital identities.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74E"/>
                </a:solidFill>
                <a:effectLst/>
                <a:latin typeface="Google Sans"/>
              </a:rPr>
              <a:t>Each participant has a private and public key that they use to create a digital identity, or "digital signature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78EE7-88EF-371C-F733-043B223E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15F5A-5E9E-354C-6489-62304F50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6C240-B626-161B-02DF-725227D9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6F38-0989-E22C-101B-3E81A7C1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4AAB-4459-DDAE-CE80-EE79D77F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45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2226-3D4F-F7D9-67D8-A0069390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DCC04-0935-B2EF-46B6-BDDFE2C16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8ED20-9BAE-9141-96E7-B7263834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C63BE-4729-D96A-DA74-A5319C4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92F04-F41E-DC62-89C8-3DF72740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9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E74C3-EF2A-BFDA-0507-F183445B1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B99E7-9B32-A3CD-7437-B89E7A0F9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86FA2-EE96-CB02-D4A3-FE8A747F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BB70-20BA-D93F-B900-7850767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560E-63FC-B7CE-21AC-3B319B0B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14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3407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9146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211D-271C-EAAB-99E7-B2A79272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7210-11C9-C94F-F256-DD5277EB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7733-6D5A-231A-B807-EEBBA2E0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AD0E2-10E1-6D88-EF15-5E670F02B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12D6-2602-5ADC-DB08-5C1399A5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082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C107-B086-73D3-F89E-3AA6F72E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51884-87BB-511C-4ACC-116F3BA00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E889-9E44-34D0-04A4-A4235B6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E38F-8206-6500-6063-9739C176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4A03-36F2-FE1A-6E6F-64135E74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637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3FC5-C573-A801-F382-7B95C80F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0757-106A-5C62-D581-463B947EB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1299C-1192-4483-C77C-7981638C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F4EF-CB82-366B-0344-2C6807A4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0D12-0C44-9B45-BDB7-85253117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D8908-4A8E-2BE0-4681-EED77BB8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5297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501-EB40-FA0B-4E1A-23E46F9E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E692-C38A-F998-62B1-8EF557A82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23059-609E-93A0-DFF1-166657B71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9061A-2C81-DC56-255C-F9B2D2023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ABDBC-5C77-2AAC-6CA1-162CEDE35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B120D-E044-5D81-6408-EEEA1E1B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135C3-59E8-C731-23C7-7CF9DE41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0DA9E-59AF-A598-5AA9-5AFD2504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340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C685-2386-146F-E247-AD2F24CA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133A6-7B4F-59D6-4BD0-ECDB5D69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C4FF2-668A-7E78-8852-46F4EAFF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C9267-0ABE-30F1-F9D0-D96B4D71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81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D6F52-8437-D4C1-8C01-C2A58777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2818A-53C9-EEDE-5BE5-4D53D89C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7835-0E17-95F1-491E-EF577308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95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55A8-D394-2A5C-C9B4-6FCE1788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EB86-E29B-DB8E-EF3E-6E77F166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29B8-FC65-D3B8-C641-0D86198DB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5011A-7244-A423-BF0C-5B7D44BB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3619-7166-0F1F-6F3E-B8FF09D6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30B3-A6E5-05B1-321A-175ACE5A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849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1266-7E32-D6A8-951D-65C34D8D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80CD-CA6B-2690-35D3-635A019E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0DF71-BCFC-FD84-DEC0-6DF7D931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CC5FE-7F7E-30A4-5CE2-73E5E3D8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F6B0-0F35-6782-953A-0D790746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7B89C-9421-0128-1BE4-2D62D2F3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589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38BEC-E5BE-3279-CCC3-94AB499E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7476-CDE0-25FC-C9D4-FD3335846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B3BB6-1FCA-6454-DB91-47503BB35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35BE-F26C-E7C0-0442-27B08ED8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F040B-B1A4-193D-9860-E2E891945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7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sv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svg"/><Relationship Id="rId4" Type="http://schemas.openxmlformats.org/officeDocument/2006/relationships/image" Target="../media/image58.sv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E9CA1F-E50F-794B-D0AC-28CDA6E2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79264" cy="5143500"/>
          </a:xfrm>
          <a:prstGeom prst="rect">
            <a:avLst/>
          </a:prstGeom>
        </p:spPr>
      </p:pic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823364" y="1949054"/>
            <a:ext cx="7772400" cy="914400"/>
          </a:xfrm>
          <a:prstGeom prst="rect">
            <a:avLst/>
          </a:prstGeom>
          <a:noFill/>
          <a:ln/>
        </p:spPr>
        <p:txBody>
          <a:bodyPr wrap="square" rtlCol="0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chemeClr val="bg1"/>
                </a:solidFill>
              </a:rPr>
              <a:t>The Rise of Web 3.0: Shaping the Internet's Future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Internet of Things (IoT) in Web 3.0</a:t>
            </a:r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DA418A0D-6693-0321-53B8-69E58044E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387000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Decentralized Networks</a:t>
            </a:r>
          </a:p>
        </p:txBody>
      </p:sp>
      <p:graphicFrame>
        <p:nvGraphicFramePr>
          <p:cNvPr id="17" name="Text 0">
            <a:extLst>
              <a:ext uri="{FF2B5EF4-FFF2-40B4-BE49-F238E27FC236}">
                <a16:creationId xmlns:a16="http://schemas.microsoft.com/office/drawing/2014/main" id="{27EDC6D6-2D0A-DFEE-E403-B6A9D68E85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85545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 Quiz: Decentralization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Q: Which of the following is NOT a benefit of decentralized networks?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Improved data privacy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Enhanced security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Centralized control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Reduced server reliance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Semantic Web</a:t>
            </a:r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BC9F5C99-2C5F-7582-08C7-37D02A264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651929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476250" y="480617"/>
            <a:ext cx="2563994" cy="4187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Web 3.0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0588" y="2597039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378" y="4708"/>
                  <a:pt x="4057987" y="7132"/>
                  <a:pt x="4057650" y="13716"/>
                </a:cubicBezTo>
                <a:cubicBezTo>
                  <a:pt x="3743404" y="35553"/>
                  <a:pt x="3625516" y="-19495"/>
                  <a:pt x="3381375" y="13716"/>
                </a:cubicBezTo>
                <a:cubicBezTo>
                  <a:pt x="3137235" y="46927"/>
                  <a:pt x="2946571" y="-4571"/>
                  <a:pt x="2826830" y="13716"/>
                </a:cubicBezTo>
                <a:cubicBezTo>
                  <a:pt x="2707090" y="32003"/>
                  <a:pt x="2402756" y="-3140"/>
                  <a:pt x="2272284" y="13716"/>
                </a:cubicBezTo>
                <a:cubicBezTo>
                  <a:pt x="2141812" y="30572"/>
                  <a:pt x="1895935" y="13627"/>
                  <a:pt x="1555432" y="13716"/>
                </a:cubicBezTo>
                <a:cubicBezTo>
                  <a:pt x="1214929" y="13805"/>
                  <a:pt x="1103072" y="9931"/>
                  <a:pt x="960310" y="13716"/>
                </a:cubicBezTo>
                <a:cubicBezTo>
                  <a:pt x="817548" y="17501"/>
                  <a:pt x="402272" y="-33931"/>
                  <a:pt x="0" y="13716"/>
                </a:cubicBezTo>
                <a:cubicBezTo>
                  <a:pt x="-460" y="10837"/>
                  <a:pt x="38" y="6680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980" y="3019"/>
                  <a:pt x="4057134" y="10425"/>
                  <a:pt x="4057650" y="13716"/>
                </a:cubicBezTo>
                <a:cubicBezTo>
                  <a:pt x="3865148" y="-7885"/>
                  <a:pt x="3702543" y="44896"/>
                  <a:pt x="3381375" y="13716"/>
                </a:cubicBezTo>
                <a:cubicBezTo>
                  <a:pt x="3060208" y="-17464"/>
                  <a:pt x="2956571" y="-13250"/>
                  <a:pt x="2826830" y="13716"/>
                </a:cubicBezTo>
                <a:cubicBezTo>
                  <a:pt x="2697089" y="40682"/>
                  <a:pt x="2411031" y="38582"/>
                  <a:pt x="2150555" y="13716"/>
                </a:cubicBezTo>
                <a:cubicBezTo>
                  <a:pt x="1890080" y="-11150"/>
                  <a:pt x="1741827" y="-5187"/>
                  <a:pt x="1474280" y="13716"/>
                </a:cubicBezTo>
                <a:cubicBezTo>
                  <a:pt x="1206734" y="32619"/>
                  <a:pt x="998203" y="28763"/>
                  <a:pt x="838581" y="13716"/>
                </a:cubicBezTo>
                <a:cubicBezTo>
                  <a:pt x="678959" y="-1331"/>
                  <a:pt x="187101" y="-17784"/>
                  <a:pt x="0" y="13716"/>
                </a:cubicBezTo>
                <a:cubicBezTo>
                  <a:pt x="-114" y="7033"/>
                  <a:pt x="103" y="3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D3F4CE9-F664-E246-A83E-C3E38BE53CBF}"/>
              </a:ext>
            </a:extLst>
          </p:cNvPr>
          <p:cNvSpPr/>
          <p:nvPr/>
        </p:nvSpPr>
        <p:spPr>
          <a:xfrm>
            <a:off x="4160228" y="483735"/>
            <a:ext cx="1594564" cy="956738"/>
          </a:xfrm>
          <a:custGeom>
            <a:avLst/>
            <a:gdLst>
              <a:gd name="connsiteX0" fmla="*/ 0 w 1594564"/>
              <a:gd name="connsiteY0" fmla="*/ 95674 h 956738"/>
              <a:gd name="connsiteX1" fmla="*/ 95674 w 1594564"/>
              <a:gd name="connsiteY1" fmla="*/ 0 h 956738"/>
              <a:gd name="connsiteX2" fmla="*/ 1498890 w 1594564"/>
              <a:gd name="connsiteY2" fmla="*/ 0 h 956738"/>
              <a:gd name="connsiteX3" fmla="*/ 1594564 w 1594564"/>
              <a:gd name="connsiteY3" fmla="*/ 95674 h 956738"/>
              <a:gd name="connsiteX4" fmla="*/ 1594564 w 1594564"/>
              <a:gd name="connsiteY4" fmla="*/ 861064 h 956738"/>
              <a:gd name="connsiteX5" fmla="*/ 1498890 w 1594564"/>
              <a:gd name="connsiteY5" fmla="*/ 956738 h 956738"/>
              <a:gd name="connsiteX6" fmla="*/ 95674 w 1594564"/>
              <a:gd name="connsiteY6" fmla="*/ 956738 h 956738"/>
              <a:gd name="connsiteX7" fmla="*/ 0 w 1594564"/>
              <a:gd name="connsiteY7" fmla="*/ 861064 h 956738"/>
              <a:gd name="connsiteX8" fmla="*/ 0 w 1594564"/>
              <a:gd name="connsiteY8" fmla="*/ 95674 h 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564" h="956738">
                <a:moveTo>
                  <a:pt x="0" y="95674"/>
                </a:moveTo>
                <a:cubicBezTo>
                  <a:pt x="0" y="42835"/>
                  <a:pt x="42835" y="0"/>
                  <a:pt x="95674" y="0"/>
                </a:cubicBezTo>
                <a:lnTo>
                  <a:pt x="1498890" y="0"/>
                </a:lnTo>
                <a:cubicBezTo>
                  <a:pt x="1551729" y="0"/>
                  <a:pt x="1594564" y="42835"/>
                  <a:pt x="1594564" y="95674"/>
                </a:cubicBezTo>
                <a:lnTo>
                  <a:pt x="1594564" y="861064"/>
                </a:lnTo>
                <a:cubicBezTo>
                  <a:pt x="1594564" y="913903"/>
                  <a:pt x="1551729" y="956738"/>
                  <a:pt x="1498890" y="956738"/>
                </a:cubicBezTo>
                <a:lnTo>
                  <a:pt x="95674" y="956738"/>
                </a:lnTo>
                <a:cubicBezTo>
                  <a:pt x="42835" y="956738"/>
                  <a:pt x="0" y="913903"/>
                  <a:pt x="0" y="861064"/>
                </a:cubicBezTo>
                <a:lnTo>
                  <a:pt x="0" y="956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62" tIns="81362" rIns="81362" bIns="8136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Enhanced privacy and data ownership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69359-BE36-42FE-776E-EF6ECFBB8FC6}"/>
              </a:ext>
            </a:extLst>
          </p:cNvPr>
          <p:cNvSpPr/>
          <p:nvPr/>
        </p:nvSpPr>
        <p:spPr>
          <a:xfrm>
            <a:off x="6392617" y="483735"/>
            <a:ext cx="1594564" cy="956738"/>
          </a:xfrm>
          <a:custGeom>
            <a:avLst/>
            <a:gdLst>
              <a:gd name="connsiteX0" fmla="*/ 0 w 1594564"/>
              <a:gd name="connsiteY0" fmla="*/ 95674 h 956738"/>
              <a:gd name="connsiteX1" fmla="*/ 95674 w 1594564"/>
              <a:gd name="connsiteY1" fmla="*/ 0 h 956738"/>
              <a:gd name="connsiteX2" fmla="*/ 1498890 w 1594564"/>
              <a:gd name="connsiteY2" fmla="*/ 0 h 956738"/>
              <a:gd name="connsiteX3" fmla="*/ 1594564 w 1594564"/>
              <a:gd name="connsiteY3" fmla="*/ 95674 h 956738"/>
              <a:gd name="connsiteX4" fmla="*/ 1594564 w 1594564"/>
              <a:gd name="connsiteY4" fmla="*/ 861064 h 956738"/>
              <a:gd name="connsiteX5" fmla="*/ 1498890 w 1594564"/>
              <a:gd name="connsiteY5" fmla="*/ 956738 h 956738"/>
              <a:gd name="connsiteX6" fmla="*/ 95674 w 1594564"/>
              <a:gd name="connsiteY6" fmla="*/ 956738 h 956738"/>
              <a:gd name="connsiteX7" fmla="*/ 0 w 1594564"/>
              <a:gd name="connsiteY7" fmla="*/ 861064 h 956738"/>
              <a:gd name="connsiteX8" fmla="*/ 0 w 1594564"/>
              <a:gd name="connsiteY8" fmla="*/ 95674 h 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564" h="956738">
                <a:moveTo>
                  <a:pt x="0" y="95674"/>
                </a:moveTo>
                <a:cubicBezTo>
                  <a:pt x="0" y="42835"/>
                  <a:pt x="42835" y="0"/>
                  <a:pt x="95674" y="0"/>
                </a:cubicBezTo>
                <a:lnTo>
                  <a:pt x="1498890" y="0"/>
                </a:lnTo>
                <a:cubicBezTo>
                  <a:pt x="1551729" y="0"/>
                  <a:pt x="1594564" y="42835"/>
                  <a:pt x="1594564" y="95674"/>
                </a:cubicBezTo>
                <a:lnTo>
                  <a:pt x="1594564" y="861064"/>
                </a:lnTo>
                <a:cubicBezTo>
                  <a:pt x="1594564" y="913903"/>
                  <a:pt x="1551729" y="956738"/>
                  <a:pt x="1498890" y="956738"/>
                </a:cubicBezTo>
                <a:lnTo>
                  <a:pt x="95674" y="956738"/>
                </a:lnTo>
                <a:cubicBezTo>
                  <a:pt x="42835" y="956738"/>
                  <a:pt x="0" y="913903"/>
                  <a:pt x="0" y="861064"/>
                </a:cubicBezTo>
                <a:lnTo>
                  <a:pt x="0" y="956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62" tIns="81362" rIns="81362" bIns="8136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Improved security through decentralization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E98A71-E280-7862-8300-6A9CE4E3B835}"/>
              </a:ext>
            </a:extLst>
          </p:cNvPr>
          <p:cNvSpPr/>
          <p:nvPr/>
        </p:nvSpPr>
        <p:spPr>
          <a:xfrm>
            <a:off x="6392617" y="2078299"/>
            <a:ext cx="1594564" cy="956738"/>
          </a:xfrm>
          <a:custGeom>
            <a:avLst/>
            <a:gdLst>
              <a:gd name="connsiteX0" fmla="*/ 0 w 1594564"/>
              <a:gd name="connsiteY0" fmla="*/ 95674 h 956738"/>
              <a:gd name="connsiteX1" fmla="*/ 95674 w 1594564"/>
              <a:gd name="connsiteY1" fmla="*/ 0 h 956738"/>
              <a:gd name="connsiteX2" fmla="*/ 1498890 w 1594564"/>
              <a:gd name="connsiteY2" fmla="*/ 0 h 956738"/>
              <a:gd name="connsiteX3" fmla="*/ 1594564 w 1594564"/>
              <a:gd name="connsiteY3" fmla="*/ 95674 h 956738"/>
              <a:gd name="connsiteX4" fmla="*/ 1594564 w 1594564"/>
              <a:gd name="connsiteY4" fmla="*/ 861064 h 956738"/>
              <a:gd name="connsiteX5" fmla="*/ 1498890 w 1594564"/>
              <a:gd name="connsiteY5" fmla="*/ 956738 h 956738"/>
              <a:gd name="connsiteX6" fmla="*/ 95674 w 1594564"/>
              <a:gd name="connsiteY6" fmla="*/ 956738 h 956738"/>
              <a:gd name="connsiteX7" fmla="*/ 0 w 1594564"/>
              <a:gd name="connsiteY7" fmla="*/ 861064 h 956738"/>
              <a:gd name="connsiteX8" fmla="*/ 0 w 1594564"/>
              <a:gd name="connsiteY8" fmla="*/ 95674 h 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564" h="956738">
                <a:moveTo>
                  <a:pt x="0" y="95674"/>
                </a:moveTo>
                <a:cubicBezTo>
                  <a:pt x="0" y="42835"/>
                  <a:pt x="42835" y="0"/>
                  <a:pt x="95674" y="0"/>
                </a:cubicBezTo>
                <a:lnTo>
                  <a:pt x="1498890" y="0"/>
                </a:lnTo>
                <a:cubicBezTo>
                  <a:pt x="1551729" y="0"/>
                  <a:pt x="1594564" y="42835"/>
                  <a:pt x="1594564" y="95674"/>
                </a:cubicBezTo>
                <a:lnTo>
                  <a:pt x="1594564" y="861064"/>
                </a:lnTo>
                <a:cubicBezTo>
                  <a:pt x="1594564" y="913903"/>
                  <a:pt x="1551729" y="956738"/>
                  <a:pt x="1498890" y="956738"/>
                </a:cubicBezTo>
                <a:lnTo>
                  <a:pt x="95674" y="956738"/>
                </a:lnTo>
                <a:cubicBezTo>
                  <a:pt x="42835" y="956738"/>
                  <a:pt x="0" y="913903"/>
                  <a:pt x="0" y="861064"/>
                </a:cubicBezTo>
                <a:lnTo>
                  <a:pt x="0" y="956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62" tIns="81362" rIns="81362" bIns="8136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More personalized user experiences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9FCCC31-C15D-1FA5-B2D2-F773BD67C807}"/>
              </a:ext>
            </a:extLst>
          </p:cNvPr>
          <p:cNvSpPr/>
          <p:nvPr/>
        </p:nvSpPr>
        <p:spPr>
          <a:xfrm>
            <a:off x="4160228" y="2078299"/>
            <a:ext cx="1594564" cy="956738"/>
          </a:xfrm>
          <a:custGeom>
            <a:avLst/>
            <a:gdLst>
              <a:gd name="connsiteX0" fmla="*/ 0 w 1594564"/>
              <a:gd name="connsiteY0" fmla="*/ 95674 h 956738"/>
              <a:gd name="connsiteX1" fmla="*/ 95674 w 1594564"/>
              <a:gd name="connsiteY1" fmla="*/ 0 h 956738"/>
              <a:gd name="connsiteX2" fmla="*/ 1498890 w 1594564"/>
              <a:gd name="connsiteY2" fmla="*/ 0 h 956738"/>
              <a:gd name="connsiteX3" fmla="*/ 1594564 w 1594564"/>
              <a:gd name="connsiteY3" fmla="*/ 95674 h 956738"/>
              <a:gd name="connsiteX4" fmla="*/ 1594564 w 1594564"/>
              <a:gd name="connsiteY4" fmla="*/ 861064 h 956738"/>
              <a:gd name="connsiteX5" fmla="*/ 1498890 w 1594564"/>
              <a:gd name="connsiteY5" fmla="*/ 956738 h 956738"/>
              <a:gd name="connsiteX6" fmla="*/ 95674 w 1594564"/>
              <a:gd name="connsiteY6" fmla="*/ 956738 h 956738"/>
              <a:gd name="connsiteX7" fmla="*/ 0 w 1594564"/>
              <a:gd name="connsiteY7" fmla="*/ 861064 h 956738"/>
              <a:gd name="connsiteX8" fmla="*/ 0 w 1594564"/>
              <a:gd name="connsiteY8" fmla="*/ 95674 h 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564" h="956738">
                <a:moveTo>
                  <a:pt x="0" y="95674"/>
                </a:moveTo>
                <a:cubicBezTo>
                  <a:pt x="0" y="42835"/>
                  <a:pt x="42835" y="0"/>
                  <a:pt x="95674" y="0"/>
                </a:cubicBezTo>
                <a:lnTo>
                  <a:pt x="1498890" y="0"/>
                </a:lnTo>
                <a:cubicBezTo>
                  <a:pt x="1551729" y="0"/>
                  <a:pt x="1594564" y="42835"/>
                  <a:pt x="1594564" y="95674"/>
                </a:cubicBezTo>
                <a:lnTo>
                  <a:pt x="1594564" y="861064"/>
                </a:lnTo>
                <a:cubicBezTo>
                  <a:pt x="1594564" y="913903"/>
                  <a:pt x="1551729" y="956738"/>
                  <a:pt x="1498890" y="956738"/>
                </a:cubicBezTo>
                <a:lnTo>
                  <a:pt x="95674" y="956738"/>
                </a:lnTo>
                <a:cubicBezTo>
                  <a:pt x="42835" y="956738"/>
                  <a:pt x="0" y="913903"/>
                  <a:pt x="0" y="861064"/>
                </a:cubicBezTo>
                <a:lnTo>
                  <a:pt x="0" y="956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62" tIns="81362" rIns="81362" bIns="8136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/>
              <a:t>Increased interoperability between services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5249323-76F2-E864-9295-944026CF34A8}"/>
              </a:ext>
            </a:extLst>
          </p:cNvPr>
          <p:cNvSpPr/>
          <p:nvPr/>
        </p:nvSpPr>
        <p:spPr>
          <a:xfrm>
            <a:off x="5293697" y="3610899"/>
            <a:ext cx="1594564" cy="956738"/>
          </a:xfrm>
          <a:custGeom>
            <a:avLst/>
            <a:gdLst>
              <a:gd name="connsiteX0" fmla="*/ 0 w 1594564"/>
              <a:gd name="connsiteY0" fmla="*/ 95674 h 956738"/>
              <a:gd name="connsiteX1" fmla="*/ 95674 w 1594564"/>
              <a:gd name="connsiteY1" fmla="*/ 0 h 956738"/>
              <a:gd name="connsiteX2" fmla="*/ 1498890 w 1594564"/>
              <a:gd name="connsiteY2" fmla="*/ 0 h 956738"/>
              <a:gd name="connsiteX3" fmla="*/ 1594564 w 1594564"/>
              <a:gd name="connsiteY3" fmla="*/ 95674 h 956738"/>
              <a:gd name="connsiteX4" fmla="*/ 1594564 w 1594564"/>
              <a:gd name="connsiteY4" fmla="*/ 861064 h 956738"/>
              <a:gd name="connsiteX5" fmla="*/ 1498890 w 1594564"/>
              <a:gd name="connsiteY5" fmla="*/ 956738 h 956738"/>
              <a:gd name="connsiteX6" fmla="*/ 95674 w 1594564"/>
              <a:gd name="connsiteY6" fmla="*/ 956738 h 956738"/>
              <a:gd name="connsiteX7" fmla="*/ 0 w 1594564"/>
              <a:gd name="connsiteY7" fmla="*/ 861064 h 956738"/>
              <a:gd name="connsiteX8" fmla="*/ 0 w 1594564"/>
              <a:gd name="connsiteY8" fmla="*/ 95674 h 956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564" h="956738">
                <a:moveTo>
                  <a:pt x="0" y="95674"/>
                </a:moveTo>
                <a:cubicBezTo>
                  <a:pt x="0" y="42835"/>
                  <a:pt x="42835" y="0"/>
                  <a:pt x="95674" y="0"/>
                </a:cubicBezTo>
                <a:lnTo>
                  <a:pt x="1498890" y="0"/>
                </a:lnTo>
                <a:cubicBezTo>
                  <a:pt x="1551729" y="0"/>
                  <a:pt x="1594564" y="42835"/>
                  <a:pt x="1594564" y="95674"/>
                </a:cubicBezTo>
                <a:lnTo>
                  <a:pt x="1594564" y="861064"/>
                </a:lnTo>
                <a:cubicBezTo>
                  <a:pt x="1594564" y="913903"/>
                  <a:pt x="1551729" y="956738"/>
                  <a:pt x="1498890" y="956738"/>
                </a:cubicBezTo>
                <a:lnTo>
                  <a:pt x="95674" y="956738"/>
                </a:lnTo>
                <a:cubicBezTo>
                  <a:pt x="42835" y="956738"/>
                  <a:pt x="0" y="913903"/>
                  <a:pt x="0" y="861064"/>
                </a:cubicBezTo>
                <a:lnTo>
                  <a:pt x="0" y="9567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1362" tIns="81362" rIns="81362" bIns="81362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/>
              <a:t>Empowerment of individual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5" grpId="0" animBg="1"/>
      <p:bldP spid="34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28650" y="344897"/>
            <a:ext cx="7886700" cy="75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Facing Web 3.0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7FD15793-85B2-5989-25EA-15D06876A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800564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51435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89788" y="630936"/>
            <a:ext cx="3847200" cy="4005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3.0 and Cryptocurrencies</a:t>
            </a:r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F3CE232D-08F2-8C3C-AF95-C9E469285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534675"/>
              </p:ext>
            </p:extLst>
          </p:nvPr>
        </p:nvGraphicFramePr>
        <p:xfrm>
          <a:off x="4894221" y="397041"/>
          <a:ext cx="3621129" cy="423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806825" y="891477"/>
            <a:ext cx="2241175" cy="336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/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 Quiz: Cryptocurrencies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941445" y="1236652"/>
            <a:ext cx="3527136" cy="2670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Q: What is the primary purpose of cryptocurrencies in Web 3.0?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To replace traditional banking entirely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To serve as native digital assets for decentralized services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To increase government control over finances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To eliminate all online transactions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663619" cy="51435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5143498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89788" y="630936"/>
            <a:ext cx="3847200" cy="4005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3.0 and Data Privacy</a:t>
            </a:r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EFFE1819-777F-C66A-E8A6-044B47388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353011"/>
              </p:ext>
            </p:extLst>
          </p:nvPr>
        </p:nvGraphicFramePr>
        <p:xfrm>
          <a:off x="4894221" y="397041"/>
          <a:ext cx="3621129" cy="423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37AB7316-A27C-58C4-6A5B-571EEA7E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" r="1248"/>
          <a:stretch/>
        </p:blipFill>
        <p:spPr>
          <a:xfrm>
            <a:off x="20" y="10"/>
            <a:ext cx="7252212" cy="51434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5648707" y="273843"/>
            <a:ext cx="2866642" cy="142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>
                <a:solidFill>
                  <a:schemeClr val="tx1"/>
                </a:solidFill>
              </a:rPr>
              <a:t>The Future of Search in Web 3.0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5648707" y="1825650"/>
            <a:ext cx="2866642" cy="280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AI-powered semantic search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Decentralized search engines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Natural language queries and understanding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/>
                </a:solidFill>
              </a:rPr>
              <a:t>Personalized and context-aware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28650" y="417891"/>
            <a:ext cx="2530602" cy="417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Web 3.0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BEC30-7CD7-59E1-2F70-73DCC9EEFA09}"/>
              </a:ext>
            </a:extLst>
          </p:cNvPr>
          <p:cNvGrpSpPr/>
          <p:nvPr/>
        </p:nvGrpSpPr>
        <p:grpSpPr>
          <a:xfrm>
            <a:off x="3819906" y="465797"/>
            <a:ext cx="4697730" cy="4127509"/>
            <a:chOff x="3819906" y="465797"/>
            <a:chExt cx="4697730" cy="412750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BDD538-8702-D843-786B-AC43ADBADA4C}"/>
                </a:ext>
              </a:extLst>
            </p:cNvPr>
            <p:cNvSpPr/>
            <p:nvPr/>
          </p:nvSpPr>
          <p:spPr>
            <a:xfrm>
              <a:off x="3819906" y="465797"/>
              <a:ext cx="4697730" cy="11792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PK"/>
            </a:p>
          </p:txBody>
        </p:sp>
        <p:sp>
          <p:nvSpPr>
            <p:cNvPr id="7" name="Rectangle 6" descr="Web Design">
              <a:extLst>
                <a:ext uri="{FF2B5EF4-FFF2-40B4-BE49-F238E27FC236}">
                  <a16:creationId xmlns:a16="http://schemas.microsoft.com/office/drawing/2014/main" id="{E11A7A8A-7A8C-7746-9D94-8278E48C747D}"/>
                </a:ext>
              </a:extLst>
            </p:cNvPr>
            <p:cNvSpPr/>
            <p:nvPr/>
          </p:nvSpPr>
          <p:spPr>
            <a:xfrm>
              <a:off x="4176640" y="731137"/>
              <a:ext cx="648608" cy="64860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EAB740-6AD8-B1C7-7493-18060927390B}"/>
                </a:ext>
              </a:extLst>
            </p:cNvPr>
            <p:cNvSpPr/>
            <p:nvPr/>
          </p:nvSpPr>
          <p:spPr>
            <a:xfrm>
              <a:off x="5181983" y="465797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Web 3.0: The next evolution of the internet</a:t>
              </a:r>
            </a:p>
          </p:txBody>
        </p:sp>
        <p:sp>
          <p:nvSpPr>
            <p:cNvPr id="12" name="Rectangle 11" descr="User Network">
              <a:extLst>
                <a:ext uri="{FF2B5EF4-FFF2-40B4-BE49-F238E27FC236}">
                  <a16:creationId xmlns:a16="http://schemas.microsoft.com/office/drawing/2014/main" id="{A8395FA2-F65C-C2AB-56B9-A51F5C73CB76}"/>
                </a:ext>
              </a:extLst>
            </p:cNvPr>
            <p:cNvSpPr/>
            <p:nvPr/>
          </p:nvSpPr>
          <p:spPr>
            <a:xfrm>
              <a:off x="4176640" y="2205247"/>
              <a:ext cx="648608" cy="648608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18E799-F564-39FA-1681-2D9A7B1B3230}"/>
                </a:ext>
              </a:extLst>
            </p:cNvPr>
            <p:cNvSpPr/>
            <p:nvPr/>
          </p:nvSpPr>
          <p:spPr>
            <a:xfrm>
              <a:off x="5181983" y="1939907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Key features: Decentralization, AI, and semantic web</a:t>
              </a:r>
            </a:p>
          </p:txBody>
        </p:sp>
        <p:sp>
          <p:nvSpPr>
            <p:cNvPr id="21" name="Rectangle 20" descr="Connections">
              <a:extLst>
                <a:ext uri="{FF2B5EF4-FFF2-40B4-BE49-F238E27FC236}">
                  <a16:creationId xmlns:a16="http://schemas.microsoft.com/office/drawing/2014/main" id="{D679D155-182D-0714-2863-332491D0753A}"/>
                </a:ext>
              </a:extLst>
            </p:cNvPr>
            <p:cNvSpPr/>
            <p:nvPr/>
          </p:nvSpPr>
          <p:spPr>
            <a:xfrm>
              <a:off x="4176640" y="3679357"/>
              <a:ext cx="648608" cy="648608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E14A740-ECF9-32D1-8A99-74C3963B8B89}"/>
                </a:ext>
              </a:extLst>
            </p:cNvPr>
            <p:cNvSpPr/>
            <p:nvPr/>
          </p:nvSpPr>
          <p:spPr>
            <a:xfrm>
              <a:off x="5181983" y="3414018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/>
                <a:t>Aims to create a more intelligent, connected, and user-centric web experience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28650" y="344897"/>
            <a:ext cx="7886700" cy="753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3.0 in Education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92B96AE6-5461-C08A-B31E-B549506F0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24706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Preparing for Web 3.0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93047C-F7F1-2829-21D7-7D486D7ED0EE}"/>
              </a:ext>
            </a:extLst>
          </p:cNvPr>
          <p:cNvSpPr/>
          <p:nvPr/>
        </p:nvSpPr>
        <p:spPr>
          <a:xfrm>
            <a:off x="768044" y="2295056"/>
            <a:ext cx="876041" cy="87604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5" name="Rectangle 4" descr="Laptop">
            <a:extLst>
              <a:ext uri="{FF2B5EF4-FFF2-40B4-BE49-F238E27FC236}">
                <a16:creationId xmlns:a16="http://schemas.microsoft.com/office/drawing/2014/main" id="{9BC1C4FF-754B-7A4F-C1F3-30DC8E7C7800}"/>
              </a:ext>
            </a:extLst>
          </p:cNvPr>
          <p:cNvSpPr/>
          <p:nvPr/>
        </p:nvSpPr>
        <p:spPr>
          <a:xfrm>
            <a:off x="954742" y="2481753"/>
            <a:ext cx="502646" cy="50264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04DD328-C11B-762F-396E-FB6D15802A4C}"/>
              </a:ext>
            </a:extLst>
          </p:cNvPr>
          <p:cNvSpPr/>
          <p:nvPr/>
        </p:nvSpPr>
        <p:spPr>
          <a:xfrm>
            <a:off x="487998" y="3443962"/>
            <a:ext cx="1436132" cy="574453"/>
          </a:xfrm>
          <a:custGeom>
            <a:avLst/>
            <a:gdLst>
              <a:gd name="connsiteX0" fmla="*/ 0 w 1436132"/>
              <a:gd name="connsiteY0" fmla="*/ 0 h 574453"/>
              <a:gd name="connsiteX1" fmla="*/ 1436132 w 1436132"/>
              <a:gd name="connsiteY1" fmla="*/ 0 h 574453"/>
              <a:gd name="connsiteX2" fmla="*/ 1436132 w 1436132"/>
              <a:gd name="connsiteY2" fmla="*/ 574453 h 574453"/>
              <a:gd name="connsiteX3" fmla="*/ 0 w 1436132"/>
              <a:gd name="connsiteY3" fmla="*/ 574453 h 574453"/>
              <a:gd name="connsiteX4" fmla="*/ 0 w 1436132"/>
              <a:gd name="connsiteY4" fmla="*/ 0 h 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132" h="574453">
                <a:moveTo>
                  <a:pt x="0" y="0"/>
                </a:moveTo>
                <a:lnTo>
                  <a:pt x="1436132" y="0"/>
                </a:lnTo>
                <a:lnTo>
                  <a:pt x="1436132" y="574453"/>
                </a:lnTo>
                <a:lnTo>
                  <a:pt x="0" y="5744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100" kern="1200"/>
              <a:t>Stay informed about emerging technologies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6CEE18-0DB1-B46C-1357-F27CA0D2E84B}"/>
              </a:ext>
            </a:extLst>
          </p:cNvPr>
          <p:cNvSpPr/>
          <p:nvPr/>
        </p:nvSpPr>
        <p:spPr>
          <a:xfrm>
            <a:off x="2455500" y="2295056"/>
            <a:ext cx="876041" cy="87604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 descr="Network">
            <a:extLst>
              <a:ext uri="{FF2B5EF4-FFF2-40B4-BE49-F238E27FC236}">
                <a16:creationId xmlns:a16="http://schemas.microsoft.com/office/drawing/2014/main" id="{1FDCA785-1E7B-8045-71C2-A2823F3B0A3A}"/>
              </a:ext>
            </a:extLst>
          </p:cNvPr>
          <p:cNvSpPr/>
          <p:nvPr/>
        </p:nvSpPr>
        <p:spPr>
          <a:xfrm>
            <a:off x="2642198" y="2481753"/>
            <a:ext cx="502646" cy="50264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B7A720-7623-F1DC-5C52-DBC20E9CD3CC}"/>
              </a:ext>
            </a:extLst>
          </p:cNvPr>
          <p:cNvSpPr/>
          <p:nvPr/>
        </p:nvSpPr>
        <p:spPr>
          <a:xfrm>
            <a:off x="2175455" y="3443962"/>
            <a:ext cx="1436132" cy="574453"/>
          </a:xfrm>
          <a:custGeom>
            <a:avLst/>
            <a:gdLst>
              <a:gd name="connsiteX0" fmla="*/ 0 w 1436132"/>
              <a:gd name="connsiteY0" fmla="*/ 0 h 574453"/>
              <a:gd name="connsiteX1" fmla="*/ 1436132 w 1436132"/>
              <a:gd name="connsiteY1" fmla="*/ 0 h 574453"/>
              <a:gd name="connsiteX2" fmla="*/ 1436132 w 1436132"/>
              <a:gd name="connsiteY2" fmla="*/ 574453 h 574453"/>
              <a:gd name="connsiteX3" fmla="*/ 0 w 1436132"/>
              <a:gd name="connsiteY3" fmla="*/ 574453 h 574453"/>
              <a:gd name="connsiteX4" fmla="*/ 0 w 1436132"/>
              <a:gd name="connsiteY4" fmla="*/ 0 h 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132" h="574453">
                <a:moveTo>
                  <a:pt x="0" y="0"/>
                </a:moveTo>
                <a:lnTo>
                  <a:pt x="1436132" y="0"/>
                </a:lnTo>
                <a:lnTo>
                  <a:pt x="1436132" y="574453"/>
                </a:lnTo>
                <a:lnTo>
                  <a:pt x="0" y="5744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100" kern="1200"/>
              <a:t>Explore decentralized applications and 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B2C7D4-87CB-59B1-371A-B31B85030F28}"/>
              </a:ext>
            </a:extLst>
          </p:cNvPr>
          <p:cNvSpPr/>
          <p:nvPr/>
        </p:nvSpPr>
        <p:spPr>
          <a:xfrm>
            <a:off x="4142956" y="2295056"/>
            <a:ext cx="876041" cy="87604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1" name="Rectangle 10" descr="Unlock">
            <a:extLst>
              <a:ext uri="{FF2B5EF4-FFF2-40B4-BE49-F238E27FC236}">
                <a16:creationId xmlns:a16="http://schemas.microsoft.com/office/drawing/2014/main" id="{C1BD451A-AFC0-FD3A-6955-84D9825CFAB7}"/>
              </a:ext>
            </a:extLst>
          </p:cNvPr>
          <p:cNvSpPr/>
          <p:nvPr/>
        </p:nvSpPr>
        <p:spPr>
          <a:xfrm>
            <a:off x="4329654" y="2481753"/>
            <a:ext cx="502646" cy="50264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908F62-D14F-EF83-7434-5388BB3073DF}"/>
              </a:ext>
            </a:extLst>
          </p:cNvPr>
          <p:cNvSpPr/>
          <p:nvPr/>
        </p:nvSpPr>
        <p:spPr>
          <a:xfrm>
            <a:off x="3862911" y="3443962"/>
            <a:ext cx="1436132" cy="574453"/>
          </a:xfrm>
          <a:custGeom>
            <a:avLst/>
            <a:gdLst>
              <a:gd name="connsiteX0" fmla="*/ 0 w 1436132"/>
              <a:gd name="connsiteY0" fmla="*/ 0 h 574453"/>
              <a:gd name="connsiteX1" fmla="*/ 1436132 w 1436132"/>
              <a:gd name="connsiteY1" fmla="*/ 0 h 574453"/>
              <a:gd name="connsiteX2" fmla="*/ 1436132 w 1436132"/>
              <a:gd name="connsiteY2" fmla="*/ 574453 h 574453"/>
              <a:gd name="connsiteX3" fmla="*/ 0 w 1436132"/>
              <a:gd name="connsiteY3" fmla="*/ 574453 h 574453"/>
              <a:gd name="connsiteX4" fmla="*/ 0 w 1436132"/>
              <a:gd name="connsiteY4" fmla="*/ 0 h 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132" h="574453">
                <a:moveTo>
                  <a:pt x="0" y="0"/>
                </a:moveTo>
                <a:lnTo>
                  <a:pt x="1436132" y="0"/>
                </a:lnTo>
                <a:lnTo>
                  <a:pt x="1436132" y="574453"/>
                </a:lnTo>
                <a:lnTo>
                  <a:pt x="0" y="5744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100" kern="1200"/>
              <a:t>Learn about blockchain and cryptocurrencies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DF5731-A14D-56C3-05D9-6E18BFE4B6CD}"/>
              </a:ext>
            </a:extLst>
          </p:cNvPr>
          <p:cNvSpPr/>
          <p:nvPr/>
        </p:nvSpPr>
        <p:spPr>
          <a:xfrm>
            <a:off x="5830413" y="2295056"/>
            <a:ext cx="876041" cy="87604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 descr="Lock">
            <a:extLst>
              <a:ext uri="{FF2B5EF4-FFF2-40B4-BE49-F238E27FC236}">
                <a16:creationId xmlns:a16="http://schemas.microsoft.com/office/drawing/2014/main" id="{A9349BB1-E7B8-1803-B133-7C54E03ECB38}"/>
              </a:ext>
            </a:extLst>
          </p:cNvPr>
          <p:cNvSpPr/>
          <p:nvPr/>
        </p:nvSpPr>
        <p:spPr>
          <a:xfrm>
            <a:off x="6017110" y="2481753"/>
            <a:ext cx="502646" cy="50264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EB0260C-A3B2-A1B2-9F51-52C036EBB5D8}"/>
              </a:ext>
            </a:extLst>
          </p:cNvPr>
          <p:cNvSpPr/>
          <p:nvPr/>
        </p:nvSpPr>
        <p:spPr>
          <a:xfrm>
            <a:off x="5550367" y="3443962"/>
            <a:ext cx="1436132" cy="574453"/>
          </a:xfrm>
          <a:custGeom>
            <a:avLst/>
            <a:gdLst>
              <a:gd name="connsiteX0" fmla="*/ 0 w 1436132"/>
              <a:gd name="connsiteY0" fmla="*/ 0 h 574453"/>
              <a:gd name="connsiteX1" fmla="*/ 1436132 w 1436132"/>
              <a:gd name="connsiteY1" fmla="*/ 0 h 574453"/>
              <a:gd name="connsiteX2" fmla="*/ 1436132 w 1436132"/>
              <a:gd name="connsiteY2" fmla="*/ 574453 h 574453"/>
              <a:gd name="connsiteX3" fmla="*/ 0 w 1436132"/>
              <a:gd name="connsiteY3" fmla="*/ 574453 h 574453"/>
              <a:gd name="connsiteX4" fmla="*/ 0 w 1436132"/>
              <a:gd name="connsiteY4" fmla="*/ 0 h 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132" h="574453">
                <a:moveTo>
                  <a:pt x="0" y="0"/>
                </a:moveTo>
                <a:lnTo>
                  <a:pt x="1436132" y="0"/>
                </a:lnTo>
                <a:lnTo>
                  <a:pt x="1436132" y="574453"/>
                </a:lnTo>
                <a:lnTo>
                  <a:pt x="0" y="5744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100" kern="1200"/>
              <a:t>Consider privacy and security implications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F58792-868E-A646-39FC-5268B6E2F3B4}"/>
              </a:ext>
            </a:extLst>
          </p:cNvPr>
          <p:cNvSpPr/>
          <p:nvPr/>
        </p:nvSpPr>
        <p:spPr>
          <a:xfrm>
            <a:off x="7517869" y="2295056"/>
            <a:ext cx="876041" cy="87604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 descr="Chat">
            <a:extLst>
              <a:ext uri="{FF2B5EF4-FFF2-40B4-BE49-F238E27FC236}">
                <a16:creationId xmlns:a16="http://schemas.microsoft.com/office/drawing/2014/main" id="{6322A731-5F68-882C-A17B-FA1E43F75F4A}"/>
              </a:ext>
            </a:extLst>
          </p:cNvPr>
          <p:cNvSpPr/>
          <p:nvPr/>
        </p:nvSpPr>
        <p:spPr>
          <a:xfrm>
            <a:off x="7704566" y="2481753"/>
            <a:ext cx="502646" cy="502646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A052D8A-3543-D2B0-C9D9-74928FC0161E}"/>
              </a:ext>
            </a:extLst>
          </p:cNvPr>
          <p:cNvSpPr/>
          <p:nvPr/>
        </p:nvSpPr>
        <p:spPr>
          <a:xfrm>
            <a:off x="7237823" y="3443962"/>
            <a:ext cx="1436132" cy="574453"/>
          </a:xfrm>
          <a:custGeom>
            <a:avLst/>
            <a:gdLst>
              <a:gd name="connsiteX0" fmla="*/ 0 w 1436132"/>
              <a:gd name="connsiteY0" fmla="*/ 0 h 574453"/>
              <a:gd name="connsiteX1" fmla="*/ 1436132 w 1436132"/>
              <a:gd name="connsiteY1" fmla="*/ 0 h 574453"/>
              <a:gd name="connsiteX2" fmla="*/ 1436132 w 1436132"/>
              <a:gd name="connsiteY2" fmla="*/ 574453 h 574453"/>
              <a:gd name="connsiteX3" fmla="*/ 0 w 1436132"/>
              <a:gd name="connsiteY3" fmla="*/ 574453 h 574453"/>
              <a:gd name="connsiteX4" fmla="*/ 0 w 1436132"/>
              <a:gd name="connsiteY4" fmla="*/ 0 h 5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6132" h="574453">
                <a:moveTo>
                  <a:pt x="0" y="0"/>
                </a:moveTo>
                <a:lnTo>
                  <a:pt x="1436132" y="0"/>
                </a:lnTo>
                <a:lnTo>
                  <a:pt x="1436132" y="574453"/>
                </a:lnTo>
                <a:lnTo>
                  <a:pt x="0" y="57445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100" kern="1200"/>
              <a:t>Engage in Web 3.0 communities and discussions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7" grpId="0" animBg="1"/>
      <p:bldP spid="18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963930" y="787946"/>
            <a:ext cx="6056111" cy="1213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 Quiz: Web 3.0 Preparation</a:t>
            </a:r>
          </a:p>
        </p:txBody>
      </p: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963930" y="2227101"/>
            <a:ext cx="6056111" cy="2100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Q: Which of the following is NOT a recommended way to prepare for Web 3.0?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Learning about blockchain technology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Ignoring privacy concerns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Exploring decentralized applications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Staying informed about emerging technologies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</a:rPr>
              <a:t>Conclusion: The Web 3.0 Revolution</a:t>
            </a:r>
            <a:endParaRPr lang="en-US" sz="2400" dirty="0"/>
          </a:p>
        </p:txBody>
      </p:sp>
      <p:graphicFrame>
        <p:nvGraphicFramePr>
          <p:cNvPr id="42" name="Text 0">
            <a:extLst>
              <a:ext uri="{FF2B5EF4-FFF2-40B4-BE49-F238E27FC236}">
                <a16:creationId xmlns:a16="http://schemas.microsoft.com/office/drawing/2014/main" id="{CFB13EC1-F466-A2CD-653D-4E07C369ACE8}"/>
              </a:ext>
            </a:extLst>
          </p:cNvPr>
          <p:cNvGraphicFramePr/>
          <p:nvPr/>
        </p:nvGraphicFramePr>
        <p:xfrm>
          <a:off x="444260" y="1362974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28650" y="417891"/>
            <a:ext cx="2530602" cy="417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Web 3.0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82B78-600C-BF0F-54FB-89A09A272186}"/>
              </a:ext>
            </a:extLst>
          </p:cNvPr>
          <p:cNvGrpSpPr/>
          <p:nvPr/>
        </p:nvGrpSpPr>
        <p:grpSpPr>
          <a:xfrm>
            <a:off x="3819906" y="465797"/>
            <a:ext cx="4697730" cy="4127509"/>
            <a:chOff x="3819906" y="465797"/>
            <a:chExt cx="4697730" cy="412750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2D2A620-80DF-032C-34E6-3165C4E8DB79}"/>
                </a:ext>
              </a:extLst>
            </p:cNvPr>
            <p:cNvSpPr/>
            <p:nvPr/>
          </p:nvSpPr>
          <p:spPr>
            <a:xfrm>
              <a:off x="3819906" y="465797"/>
              <a:ext cx="4697730" cy="11792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PK"/>
            </a:p>
          </p:txBody>
        </p:sp>
        <p:sp>
          <p:nvSpPr>
            <p:cNvPr id="5" name="Rectangle 4" descr="Web Design">
              <a:extLst>
                <a:ext uri="{FF2B5EF4-FFF2-40B4-BE49-F238E27FC236}">
                  <a16:creationId xmlns:a16="http://schemas.microsoft.com/office/drawing/2014/main" id="{C75B9DEB-FC3E-C7F2-B307-0FEC130880F5}"/>
                </a:ext>
              </a:extLst>
            </p:cNvPr>
            <p:cNvSpPr/>
            <p:nvPr/>
          </p:nvSpPr>
          <p:spPr>
            <a:xfrm>
              <a:off x="4176640" y="731137"/>
              <a:ext cx="648608" cy="648608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63F7527-BE25-DA9E-3DAE-258CA4C74390}"/>
                </a:ext>
              </a:extLst>
            </p:cNvPr>
            <p:cNvSpPr/>
            <p:nvPr/>
          </p:nvSpPr>
          <p:spPr>
            <a:xfrm>
              <a:off x="5181983" y="465797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Web 3.0: The next evolution of the internet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332844-A259-66CC-6F42-9FBE15A7C941}"/>
                </a:ext>
              </a:extLst>
            </p:cNvPr>
            <p:cNvSpPr/>
            <p:nvPr/>
          </p:nvSpPr>
          <p:spPr>
            <a:xfrm>
              <a:off x="3819906" y="1939907"/>
              <a:ext cx="4697730" cy="117928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PK"/>
            </a:p>
          </p:txBody>
        </p:sp>
        <p:sp>
          <p:nvSpPr>
            <p:cNvPr id="8" name="Rectangle 7" descr="User Network">
              <a:extLst>
                <a:ext uri="{FF2B5EF4-FFF2-40B4-BE49-F238E27FC236}">
                  <a16:creationId xmlns:a16="http://schemas.microsoft.com/office/drawing/2014/main" id="{E38D9CED-CD1F-C264-5792-543D02186E22}"/>
                </a:ext>
              </a:extLst>
            </p:cNvPr>
            <p:cNvSpPr/>
            <p:nvPr/>
          </p:nvSpPr>
          <p:spPr>
            <a:xfrm>
              <a:off x="4176640" y="2205247"/>
              <a:ext cx="648608" cy="648608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P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CE7EF0C-C9EA-C81D-E437-37F1D400AE4C}"/>
                </a:ext>
              </a:extLst>
            </p:cNvPr>
            <p:cNvSpPr/>
            <p:nvPr/>
          </p:nvSpPr>
          <p:spPr>
            <a:xfrm>
              <a:off x="5181983" y="1939907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Key features: Decentralization, AI, and semantic web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947ED4D-E467-506D-308F-793BB0DEF482}"/>
                </a:ext>
              </a:extLst>
            </p:cNvPr>
            <p:cNvSpPr/>
            <p:nvPr/>
          </p:nvSpPr>
          <p:spPr>
            <a:xfrm>
              <a:off x="5181983" y="3414018"/>
              <a:ext cx="3335652" cy="1179288"/>
            </a:xfrm>
            <a:custGeom>
              <a:avLst/>
              <a:gdLst>
                <a:gd name="connsiteX0" fmla="*/ 0 w 3335652"/>
                <a:gd name="connsiteY0" fmla="*/ 0 h 1179288"/>
                <a:gd name="connsiteX1" fmla="*/ 3335652 w 3335652"/>
                <a:gd name="connsiteY1" fmla="*/ 0 h 1179288"/>
                <a:gd name="connsiteX2" fmla="*/ 3335652 w 3335652"/>
                <a:gd name="connsiteY2" fmla="*/ 1179288 h 1179288"/>
                <a:gd name="connsiteX3" fmla="*/ 0 w 3335652"/>
                <a:gd name="connsiteY3" fmla="*/ 1179288 h 1179288"/>
                <a:gd name="connsiteX4" fmla="*/ 0 w 3335652"/>
                <a:gd name="connsiteY4" fmla="*/ 0 h 11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5652" h="1179288">
                  <a:moveTo>
                    <a:pt x="0" y="0"/>
                  </a:moveTo>
                  <a:lnTo>
                    <a:pt x="3335652" y="0"/>
                  </a:lnTo>
                  <a:lnTo>
                    <a:pt x="3335652" y="1179288"/>
                  </a:lnTo>
                  <a:lnTo>
                    <a:pt x="0" y="11792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4808" tIns="124808" rIns="124808" bIns="124808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Aims to create a more intelligent, connected, and user-centric web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97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28650" y="417891"/>
            <a:ext cx="2530602" cy="4175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Web 3.0</a:t>
            </a:r>
          </a:p>
        </p:txBody>
      </p:sp>
      <p:graphicFrame>
        <p:nvGraphicFramePr>
          <p:cNvPr id="23" name="Text 0">
            <a:extLst>
              <a:ext uri="{FF2B5EF4-FFF2-40B4-BE49-F238E27FC236}">
                <a16:creationId xmlns:a16="http://schemas.microsoft.com/office/drawing/2014/main" id="{72898BC5-31BF-3761-88F5-1FFDC96B879B}"/>
              </a:ext>
            </a:extLst>
          </p:cNvPr>
          <p:cNvGraphicFramePr/>
          <p:nvPr/>
        </p:nvGraphicFramePr>
        <p:xfrm>
          <a:off x="3819906" y="465294"/>
          <a:ext cx="469773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435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476250" y="480617"/>
            <a:ext cx="2563994" cy="4187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Evolution of the Web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0588" y="2597039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378" y="4708"/>
                  <a:pt x="4057987" y="7132"/>
                  <a:pt x="4057650" y="13716"/>
                </a:cubicBezTo>
                <a:cubicBezTo>
                  <a:pt x="3743404" y="35553"/>
                  <a:pt x="3625516" y="-19495"/>
                  <a:pt x="3381375" y="13716"/>
                </a:cubicBezTo>
                <a:cubicBezTo>
                  <a:pt x="3137235" y="46927"/>
                  <a:pt x="2946571" y="-4571"/>
                  <a:pt x="2826830" y="13716"/>
                </a:cubicBezTo>
                <a:cubicBezTo>
                  <a:pt x="2707090" y="32003"/>
                  <a:pt x="2402756" y="-3140"/>
                  <a:pt x="2272284" y="13716"/>
                </a:cubicBezTo>
                <a:cubicBezTo>
                  <a:pt x="2141812" y="30572"/>
                  <a:pt x="1895935" y="13627"/>
                  <a:pt x="1555432" y="13716"/>
                </a:cubicBezTo>
                <a:cubicBezTo>
                  <a:pt x="1214929" y="13805"/>
                  <a:pt x="1103072" y="9931"/>
                  <a:pt x="960310" y="13716"/>
                </a:cubicBezTo>
                <a:cubicBezTo>
                  <a:pt x="817548" y="17501"/>
                  <a:pt x="402272" y="-33931"/>
                  <a:pt x="0" y="13716"/>
                </a:cubicBezTo>
                <a:cubicBezTo>
                  <a:pt x="-460" y="10837"/>
                  <a:pt x="38" y="6680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980" y="3019"/>
                  <a:pt x="4057134" y="10425"/>
                  <a:pt x="4057650" y="13716"/>
                </a:cubicBezTo>
                <a:cubicBezTo>
                  <a:pt x="3865148" y="-7885"/>
                  <a:pt x="3702543" y="44896"/>
                  <a:pt x="3381375" y="13716"/>
                </a:cubicBezTo>
                <a:cubicBezTo>
                  <a:pt x="3060208" y="-17464"/>
                  <a:pt x="2956571" y="-13250"/>
                  <a:pt x="2826830" y="13716"/>
                </a:cubicBezTo>
                <a:cubicBezTo>
                  <a:pt x="2697089" y="40682"/>
                  <a:pt x="2411031" y="38582"/>
                  <a:pt x="2150555" y="13716"/>
                </a:cubicBezTo>
                <a:cubicBezTo>
                  <a:pt x="1890080" y="-11150"/>
                  <a:pt x="1741827" y="-5187"/>
                  <a:pt x="1474280" y="13716"/>
                </a:cubicBezTo>
                <a:cubicBezTo>
                  <a:pt x="1206734" y="32619"/>
                  <a:pt x="998203" y="28763"/>
                  <a:pt x="838581" y="13716"/>
                </a:cubicBezTo>
                <a:cubicBezTo>
                  <a:pt x="678959" y="-1331"/>
                  <a:pt x="187101" y="-17784"/>
                  <a:pt x="0" y="13716"/>
                </a:cubicBezTo>
                <a:cubicBezTo>
                  <a:pt x="-114" y="7033"/>
                  <a:pt x="103" y="3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F3AF24F-D564-D4F7-FE97-33FC5C559127}"/>
              </a:ext>
            </a:extLst>
          </p:cNvPr>
          <p:cNvSpPr/>
          <p:nvPr/>
        </p:nvSpPr>
        <p:spPr>
          <a:xfrm>
            <a:off x="3487023" y="832214"/>
            <a:ext cx="2155567" cy="1293340"/>
          </a:xfrm>
          <a:custGeom>
            <a:avLst/>
            <a:gdLst>
              <a:gd name="connsiteX0" fmla="*/ 0 w 2155567"/>
              <a:gd name="connsiteY0" fmla="*/ 129334 h 1293340"/>
              <a:gd name="connsiteX1" fmla="*/ 129334 w 2155567"/>
              <a:gd name="connsiteY1" fmla="*/ 0 h 1293340"/>
              <a:gd name="connsiteX2" fmla="*/ 2026233 w 2155567"/>
              <a:gd name="connsiteY2" fmla="*/ 0 h 1293340"/>
              <a:gd name="connsiteX3" fmla="*/ 2155567 w 2155567"/>
              <a:gd name="connsiteY3" fmla="*/ 129334 h 1293340"/>
              <a:gd name="connsiteX4" fmla="*/ 2155567 w 2155567"/>
              <a:gd name="connsiteY4" fmla="*/ 1164006 h 1293340"/>
              <a:gd name="connsiteX5" fmla="*/ 2026233 w 2155567"/>
              <a:gd name="connsiteY5" fmla="*/ 1293340 h 1293340"/>
              <a:gd name="connsiteX6" fmla="*/ 129334 w 2155567"/>
              <a:gd name="connsiteY6" fmla="*/ 1293340 h 1293340"/>
              <a:gd name="connsiteX7" fmla="*/ 0 w 2155567"/>
              <a:gd name="connsiteY7" fmla="*/ 1164006 h 1293340"/>
              <a:gd name="connsiteX8" fmla="*/ 0 w 2155567"/>
              <a:gd name="connsiteY8" fmla="*/ 129334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567" h="1293340">
                <a:moveTo>
                  <a:pt x="0" y="129334"/>
                </a:moveTo>
                <a:cubicBezTo>
                  <a:pt x="0" y="57905"/>
                  <a:pt x="57905" y="0"/>
                  <a:pt x="129334" y="0"/>
                </a:cubicBezTo>
                <a:lnTo>
                  <a:pt x="2026233" y="0"/>
                </a:lnTo>
                <a:cubicBezTo>
                  <a:pt x="2097662" y="0"/>
                  <a:pt x="2155567" y="57905"/>
                  <a:pt x="2155567" y="129334"/>
                </a:cubicBezTo>
                <a:lnTo>
                  <a:pt x="2155567" y="1164006"/>
                </a:lnTo>
                <a:cubicBezTo>
                  <a:pt x="2155567" y="1235435"/>
                  <a:pt x="2097662" y="1293340"/>
                  <a:pt x="2026233" y="1293340"/>
                </a:cubicBezTo>
                <a:lnTo>
                  <a:pt x="129334" y="1293340"/>
                </a:lnTo>
                <a:cubicBezTo>
                  <a:pt x="57905" y="1293340"/>
                  <a:pt x="0" y="1235435"/>
                  <a:pt x="0" y="1164006"/>
                </a:cubicBezTo>
                <a:lnTo>
                  <a:pt x="0" y="1293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651" tIns="102651" rIns="102651" bIns="102651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Web 1.0 (1989-2004): Read-only, static websites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ABCD690-B500-7D26-1654-CEB3308D8006}"/>
              </a:ext>
            </a:extLst>
          </p:cNvPr>
          <p:cNvSpPr/>
          <p:nvPr/>
        </p:nvSpPr>
        <p:spPr>
          <a:xfrm>
            <a:off x="5832281" y="1211594"/>
            <a:ext cx="456980" cy="534580"/>
          </a:xfrm>
          <a:custGeom>
            <a:avLst/>
            <a:gdLst>
              <a:gd name="connsiteX0" fmla="*/ 0 w 456980"/>
              <a:gd name="connsiteY0" fmla="*/ 106916 h 534580"/>
              <a:gd name="connsiteX1" fmla="*/ 228490 w 456980"/>
              <a:gd name="connsiteY1" fmla="*/ 106916 h 534580"/>
              <a:gd name="connsiteX2" fmla="*/ 228490 w 456980"/>
              <a:gd name="connsiteY2" fmla="*/ 0 h 534580"/>
              <a:gd name="connsiteX3" fmla="*/ 456980 w 456980"/>
              <a:gd name="connsiteY3" fmla="*/ 267290 h 534580"/>
              <a:gd name="connsiteX4" fmla="*/ 228490 w 456980"/>
              <a:gd name="connsiteY4" fmla="*/ 534580 h 534580"/>
              <a:gd name="connsiteX5" fmla="*/ 228490 w 456980"/>
              <a:gd name="connsiteY5" fmla="*/ 427664 h 534580"/>
              <a:gd name="connsiteX6" fmla="*/ 0 w 456980"/>
              <a:gd name="connsiteY6" fmla="*/ 427664 h 534580"/>
              <a:gd name="connsiteX7" fmla="*/ 0 w 456980"/>
              <a:gd name="connsiteY7" fmla="*/ 106916 h 5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980" h="534580">
                <a:moveTo>
                  <a:pt x="0" y="106916"/>
                </a:moveTo>
                <a:lnTo>
                  <a:pt x="228490" y="106916"/>
                </a:lnTo>
                <a:lnTo>
                  <a:pt x="228490" y="0"/>
                </a:lnTo>
                <a:lnTo>
                  <a:pt x="456980" y="267290"/>
                </a:lnTo>
                <a:lnTo>
                  <a:pt x="228490" y="534580"/>
                </a:lnTo>
                <a:lnTo>
                  <a:pt x="228490" y="427664"/>
                </a:lnTo>
                <a:lnTo>
                  <a:pt x="0" y="427664"/>
                </a:lnTo>
                <a:lnTo>
                  <a:pt x="0" y="106916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6916" rIns="137094" bIns="10691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0560F29-069A-0845-7D9D-2BB0BD10214A}"/>
              </a:ext>
            </a:extLst>
          </p:cNvPr>
          <p:cNvSpPr/>
          <p:nvPr/>
        </p:nvSpPr>
        <p:spPr>
          <a:xfrm>
            <a:off x="6504818" y="832214"/>
            <a:ext cx="2155567" cy="1293340"/>
          </a:xfrm>
          <a:custGeom>
            <a:avLst/>
            <a:gdLst>
              <a:gd name="connsiteX0" fmla="*/ 0 w 2155567"/>
              <a:gd name="connsiteY0" fmla="*/ 129334 h 1293340"/>
              <a:gd name="connsiteX1" fmla="*/ 129334 w 2155567"/>
              <a:gd name="connsiteY1" fmla="*/ 0 h 1293340"/>
              <a:gd name="connsiteX2" fmla="*/ 2026233 w 2155567"/>
              <a:gd name="connsiteY2" fmla="*/ 0 h 1293340"/>
              <a:gd name="connsiteX3" fmla="*/ 2155567 w 2155567"/>
              <a:gd name="connsiteY3" fmla="*/ 129334 h 1293340"/>
              <a:gd name="connsiteX4" fmla="*/ 2155567 w 2155567"/>
              <a:gd name="connsiteY4" fmla="*/ 1164006 h 1293340"/>
              <a:gd name="connsiteX5" fmla="*/ 2026233 w 2155567"/>
              <a:gd name="connsiteY5" fmla="*/ 1293340 h 1293340"/>
              <a:gd name="connsiteX6" fmla="*/ 129334 w 2155567"/>
              <a:gd name="connsiteY6" fmla="*/ 1293340 h 1293340"/>
              <a:gd name="connsiteX7" fmla="*/ 0 w 2155567"/>
              <a:gd name="connsiteY7" fmla="*/ 1164006 h 1293340"/>
              <a:gd name="connsiteX8" fmla="*/ 0 w 2155567"/>
              <a:gd name="connsiteY8" fmla="*/ 129334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567" h="1293340">
                <a:moveTo>
                  <a:pt x="0" y="129334"/>
                </a:moveTo>
                <a:cubicBezTo>
                  <a:pt x="0" y="57905"/>
                  <a:pt x="57905" y="0"/>
                  <a:pt x="129334" y="0"/>
                </a:cubicBezTo>
                <a:lnTo>
                  <a:pt x="2026233" y="0"/>
                </a:lnTo>
                <a:cubicBezTo>
                  <a:pt x="2097662" y="0"/>
                  <a:pt x="2155567" y="57905"/>
                  <a:pt x="2155567" y="129334"/>
                </a:cubicBezTo>
                <a:lnTo>
                  <a:pt x="2155567" y="1164006"/>
                </a:lnTo>
                <a:cubicBezTo>
                  <a:pt x="2155567" y="1235435"/>
                  <a:pt x="2097662" y="1293340"/>
                  <a:pt x="2026233" y="1293340"/>
                </a:cubicBezTo>
                <a:lnTo>
                  <a:pt x="129334" y="1293340"/>
                </a:lnTo>
                <a:cubicBezTo>
                  <a:pt x="57905" y="1293340"/>
                  <a:pt x="0" y="1235435"/>
                  <a:pt x="0" y="1164006"/>
                </a:cubicBezTo>
                <a:lnTo>
                  <a:pt x="0" y="1293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651" tIns="102651" rIns="102651" bIns="102651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Web 2.0 (2004-present): Read-write, interactive platforms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E1EEF1-AF62-7054-28E3-BB05C39E1BC2}"/>
              </a:ext>
            </a:extLst>
          </p:cNvPr>
          <p:cNvSpPr/>
          <p:nvPr/>
        </p:nvSpPr>
        <p:spPr>
          <a:xfrm>
            <a:off x="7315312" y="2315245"/>
            <a:ext cx="534580" cy="456980"/>
          </a:xfrm>
          <a:custGeom>
            <a:avLst/>
            <a:gdLst>
              <a:gd name="connsiteX0" fmla="*/ 0 w 456980"/>
              <a:gd name="connsiteY0" fmla="*/ 106916 h 534580"/>
              <a:gd name="connsiteX1" fmla="*/ 228490 w 456980"/>
              <a:gd name="connsiteY1" fmla="*/ 106916 h 534580"/>
              <a:gd name="connsiteX2" fmla="*/ 228490 w 456980"/>
              <a:gd name="connsiteY2" fmla="*/ 0 h 534580"/>
              <a:gd name="connsiteX3" fmla="*/ 456980 w 456980"/>
              <a:gd name="connsiteY3" fmla="*/ 267290 h 534580"/>
              <a:gd name="connsiteX4" fmla="*/ 228490 w 456980"/>
              <a:gd name="connsiteY4" fmla="*/ 534580 h 534580"/>
              <a:gd name="connsiteX5" fmla="*/ 228490 w 456980"/>
              <a:gd name="connsiteY5" fmla="*/ 427664 h 534580"/>
              <a:gd name="connsiteX6" fmla="*/ 0 w 456980"/>
              <a:gd name="connsiteY6" fmla="*/ 427664 h 534580"/>
              <a:gd name="connsiteX7" fmla="*/ 0 w 456980"/>
              <a:gd name="connsiteY7" fmla="*/ 106916 h 53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980" h="534580">
                <a:moveTo>
                  <a:pt x="365584" y="1"/>
                </a:moveTo>
                <a:lnTo>
                  <a:pt x="365584" y="267290"/>
                </a:lnTo>
                <a:lnTo>
                  <a:pt x="456980" y="267290"/>
                </a:lnTo>
                <a:lnTo>
                  <a:pt x="228490" y="534579"/>
                </a:lnTo>
                <a:lnTo>
                  <a:pt x="0" y="267290"/>
                </a:lnTo>
                <a:lnTo>
                  <a:pt x="91396" y="267290"/>
                </a:lnTo>
                <a:lnTo>
                  <a:pt x="91396" y="1"/>
                </a:lnTo>
                <a:lnTo>
                  <a:pt x="365584" y="1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916" tIns="0" rIns="106916" bIns="137094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A84673-E40D-C2FE-5720-773E215ED818}"/>
              </a:ext>
            </a:extLst>
          </p:cNvPr>
          <p:cNvSpPr/>
          <p:nvPr/>
        </p:nvSpPr>
        <p:spPr>
          <a:xfrm>
            <a:off x="6504818" y="2987782"/>
            <a:ext cx="2155567" cy="1293340"/>
          </a:xfrm>
          <a:custGeom>
            <a:avLst/>
            <a:gdLst>
              <a:gd name="connsiteX0" fmla="*/ 0 w 2155567"/>
              <a:gd name="connsiteY0" fmla="*/ 129334 h 1293340"/>
              <a:gd name="connsiteX1" fmla="*/ 129334 w 2155567"/>
              <a:gd name="connsiteY1" fmla="*/ 0 h 1293340"/>
              <a:gd name="connsiteX2" fmla="*/ 2026233 w 2155567"/>
              <a:gd name="connsiteY2" fmla="*/ 0 h 1293340"/>
              <a:gd name="connsiteX3" fmla="*/ 2155567 w 2155567"/>
              <a:gd name="connsiteY3" fmla="*/ 129334 h 1293340"/>
              <a:gd name="connsiteX4" fmla="*/ 2155567 w 2155567"/>
              <a:gd name="connsiteY4" fmla="*/ 1164006 h 1293340"/>
              <a:gd name="connsiteX5" fmla="*/ 2026233 w 2155567"/>
              <a:gd name="connsiteY5" fmla="*/ 1293340 h 1293340"/>
              <a:gd name="connsiteX6" fmla="*/ 129334 w 2155567"/>
              <a:gd name="connsiteY6" fmla="*/ 1293340 h 1293340"/>
              <a:gd name="connsiteX7" fmla="*/ 0 w 2155567"/>
              <a:gd name="connsiteY7" fmla="*/ 1164006 h 1293340"/>
              <a:gd name="connsiteX8" fmla="*/ 0 w 2155567"/>
              <a:gd name="connsiteY8" fmla="*/ 129334 h 129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5567" h="1293340">
                <a:moveTo>
                  <a:pt x="0" y="129334"/>
                </a:moveTo>
                <a:cubicBezTo>
                  <a:pt x="0" y="57905"/>
                  <a:pt x="57905" y="0"/>
                  <a:pt x="129334" y="0"/>
                </a:cubicBezTo>
                <a:lnTo>
                  <a:pt x="2026233" y="0"/>
                </a:lnTo>
                <a:cubicBezTo>
                  <a:pt x="2097662" y="0"/>
                  <a:pt x="2155567" y="57905"/>
                  <a:pt x="2155567" y="129334"/>
                </a:cubicBezTo>
                <a:lnTo>
                  <a:pt x="2155567" y="1164006"/>
                </a:lnTo>
                <a:cubicBezTo>
                  <a:pt x="2155567" y="1235435"/>
                  <a:pt x="2097662" y="1293340"/>
                  <a:pt x="2026233" y="1293340"/>
                </a:cubicBezTo>
                <a:lnTo>
                  <a:pt x="129334" y="1293340"/>
                </a:lnTo>
                <a:cubicBezTo>
                  <a:pt x="57905" y="1293340"/>
                  <a:pt x="0" y="1235435"/>
                  <a:pt x="0" y="1164006"/>
                </a:cubicBezTo>
                <a:lnTo>
                  <a:pt x="0" y="129334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651" tIns="102651" rIns="102651" bIns="102651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kern="1200" dirty="0"/>
              <a:t>Web 3.0 (emerging): Read-write-execute, decentralized and intelligent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630936" y="250983"/>
            <a:ext cx="7882128" cy="807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Technologies Driving Web 3.0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435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134745"/>
            <a:ext cx="7879842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9" name="Text 0">
            <a:extLst>
              <a:ext uri="{FF2B5EF4-FFF2-40B4-BE49-F238E27FC236}">
                <a16:creationId xmlns:a16="http://schemas.microsoft.com/office/drawing/2014/main" id="{CC436B44-3DB3-0189-9F89-3E2B8C4A2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719098"/>
              </p:ext>
            </p:extLst>
          </p:nvPr>
        </p:nvGraphicFramePr>
        <p:xfrm>
          <a:off x="628650" y="1303020"/>
          <a:ext cx="7879842" cy="340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Blockchain in Web 3.0</a:t>
            </a:r>
            <a:endParaRPr lang="en-US" sz="2400" dirty="0"/>
          </a:p>
        </p:txBody>
      </p:sp>
      <p:graphicFrame>
        <p:nvGraphicFramePr>
          <p:cNvPr id="5" name="Text 0">
            <a:extLst>
              <a:ext uri="{FF2B5EF4-FFF2-40B4-BE49-F238E27FC236}">
                <a16:creationId xmlns:a16="http://schemas.microsoft.com/office/drawing/2014/main" id="{1CB233E3-574C-CF22-9135-DB9DA2995B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49084"/>
              </p:ext>
            </p:extLst>
          </p:nvPr>
        </p:nvGraphicFramePr>
        <p:xfrm>
          <a:off x="457200" y="9144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xfrm>
            <a:off x="755175" y="891477"/>
            <a:ext cx="2356072" cy="3360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 Quiz: Blockchain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0"/>
          <p:cNvSpPr>
            <a:spLocks noGrp="1"/>
          </p:cNvSpPr>
          <p:nvPr>
            <p:ph type="body" idx="101"/>
          </p:nvPr>
        </p:nvSpPr>
        <p:spPr>
          <a:xfrm>
            <a:off x="3854196" y="1004046"/>
            <a:ext cx="3596688" cy="31354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Q: What is the main advantage of blockchain in Web 3.0?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Centralized control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Decentralization and transparency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Slower transaction speeds</a:t>
            </a:r>
          </a:p>
          <a:p>
            <a:pPr marL="342900" indent="-228600" defTabSz="914400"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Limited scalability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/>
          </p:nvPr>
        </p:nvSpPr>
        <p:spPr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Artificial Intelligence in Web 3.0</a:t>
            </a:r>
            <a:endParaRPr lang="en-US" sz="24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8EF0441-15D9-77F1-2E93-4122A6B14A52}"/>
              </a:ext>
            </a:extLst>
          </p:cNvPr>
          <p:cNvSpPr/>
          <p:nvPr/>
        </p:nvSpPr>
        <p:spPr>
          <a:xfrm>
            <a:off x="2229356" y="1214169"/>
            <a:ext cx="4114800" cy="4114800"/>
          </a:xfrm>
          <a:prstGeom prst="diamond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P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55547-7729-2AA2-5036-04684CBEFF82}"/>
              </a:ext>
            </a:extLst>
          </p:cNvPr>
          <p:cNvSpPr/>
          <p:nvPr/>
        </p:nvSpPr>
        <p:spPr>
          <a:xfrm>
            <a:off x="2620262" y="1605075"/>
            <a:ext cx="1604772" cy="1604772"/>
          </a:xfrm>
          <a:custGeom>
            <a:avLst/>
            <a:gdLst>
              <a:gd name="connsiteX0" fmla="*/ 0 w 1604772"/>
              <a:gd name="connsiteY0" fmla="*/ 267467 h 1604772"/>
              <a:gd name="connsiteX1" fmla="*/ 267467 w 1604772"/>
              <a:gd name="connsiteY1" fmla="*/ 0 h 1604772"/>
              <a:gd name="connsiteX2" fmla="*/ 1337305 w 1604772"/>
              <a:gd name="connsiteY2" fmla="*/ 0 h 1604772"/>
              <a:gd name="connsiteX3" fmla="*/ 1604772 w 1604772"/>
              <a:gd name="connsiteY3" fmla="*/ 267467 h 1604772"/>
              <a:gd name="connsiteX4" fmla="*/ 1604772 w 1604772"/>
              <a:gd name="connsiteY4" fmla="*/ 1337305 h 1604772"/>
              <a:gd name="connsiteX5" fmla="*/ 1337305 w 1604772"/>
              <a:gd name="connsiteY5" fmla="*/ 1604772 h 1604772"/>
              <a:gd name="connsiteX6" fmla="*/ 267467 w 1604772"/>
              <a:gd name="connsiteY6" fmla="*/ 1604772 h 1604772"/>
              <a:gd name="connsiteX7" fmla="*/ 0 w 1604772"/>
              <a:gd name="connsiteY7" fmla="*/ 1337305 h 1604772"/>
              <a:gd name="connsiteX8" fmla="*/ 0 w 1604772"/>
              <a:gd name="connsiteY8" fmla="*/ 267467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772" h="1604772">
                <a:moveTo>
                  <a:pt x="0" y="267467"/>
                </a:moveTo>
                <a:cubicBezTo>
                  <a:pt x="0" y="119749"/>
                  <a:pt x="119749" y="0"/>
                  <a:pt x="267467" y="0"/>
                </a:cubicBezTo>
                <a:lnTo>
                  <a:pt x="1337305" y="0"/>
                </a:lnTo>
                <a:cubicBezTo>
                  <a:pt x="1485023" y="0"/>
                  <a:pt x="1604772" y="119749"/>
                  <a:pt x="1604772" y="267467"/>
                </a:cubicBezTo>
                <a:lnTo>
                  <a:pt x="1604772" y="1337305"/>
                </a:lnTo>
                <a:cubicBezTo>
                  <a:pt x="1604772" y="1485023"/>
                  <a:pt x="1485023" y="1604772"/>
                  <a:pt x="1337305" y="1604772"/>
                </a:cubicBezTo>
                <a:lnTo>
                  <a:pt x="267467" y="1604772"/>
                </a:lnTo>
                <a:cubicBezTo>
                  <a:pt x="119749" y="1604772"/>
                  <a:pt x="0" y="1485023"/>
                  <a:pt x="0" y="1337305"/>
                </a:cubicBezTo>
                <a:lnTo>
                  <a:pt x="0" y="267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869" tIns="127869" rIns="127869" bIns="12786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/>
              <a:t>Machine learning and natural language processing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779653-AE83-3EDF-50CD-3CCA48617ECF}"/>
              </a:ext>
            </a:extLst>
          </p:cNvPr>
          <p:cNvSpPr/>
          <p:nvPr/>
        </p:nvSpPr>
        <p:spPr>
          <a:xfrm>
            <a:off x="4348478" y="1605075"/>
            <a:ext cx="1604772" cy="1604772"/>
          </a:xfrm>
          <a:custGeom>
            <a:avLst/>
            <a:gdLst>
              <a:gd name="connsiteX0" fmla="*/ 0 w 1604772"/>
              <a:gd name="connsiteY0" fmla="*/ 267467 h 1604772"/>
              <a:gd name="connsiteX1" fmla="*/ 267467 w 1604772"/>
              <a:gd name="connsiteY1" fmla="*/ 0 h 1604772"/>
              <a:gd name="connsiteX2" fmla="*/ 1337305 w 1604772"/>
              <a:gd name="connsiteY2" fmla="*/ 0 h 1604772"/>
              <a:gd name="connsiteX3" fmla="*/ 1604772 w 1604772"/>
              <a:gd name="connsiteY3" fmla="*/ 267467 h 1604772"/>
              <a:gd name="connsiteX4" fmla="*/ 1604772 w 1604772"/>
              <a:gd name="connsiteY4" fmla="*/ 1337305 h 1604772"/>
              <a:gd name="connsiteX5" fmla="*/ 1337305 w 1604772"/>
              <a:gd name="connsiteY5" fmla="*/ 1604772 h 1604772"/>
              <a:gd name="connsiteX6" fmla="*/ 267467 w 1604772"/>
              <a:gd name="connsiteY6" fmla="*/ 1604772 h 1604772"/>
              <a:gd name="connsiteX7" fmla="*/ 0 w 1604772"/>
              <a:gd name="connsiteY7" fmla="*/ 1337305 h 1604772"/>
              <a:gd name="connsiteX8" fmla="*/ 0 w 1604772"/>
              <a:gd name="connsiteY8" fmla="*/ 267467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772" h="1604772">
                <a:moveTo>
                  <a:pt x="0" y="267467"/>
                </a:moveTo>
                <a:cubicBezTo>
                  <a:pt x="0" y="119749"/>
                  <a:pt x="119749" y="0"/>
                  <a:pt x="267467" y="0"/>
                </a:cubicBezTo>
                <a:lnTo>
                  <a:pt x="1337305" y="0"/>
                </a:lnTo>
                <a:cubicBezTo>
                  <a:pt x="1485023" y="0"/>
                  <a:pt x="1604772" y="119749"/>
                  <a:pt x="1604772" y="267467"/>
                </a:cubicBezTo>
                <a:lnTo>
                  <a:pt x="1604772" y="1337305"/>
                </a:lnTo>
                <a:cubicBezTo>
                  <a:pt x="1604772" y="1485023"/>
                  <a:pt x="1485023" y="1604772"/>
                  <a:pt x="1337305" y="1604772"/>
                </a:cubicBezTo>
                <a:lnTo>
                  <a:pt x="267467" y="1604772"/>
                </a:lnTo>
                <a:cubicBezTo>
                  <a:pt x="119749" y="1604772"/>
                  <a:pt x="0" y="1485023"/>
                  <a:pt x="0" y="1337305"/>
                </a:cubicBezTo>
                <a:lnTo>
                  <a:pt x="0" y="267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869" tIns="127869" rIns="127869" bIns="12786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/>
              <a:t>Personalized user experiences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B249727-CADE-2DCE-7A42-5D866A42282F}"/>
              </a:ext>
            </a:extLst>
          </p:cNvPr>
          <p:cNvSpPr/>
          <p:nvPr/>
        </p:nvSpPr>
        <p:spPr>
          <a:xfrm>
            <a:off x="2620262" y="3333291"/>
            <a:ext cx="1604772" cy="1604772"/>
          </a:xfrm>
          <a:custGeom>
            <a:avLst/>
            <a:gdLst>
              <a:gd name="connsiteX0" fmla="*/ 0 w 1604772"/>
              <a:gd name="connsiteY0" fmla="*/ 267467 h 1604772"/>
              <a:gd name="connsiteX1" fmla="*/ 267467 w 1604772"/>
              <a:gd name="connsiteY1" fmla="*/ 0 h 1604772"/>
              <a:gd name="connsiteX2" fmla="*/ 1337305 w 1604772"/>
              <a:gd name="connsiteY2" fmla="*/ 0 h 1604772"/>
              <a:gd name="connsiteX3" fmla="*/ 1604772 w 1604772"/>
              <a:gd name="connsiteY3" fmla="*/ 267467 h 1604772"/>
              <a:gd name="connsiteX4" fmla="*/ 1604772 w 1604772"/>
              <a:gd name="connsiteY4" fmla="*/ 1337305 h 1604772"/>
              <a:gd name="connsiteX5" fmla="*/ 1337305 w 1604772"/>
              <a:gd name="connsiteY5" fmla="*/ 1604772 h 1604772"/>
              <a:gd name="connsiteX6" fmla="*/ 267467 w 1604772"/>
              <a:gd name="connsiteY6" fmla="*/ 1604772 h 1604772"/>
              <a:gd name="connsiteX7" fmla="*/ 0 w 1604772"/>
              <a:gd name="connsiteY7" fmla="*/ 1337305 h 1604772"/>
              <a:gd name="connsiteX8" fmla="*/ 0 w 1604772"/>
              <a:gd name="connsiteY8" fmla="*/ 267467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772" h="1604772">
                <a:moveTo>
                  <a:pt x="0" y="267467"/>
                </a:moveTo>
                <a:cubicBezTo>
                  <a:pt x="0" y="119749"/>
                  <a:pt x="119749" y="0"/>
                  <a:pt x="267467" y="0"/>
                </a:cubicBezTo>
                <a:lnTo>
                  <a:pt x="1337305" y="0"/>
                </a:lnTo>
                <a:cubicBezTo>
                  <a:pt x="1485023" y="0"/>
                  <a:pt x="1604772" y="119749"/>
                  <a:pt x="1604772" y="267467"/>
                </a:cubicBezTo>
                <a:lnTo>
                  <a:pt x="1604772" y="1337305"/>
                </a:lnTo>
                <a:cubicBezTo>
                  <a:pt x="1604772" y="1485023"/>
                  <a:pt x="1485023" y="1604772"/>
                  <a:pt x="1337305" y="1604772"/>
                </a:cubicBezTo>
                <a:lnTo>
                  <a:pt x="267467" y="1604772"/>
                </a:lnTo>
                <a:cubicBezTo>
                  <a:pt x="119749" y="1604772"/>
                  <a:pt x="0" y="1485023"/>
                  <a:pt x="0" y="1337305"/>
                </a:cubicBezTo>
                <a:lnTo>
                  <a:pt x="0" y="267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869" tIns="127869" rIns="127869" bIns="12786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/>
              <a:t>Improved search results and content recommendations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6864AE3-E8C1-4A04-606C-DFA61AD2374A}"/>
              </a:ext>
            </a:extLst>
          </p:cNvPr>
          <p:cNvSpPr/>
          <p:nvPr/>
        </p:nvSpPr>
        <p:spPr>
          <a:xfrm>
            <a:off x="4348478" y="3333291"/>
            <a:ext cx="1604772" cy="1604772"/>
          </a:xfrm>
          <a:custGeom>
            <a:avLst/>
            <a:gdLst>
              <a:gd name="connsiteX0" fmla="*/ 0 w 1604772"/>
              <a:gd name="connsiteY0" fmla="*/ 267467 h 1604772"/>
              <a:gd name="connsiteX1" fmla="*/ 267467 w 1604772"/>
              <a:gd name="connsiteY1" fmla="*/ 0 h 1604772"/>
              <a:gd name="connsiteX2" fmla="*/ 1337305 w 1604772"/>
              <a:gd name="connsiteY2" fmla="*/ 0 h 1604772"/>
              <a:gd name="connsiteX3" fmla="*/ 1604772 w 1604772"/>
              <a:gd name="connsiteY3" fmla="*/ 267467 h 1604772"/>
              <a:gd name="connsiteX4" fmla="*/ 1604772 w 1604772"/>
              <a:gd name="connsiteY4" fmla="*/ 1337305 h 1604772"/>
              <a:gd name="connsiteX5" fmla="*/ 1337305 w 1604772"/>
              <a:gd name="connsiteY5" fmla="*/ 1604772 h 1604772"/>
              <a:gd name="connsiteX6" fmla="*/ 267467 w 1604772"/>
              <a:gd name="connsiteY6" fmla="*/ 1604772 h 1604772"/>
              <a:gd name="connsiteX7" fmla="*/ 0 w 1604772"/>
              <a:gd name="connsiteY7" fmla="*/ 1337305 h 1604772"/>
              <a:gd name="connsiteX8" fmla="*/ 0 w 1604772"/>
              <a:gd name="connsiteY8" fmla="*/ 267467 h 16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4772" h="1604772">
                <a:moveTo>
                  <a:pt x="0" y="267467"/>
                </a:moveTo>
                <a:cubicBezTo>
                  <a:pt x="0" y="119749"/>
                  <a:pt x="119749" y="0"/>
                  <a:pt x="267467" y="0"/>
                </a:cubicBezTo>
                <a:lnTo>
                  <a:pt x="1337305" y="0"/>
                </a:lnTo>
                <a:cubicBezTo>
                  <a:pt x="1485023" y="0"/>
                  <a:pt x="1604772" y="119749"/>
                  <a:pt x="1604772" y="267467"/>
                </a:cubicBezTo>
                <a:lnTo>
                  <a:pt x="1604772" y="1337305"/>
                </a:lnTo>
                <a:cubicBezTo>
                  <a:pt x="1604772" y="1485023"/>
                  <a:pt x="1485023" y="1604772"/>
                  <a:pt x="1337305" y="1604772"/>
                </a:cubicBezTo>
                <a:lnTo>
                  <a:pt x="267467" y="1604772"/>
                </a:lnTo>
                <a:cubicBezTo>
                  <a:pt x="119749" y="1604772"/>
                  <a:pt x="0" y="1485023"/>
                  <a:pt x="0" y="1337305"/>
                </a:cubicBezTo>
                <a:lnTo>
                  <a:pt x="0" y="267467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7869" tIns="127869" rIns="127869" bIns="127869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AI-powered virtual assistants and chatbots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856</Words>
  <Application>Microsoft Office PowerPoint</Application>
  <PresentationFormat>On-screen Show (16:9)</PresentationFormat>
  <Paragraphs>142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Google Sans</vt:lpstr>
      <vt:lpstr>Office Theme</vt:lpstr>
      <vt:lpstr>The Rise of Web 3.0: Shaping the Internet's Future</vt:lpstr>
      <vt:lpstr>Introduction to Web 3.0</vt:lpstr>
      <vt:lpstr>Introduction to Web 3.0</vt:lpstr>
      <vt:lpstr>Introduction to Web 3.0</vt:lpstr>
      <vt:lpstr>Evolution of the Web</vt:lpstr>
      <vt:lpstr>Key Technologies Driving Web 3.0</vt:lpstr>
      <vt:lpstr>Blockchain in Web 3.0</vt:lpstr>
      <vt:lpstr>Pop Quiz: Blockchain</vt:lpstr>
      <vt:lpstr>Artificial Intelligence in Web 3.0</vt:lpstr>
      <vt:lpstr>Internet of Things (IoT) in Web 3.0</vt:lpstr>
      <vt:lpstr>Decentralized Networks</vt:lpstr>
      <vt:lpstr>Pop Quiz: Decentralization</vt:lpstr>
      <vt:lpstr>Semantic Web</vt:lpstr>
      <vt:lpstr>Benefits of Web 3.0</vt:lpstr>
      <vt:lpstr>Challenges Facing Web 3.0</vt:lpstr>
      <vt:lpstr>Web 3.0 and Cryptocurrencies</vt:lpstr>
      <vt:lpstr>Pop Quiz: Cryptocurrencies</vt:lpstr>
      <vt:lpstr>Web 3.0 and Data Privacy</vt:lpstr>
      <vt:lpstr>The Future of Search in Web 3.0</vt:lpstr>
      <vt:lpstr>Web 3.0 in Education</vt:lpstr>
      <vt:lpstr>Preparing for Web 3.0</vt:lpstr>
      <vt:lpstr>Pop Quiz: Web 3.0 Preparation</vt:lpstr>
      <vt:lpstr>Conclusion: The Web 3.0 Revolution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Rise of Web 3.0: Shaping the Internet's Future</dc:title>
  <dc:subject>PptxGenJS Presentation</dc:subject>
  <dc:creator>PptxGenJS</dc:creator>
  <cp:lastModifiedBy>fatimajaffar</cp:lastModifiedBy>
  <cp:revision>1</cp:revision>
  <dcterms:created xsi:type="dcterms:W3CDTF">2024-09-24T04:41:28Z</dcterms:created>
  <dcterms:modified xsi:type="dcterms:W3CDTF">2024-09-24T05:59:40Z</dcterms:modified>
</cp:coreProperties>
</file>