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5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D05B-F9B7-E949-8373-C6F32CBEAC38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3DC1-824B-D34C-884B-FC2BDCBB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urse-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9009063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119373" y="891550"/>
            <a:ext cx="1925938" cy="3112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11163"/>
            <a:ext cx="2133600" cy="221783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4851" y="664829"/>
            <a:ext cx="10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BF"/>
                </a:solidFill>
              </a:rPr>
              <a:t>Chapters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30" y="1981200"/>
            <a:ext cx="1975891" cy="83820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8580" y="3668508"/>
            <a:ext cx="170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Two </a:t>
            </a:r>
            <a:r>
              <a:rPr lang="en-US" dirty="0" err="1" smtClean="0">
                <a:solidFill>
                  <a:srgbClr val="008000"/>
                </a:solidFill>
              </a:rPr>
              <a:t>sequentials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in this chapter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7464" y="1981200"/>
            <a:ext cx="6315052" cy="481477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7192" y="3454863"/>
            <a:ext cx="288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problems in this vertical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9116" y="1438576"/>
            <a:ext cx="6404933" cy="46630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50891" y="1119710"/>
            <a:ext cx="334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Six verticals within this sequential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74648" y="2819400"/>
            <a:ext cx="0" cy="9402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7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</dc:creator>
  <cp:lastModifiedBy>ike</cp:lastModifiedBy>
  <cp:revision>1</cp:revision>
  <dcterms:created xsi:type="dcterms:W3CDTF">2014-06-22T21:32:28Z</dcterms:created>
  <dcterms:modified xsi:type="dcterms:W3CDTF">2014-06-22T21:38:33Z</dcterms:modified>
</cp:coreProperties>
</file>