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7F7B1-B766-4164-8DDC-DC222D6EE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5F0C86-67D6-4076-B86E-702EDBDF2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4B7AC-EBD3-4C2F-9065-A5D38A62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D3-0C3B-4E61-A99D-8921B54CF16D}" type="datetimeFigureOut">
              <a:rPr lang="es-PE" smtClean="0"/>
              <a:t>30/12/2021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48290-1704-4379-8BB4-9632446D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6548D8-B02A-4775-92CC-20873C57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57F4-A018-4221-8ED8-2D9A0F9FB6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389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31E6F-B73C-420F-8CA8-65553842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793C57-FB8C-4282-8767-2B4176FC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E98DDC-E780-4D57-B918-3FD581E4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D3-0C3B-4E61-A99D-8921B54CF16D}" type="datetimeFigureOut">
              <a:rPr lang="es-PE" smtClean="0"/>
              <a:t>30/12/2021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7F5EEE-237A-42A5-89A6-C0CC68D8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BF9A1-EFEF-434F-8B3D-9CFC415B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57F4-A018-4221-8ED8-2D9A0F9FB6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260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2BF9E4-157B-4CD3-BA10-8DC1A25B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9ECBAF-4822-470D-80C5-7C8DC916A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9E2C4E-6228-4AAF-8344-55475AA3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D3-0C3B-4E61-A99D-8921B54CF16D}" type="datetimeFigureOut">
              <a:rPr lang="es-PE" smtClean="0"/>
              <a:t>30/12/2021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0F41F-BBE3-4B4E-B241-2BEA16B3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84790-9761-47F2-88B9-A0345CD7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57F4-A018-4221-8ED8-2D9A0F9FB6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539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9CD30-83E8-43D2-A7D2-7849C5C1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EC835F-CC25-4D35-B512-FA25FBAB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63C9A-FE24-45FF-8CD3-B9231BDC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D3-0C3B-4E61-A99D-8921B54CF16D}" type="datetimeFigureOut">
              <a:rPr lang="es-PE" smtClean="0"/>
              <a:t>30/12/2021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490C5-CF35-4C76-91EC-B3F53D6F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3F47C-6E74-49E2-A7AC-4D19E009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57F4-A018-4221-8ED8-2D9A0F9FB6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087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47D47-CDE8-48DD-9B9C-5DE942FE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321CA3-FD41-4E99-975F-1A411F6C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9E2BE2-4A56-4204-A782-3DA7908D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D3-0C3B-4E61-A99D-8921B54CF16D}" type="datetimeFigureOut">
              <a:rPr lang="es-PE" smtClean="0"/>
              <a:t>30/12/2021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4ACEC5-BB7E-49F8-B977-727D6A54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E1AE47-22EF-4B19-BEE8-B9F7F077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57F4-A018-4221-8ED8-2D9A0F9FB6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618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EB710-2A32-4DC3-BFE5-4CEF6697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1D97CB-0D11-482A-AA82-06C6B48CA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25ACCE-C6D8-422A-A5DB-F79878205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13B30-8B25-48EE-A9FF-49B696B6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D3-0C3B-4E61-A99D-8921B54CF16D}" type="datetimeFigureOut">
              <a:rPr lang="es-PE" smtClean="0"/>
              <a:t>30/12/2021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820CC7-10A0-4CE1-9868-E8C0D776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3D28CC-2E59-4651-A612-EF04ED81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57F4-A018-4221-8ED8-2D9A0F9FB6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67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B25A8-DAD8-42DE-A807-D07DA137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081276-FE3A-4349-9E7D-28CFA2F0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D00274-B3AF-4C7E-BDD5-19752F0D5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CEDAD5-7755-42D1-9B21-89A5BCCF6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01F453-E129-49BA-8C42-68AB3A63D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E2E797-7DDD-41D4-80E1-B48C8536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D3-0C3B-4E61-A99D-8921B54CF16D}" type="datetimeFigureOut">
              <a:rPr lang="es-PE" smtClean="0"/>
              <a:t>30/12/2021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CFD792-352F-49EF-8526-BA8B39B8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8E1BB7-911F-4650-9F43-98586B62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57F4-A018-4221-8ED8-2D9A0F9FB6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449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5809F-4899-4E50-9BC5-9F9197C0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A60B11-B090-4699-8D23-0A3343D0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D3-0C3B-4E61-A99D-8921B54CF16D}" type="datetimeFigureOut">
              <a:rPr lang="es-PE" smtClean="0"/>
              <a:t>30/12/2021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921B33-9F1F-4A5F-8E86-271BEB40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C2F27B-A59D-4F00-8FDC-5548CFFA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57F4-A018-4221-8ED8-2D9A0F9FB6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29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BAD08B-2C40-4B4A-B216-78F672D7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D3-0C3B-4E61-A99D-8921B54CF16D}" type="datetimeFigureOut">
              <a:rPr lang="es-PE" smtClean="0"/>
              <a:t>30/12/2021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27D35A-19FE-45F9-871D-F43D5FC1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BF8FC0-2CDD-45CC-8116-4D972004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57F4-A018-4221-8ED8-2D9A0F9FB6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158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36855-B6EE-44AB-801B-67318445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8BA54-057E-43B6-AB50-C2D2DF4D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421C48-E48F-4F31-8169-6A6E9BAED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7724F7-698E-47D4-B2C7-BC097C5A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D3-0C3B-4E61-A99D-8921B54CF16D}" type="datetimeFigureOut">
              <a:rPr lang="es-PE" smtClean="0"/>
              <a:t>30/12/2021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11F8C2-297B-4DDE-9085-A0B75840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5665E3-C961-4214-BEF8-E424C435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57F4-A018-4221-8ED8-2D9A0F9FB6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239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AB88-9991-4AC4-9141-25AE7CC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D7803C-027C-4217-9D08-BF9CF87DA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048C3B-267F-432E-BA5B-E39F6168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C53407-5A85-46B3-A3F0-30D08A3A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D3-0C3B-4E61-A99D-8921B54CF16D}" type="datetimeFigureOut">
              <a:rPr lang="es-PE" smtClean="0"/>
              <a:t>30/12/2021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679E1D-EF42-49B8-912A-7CE50877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341E1F-D6BF-4ABB-BBBF-0EA2115F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57F4-A018-4221-8ED8-2D9A0F9FB6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548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A795A9-1DB7-45F8-9169-32BD9323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2F9F0-C2C0-4CDE-9946-5A747E76D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64DC51-7D2D-4719-9C39-E5539970E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97D3-0C3B-4E61-A99D-8921B54CF16D}" type="datetimeFigureOut">
              <a:rPr lang="es-PE" smtClean="0"/>
              <a:t>30/12/2021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789CCE-C9B6-4B3B-9898-2EF8AF495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CD25BA-74B5-4388-A18F-F6951A4CF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457F4-A018-4221-8ED8-2D9A0F9FB6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565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7EF82D3-9D76-4CC3-B908-D3CFDA0DF5AA}"/>
              </a:ext>
            </a:extLst>
          </p:cNvPr>
          <p:cNvSpPr/>
          <p:nvPr/>
        </p:nvSpPr>
        <p:spPr>
          <a:xfrm>
            <a:off x="1783796" y="2193109"/>
            <a:ext cx="4279173" cy="2852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02E032F9-FA3C-4625-8FED-C16A50DF2E0C}"/>
              </a:ext>
            </a:extLst>
          </p:cNvPr>
          <p:cNvSpPr/>
          <p:nvPr/>
        </p:nvSpPr>
        <p:spPr>
          <a:xfrm>
            <a:off x="2530596" y="2128076"/>
            <a:ext cx="498583" cy="30344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0A7DE2E-7084-433D-B99A-1C7E5BAB6D8D}"/>
              </a:ext>
            </a:extLst>
          </p:cNvPr>
          <p:cNvSpPr/>
          <p:nvPr/>
        </p:nvSpPr>
        <p:spPr>
          <a:xfrm>
            <a:off x="1671331" y="2857531"/>
            <a:ext cx="4480902" cy="49858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4637E8-B5FC-4E7E-A55C-27A17875796A}"/>
              </a:ext>
            </a:extLst>
          </p:cNvPr>
          <p:cNvSpPr/>
          <p:nvPr/>
        </p:nvSpPr>
        <p:spPr>
          <a:xfrm>
            <a:off x="6574871" y="2193109"/>
            <a:ext cx="4279173" cy="2852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84119E2-1EB2-4ED5-94E1-783D74314D47}"/>
              </a:ext>
            </a:extLst>
          </p:cNvPr>
          <p:cNvSpPr/>
          <p:nvPr/>
        </p:nvSpPr>
        <p:spPr>
          <a:xfrm>
            <a:off x="6612300" y="2223604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0E0D70-2C1B-4F08-A28A-9AEAD3BA962E}"/>
              </a:ext>
            </a:extLst>
          </p:cNvPr>
          <p:cNvSpPr/>
          <p:nvPr/>
        </p:nvSpPr>
        <p:spPr>
          <a:xfrm>
            <a:off x="7360204" y="2223604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ECBC78E-ECF8-41A1-A9A7-9635BF95AC76}"/>
              </a:ext>
            </a:extLst>
          </p:cNvPr>
          <p:cNvSpPr/>
          <p:nvPr/>
        </p:nvSpPr>
        <p:spPr>
          <a:xfrm>
            <a:off x="8108108" y="2223604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9BFE305-80DD-4C5D-9BC0-77A23E080744}"/>
              </a:ext>
            </a:extLst>
          </p:cNvPr>
          <p:cNvSpPr/>
          <p:nvPr/>
        </p:nvSpPr>
        <p:spPr>
          <a:xfrm>
            <a:off x="4061418" y="2583604"/>
            <a:ext cx="13468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AXIS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1B14319-7BC0-4DDA-AB97-F8B271C97581}"/>
              </a:ext>
            </a:extLst>
          </p:cNvPr>
          <p:cNvSpPr/>
          <p:nvPr/>
        </p:nvSpPr>
        <p:spPr>
          <a:xfrm>
            <a:off x="2947057" y="4225013"/>
            <a:ext cx="14107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 AXIS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25C3578-DD6A-452B-B125-79580CCB26C5}"/>
              </a:ext>
            </a:extLst>
          </p:cNvPr>
          <p:cNvSpPr/>
          <p:nvPr/>
        </p:nvSpPr>
        <p:spPr>
          <a:xfrm>
            <a:off x="1783796" y="308632"/>
            <a:ext cx="56770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flex-direction</a:t>
            </a:r>
            <a:r>
              <a:rPr lang="es-E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 </a:t>
            </a:r>
            <a:r>
              <a:rPr lang="es-ES" sz="5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row</a:t>
            </a:r>
            <a:r>
              <a:rPr lang="es-E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;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40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7EF82D3-9D76-4CC3-B908-D3CFDA0DF5AA}"/>
              </a:ext>
            </a:extLst>
          </p:cNvPr>
          <p:cNvSpPr/>
          <p:nvPr/>
        </p:nvSpPr>
        <p:spPr>
          <a:xfrm>
            <a:off x="1783796" y="2193109"/>
            <a:ext cx="4279173" cy="2852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02E032F9-FA3C-4625-8FED-C16A50DF2E0C}"/>
              </a:ext>
            </a:extLst>
          </p:cNvPr>
          <p:cNvSpPr/>
          <p:nvPr/>
        </p:nvSpPr>
        <p:spPr>
          <a:xfrm>
            <a:off x="4122886" y="2147126"/>
            <a:ext cx="498583" cy="302494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0A7DE2E-7084-433D-B99A-1C7E5BAB6D8D}"/>
              </a:ext>
            </a:extLst>
          </p:cNvPr>
          <p:cNvSpPr/>
          <p:nvPr/>
        </p:nvSpPr>
        <p:spPr>
          <a:xfrm flipH="1">
            <a:off x="1638299" y="2896978"/>
            <a:ext cx="4457701" cy="49858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4637E8-B5FC-4E7E-A55C-27A17875796A}"/>
              </a:ext>
            </a:extLst>
          </p:cNvPr>
          <p:cNvSpPr/>
          <p:nvPr/>
        </p:nvSpPr>
        <p:spPr>
          <a:xfrm>
            <a:off x="6574871" y="2193109"/>
            <a:ext cx="4279173" cy="2852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84119E2-1EB2-4ED5-94E1-783D74314D47}"/>
              </a:ext>
            </a:extLst>
          </p:cNvPr>
          <p:cNvSpPr/>
          <p:nvPr/>
        </p:nvSpPr>
        <p:spPr>
          <a:xfrm>
            <a:off x="10110221" y="2223604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0E0D70-2C1B-4F08-A28A-9AEAD3BA962E}"/>
              </a:ext>
            </a:extLst>
          </p:cNvPr>
          <p:cNvSpPr/>
          <p:nvPr/>
        </p:nvSpPr>
        <p:spPr>
          <a:xfrm>
            <a:off x="9353775" y="2222332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ECBC78E-ECF8-41A1-A9A7-9635BF95AC76}"/>
              </a:ext>
            </a:extLst>
          </p:cNvPr>
          <p:cNvSpPr/>
          <p:nvPr/>
        </p:nvSpPr>
        <p:spPr>
          <a:xfrm>
            <a:off x="8606027" y="2222332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9BFE305-80DD-4C5D-9BC0-77A23E080744}"/>
              </a:ext>
            </a:extLst>
          </p:cNvPr>
          <p:cNvSpPr/>
          <p:nvPr/>
        </p:nvSpPr>
        <p:spPr>
          <a:xfrm>
            <a:off x="2279919" y="2624464"/>
            <a:ext cx="13468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AXIS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1B14319-7BC0-4DDA-AB97-F8B271C97581}"/>
              </a:ext>
            </a:extLst>
          </p:cNvPr>
          <p:cNvSpPr/>
          <p:nvPr/>
        </p:nvSpPr>
        <p:spPr>
          <a:xfrm>
            <a:off x="2838432" y="4099430"/>
            <a:ext cx="14107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 AXIS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25C3578-DD6A-452B-B125-79580CCB26C5}"/>
              </a:ext>
            </a:extLst>
          </p:cNvPr>
          <p:cNvSpPr/>
          <p:nvPr/>
        </p:nvSpPr>
        <p:spPr>
          <a:xfrm>
            <a:off x="1783796" y="309396"/>
            <a:ext cx="8002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flex-direction</a:t>
            </a:r>
            <a:r>
              <a:rPr lang="es-E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 </a:t>
            </a:r>
            <a:r>
              <a:rPr lang="es-ES" sz="5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row</a:t>
            </a:r>
            <a:r>
              <a:rPr lang="es-E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-reverse</a:t>
            </a:r>
            <a:r>
              <a:rPr lang="es-E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;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37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7EF82D3-9D76-4CC3-B908-D3CFDA0DF5AA}"/>
              </a:ext>
            </a:extLst>
          </p:cNvPr>
          <p:cNvSpPr/>
          <p:nvPr/>
        </p:nvSpPr>
        <p:spPr>
          <a:xfrm>
            <a:off x="1783796" y="2193109"/>
            <a:ext cx="4279173" cy="2852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0A7DE2E-7084-433D-B99A-1C7E5BAB6D8D}"/>
              </a:ext>
            </a:extLst>
          </p:cNvPr>
          <p:cNvSpPr/>
          <p:nvPr/>
        </p:nvSpPr>
        <p:spPr>
          <a:xfrm>
            <a:off x="1671332" y="3329583"/>
            <a:ext cx="4513014" cy="49858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4637E8-B5FC-4E7E-A55C-27A17875796A}"/>
              </a:ext>
            </a:extLst>
          </p:cNvPr>
          <p:cNvSpPr/>
          <p:nvPr/>
        </p:nvSpPr>
        <p:spPr>
          <a:xfrm>
            <a:off x="6574871" y="2193109"/>
            <a:ext cx="4279173" cy="2852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84119E2-1EB2-4ED5-94E1-783D74314D47}"/>
              </a:ext>
            </a:extLst>
          </p:cNvPr>
          <p:cNvSpPr/>
          <p:nvPr/>
        </p:nvSpPr>
        <p:spPr>
          <a:xfrm>
            <a:off x="6612300" y="2223604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0E0D70-2C1B-4F08-A28A-9AEAD3BA962E}"/>
              </a:ext>
            </a:extLst>
          </p:cNvPr>
          <p:cNvSpPr/>
          <p:nvPr/>
        </p:nvSpPr>
        <p:spPr>
          <a:xfrm>
            <a:off x="6616570" y="2970537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ECBC78E-ECF8-41A1-A9A7-9635BF95AC76}"/>
              </a:ext>
            </a:extLst>
          </p:cNvPr>
          <p:cNvSpPr/>
          <p:nvPr/>
        </p:nvSpPr>
        <p:spPr>
          <a:xfrm>
            <a:off x="6611572" y="3719390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9BFE305-80DD-4C5D-9BC0-77A23E080744}"/>
              </a:ext>
            </a:extLst>
          </p:cNvPr>
          <p:cNvSpPr/>
          <p:nvPr/>
        </p:nvSpPr>
        <p:spPr>
          <a:xfrm>
            <a:off x="3046692" y="4185060"/>
            <a:ext cx="13468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AXIS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1B14319-7BC0-4DDA-AB97-F8B271C97581}"/>
              </a:ext>
            </a:extLst>
          </p:cNvPr>
          <p:cNvSpPr/>
          <p:nvPr/>
        </p:nvSpPr>
        <p:spPr>
          <a:xfrm>
            <a:off x="4267793" y="3074020"/>
            <a:ext cx="14107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 AXIS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25C3578-DD6A-452B-B125-79580CCB26C5}"/>
              </a:ext>
            </a:extLst>
          </p:cNvPr>
          <p:cNvSpPr/>
          <p:nvPr/>
        </p:nvSpPr>
        <p:spPr>
          <a:xfrm>
            <a:off x="1783796" y="308194"/>
            <a:ext cx="6686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flex-direction</a:t>
            </a:r>
            <a:r>
              <a:rPr lang="es-E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 </a:t>
            </a:r>
            <a:r>
              <a:rPr lang="es-ES" sz="5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column</a:t>
            </a:r>
            <a:r>
              <a:rPr lang="es-E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;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02E032F9-FA3C-4625-8FED-C16A50DF2E0C}"/>
              </a:ext>
            </a:extLst>
          </p:cNvPr>
          <p:cNvSpPr/>
          <p:nvPr/>
        </p:nvSpPr>
        <p:spPr>
          <a:xfrm>
            <a:off x="2689279" y="2118551"/>
            <a:ext cx="498583" cy="3063049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179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7EF82D3-9D76-4CC3-B908-D3CFDA0DF5AA}"/>
              </a:ext>
            </a:extLst>
          </p:cNvPr>
          <p:cNvSpPr/>
          <p:nvPr/>
        </p:nvSpPr>
        <p:spPr>
          <a:xfrm>
            <a:off x="1783796" y="2193109"/>
            <a:ext cx="4279173" cy="2852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0A7DE2E-7084-433D-B99A-1C7E5BAB6D8D}"/>
              </a:ext>
            </a:extLst>
          </p:cNvPr>
          <p:cNvSpPr/>
          <p:nvPr/>
        </p:nvSpPr>
        <p:spPr>
          <a:xfrm>
            <a:off x="1694531" y="4048692"/>
            <a:ext cx="4457700" cy="49858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4637E8-B5FC-4E7E-A55C-27A17875796A}"/>
              </a:ext>
            </a:extLst>
          </p:cNvPr>
          <p:cNvSpPr/>
          <p:nvPr/>
        </p:nvSpPr>
        <p:spPr>
          <a:xfrm>
            <a:off x="6574871" y="2193109"/>
            <a:ext cx="4279173" cy="2852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84119E2-1EB2-4ED5-94E1-783D74314D47}"/>
              </a:ext>
            </a:extLst>
          </p:cNvPr>
          <p:cNvSpPr/>
          <p:nvPr/>
        </p:nvSpPr>
        <p:spPr>
          <a:xfrm>
            <a:off x="6616570" y="4269149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0E0D70-2C1B-4F08-A28A-9AEAD3BA962E}"/>
              </a:ext>
            </a:extLst>
          </p:cNvPr>
          <p:cNvSpPr/>
          <p:nvPr/>
        </p:nvSpPr>
        <p:spPr>
          <a:xfrm>
            <a:off x="6616570" y="3503166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ECBC78E-ECF8-41A1-A9A7-9635BF95AC76}"/>
              </a:ext>
            </a:extLst>
          </p:cNvPr>
          <p:cNvSpPr/>
          <p:nvPr/>
        </p:nvSpPr>
        <p:spPr>
          <a:xfrm>
            <a:off x="6616570" y="2750650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9BFE305-80DD-4C5D-9BC0-77A23E080744}"/>
              </a:ext>
            </a:extLst>
          </p:cNvPr>
          <p:cNvSpPr/>
          <p:nvPr/>
        </p:nvSpPr>
        <p:spPr>
          <a:xfrm>
            <a:off x="3249959" y="2790199"/>
            <a:ext cx="13468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AXIS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1B14319-7BC0-4DDA-AB97-F8B271C97581}"/>
              </a:ext>
            </a:extLst>
          </p:cNvPr>
          <p:cNvSpPr/>
          <p:nvPr/>
        </p:nvSpPr>
        <p:spPr>
          <a:xfrm>
            <a:off x="4261887" y="3783605"/>
            <a:ext cx="14107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 AXIS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25C3578-DD6A-452B-B125-79580CCB26C5}"/>
              </a:ext>
            </a:extLst>
          </p:cNvPr>
          <p:cNvSpPr/>
          <p:nvPr/>
        </p:nvSpPr>
        <p:spPr>
          <a:xfrm>
            <a:off x="1783796" y="313786"/>
            <a:ext cx="9353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flex-direction</a:t>
            </a:r>
            <a:r>
              <a:rPr lang="es-E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 </a:t>
            </a:r>
            <a:r>
              <a:rPr lang="es-ES" sz="5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column</a:t>
            </a:r>
            <a:r>
              <a:rPr lang="es-E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-reverse</a:t>
            </a:r>
            <a:r>
              <a:rPr lang="es-E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;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02E032F9-FA3C-4625-8FED-C16A50DF2E0C}"/>
              </a:ext>
            </a:extLst>
          </p:cNvPr>
          <p:cNvSpPr/>
          <p:nvPr/>
        </p:nvSpPr>
        <p:spPr>
          <a:xfrm flipV="1">
            <a:off x="2860593" y="2066924"/>
            <a:ext cx="498583" cy="3043999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4048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44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Renzo Belón Ortega</dc:creator>
  <cp:lastModifiedBy>Renzo Belón Ortega</cp:lastModifiedBy>
  <cp:revision>12</cp:revision>
  <dcterms:created xsi:type="dcterms:W3CDTF">2021-12-30T18:36:11Z</dcterms:created>
  <dcterms:modified xsi:type="dcterms:W3CDTF">2021-12-31T04:51:05Z</dcterms:modified>
</cp:coreProperties>
</file>