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4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5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8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0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0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7262-6072-4098-B34A-908D21C04BA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3643-E5AD-4876-9D56-7D040EFF6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4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光的干涉练习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1939" y="1266216"/>
            <a:ext cx="10828121" cy="3674850"/>
            <a:chOff x="681939" y="1266216"/>
            <a:chExt cx="10828121" cy="36748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39" y="1317648"/>
              <a:ext cx="10828121" cy="3623418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20" y="1266216"/>
              <a:ext cx="4114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8.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595598" y="4369317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234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1389" y="1256591"/>
            <a:ext cx="11109111" cy="1925080"/>
            <a:chOff x="795019" y="1266216"/>
            <a:chExt cx="11109111" cy="19250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70" y="1314341"/>
              <a:ext cx="11084560" cy="187695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19" y="1266216"/>
              <a:ext cx="6295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9.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780793" y="2583465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060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6893" y="1256590"/>
            <a:ext cx="10629261" cy="1938997"/>
            <a:chOff x="795019" y="1266215"/>
            <a:chExt cx="10629261" cy="193899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894" y="1266215"/>
              <a:ext cx="10600386" cy="193899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19" y="1266216"/>
              <a:ext cx="5236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10.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441386" y="2519757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92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5697" y="1044835"/>
            <a:ext cx="10720605" cy="4095055"/>
            <a:chOff x="735697" y="1266216"/>
            <a:chExt cx="10720605" cy="409505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97" y="1285466"/>
              <a:ext cx="10720605" cy="407580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19" y="1266216"/>
              <a:ext cx="5043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11.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499262" y="4493559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77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5486" y="1208464"/>
            <a:ext cx="10921027" cy="2732331"/>
            <a:chOff x="795020" y="1266216"/>
            <a:chExt cx="10921027" cy="273233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020" y="1285466"/>
              <a:ext cx="10921027" cy="271308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20" y="1266216"/>
              <a:ext cx="51401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12.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591859" y="3382389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865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8396" y="1083336"/>
            <a:ext cx="11035208" cy="3706045"/>
            <a:chOff x="795019" y="1266216"/>
            <a:chExt cx="11035208" cy="37060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657" y="1275841"/>
              <a:ext cx="10822570" cy="369642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19" y="1266216"/>
              <a:ext cx="5043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13.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385673" y="4222125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57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5940" y="1121837"/>
            <a:ext cx="10863992" cy="4268310"/>
            <a:chOff x="733692" y="1266216"/>
            <a:chExt cx="10863992" cy="42683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692" y="1297133"/>
              <a:ext cx="10863992" cy="423739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19" y="1266216"/>
              <a:ext cx="5236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14.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989982" y="4898676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534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1851" y="1441219"/>
            <a:ext cx="10988298" cy="1938951"/>
            <a:chOff x="795020" y="1266216"/>
            <a:chExt cx="10988298" cy="193895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020" y="1285466"/>
              <a:ext cx="10988298" cy="191970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20" y="1266216"/>
              <a:ext cx="5621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15.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638163" y="2695214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49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5020" y="1266216"/>
            <a:ext cx="10498014" cy="2333632"/>
            <a:chOff x="795020" y="1266216"/>
            <a:chExt cx="10498014" cy="2333632"/>
          </a:xfrm>
        </p:grpSpPr>
        <p:sp>
          <p:nvSpPr>
            <p:cNvPr id="3" name="文本框 2"/>
            <p:cNvSpPr txBox="1"/>
            <p:nvPr/>
          </p:nvSpPr>
          <p:spPr>
            <a:xfrm>
              <a:off x="795020" y="1266216"/>
              <a:ext cx="4114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1.</a:t>
              </a:r>
              <a:endParaRPr lang="zh-CN" altLang="en-US" sz="2400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1343083"/>
              <a:ext cx="10086534" cy="225676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0426387" y="2966226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10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5395" y="1266216"/>
            <a:ext cx="10507115" cy="2733898"/>
            <a:chOff x="785395" y="1266216"/>
            <a:chExt cx="10507115" cy="273389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395" y="1304716"/>
              <a:ext cx="10507115" cy="2695398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20" y="1266216"/>
              <a:ext cx="4114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426387" y="3389974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780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3502" y="1266216"/>
            <a:ext cx="10941140" cy="2814894"/>
            <a:chOff x="673502" y="1266216"/>
            <a:chExt cx="10941140" cy="281489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502" y="1285465"/>
              <a:ext cx="10941140" cy="279564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20" y="1266216"/>
              <a:ext cx="4114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426387" y="3445727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626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6765" y="1295091"/>
            <a:ext cx="10798470" cy="1872766"/>
            <a:chOff x="795019" y="1266216"/>
            <a:chExt cx="10798470" cy="18727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019" y="1296064"/>
              <a:ext cx="10798470" cy="1842918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19" y="1266216"/>
              <a:ext cx="58139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437538" y="2598237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59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3825" y="1237340"/>
            <a:ext cx="11044350" cy="2328266"/>
            <a:chOff x="757471" y="1266216"/>
            <a:chExt cx="11044350" cy="23282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471" y="1295091"/>
              <a:ext cx="11044350" cy="229939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20" y="1266216"/>
              <a:ext cx="6583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604803" y="2966226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35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05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6589" y="1266216"/>
            <a:ext cx="10677211" cy="2882447"/>
            <a:chOff x="676589" y="1266216"/>
            <a:chExt cx="10677211" cy="288244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589" y="1266216"/>
              <a:ext cx="10677211" cy="288244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04645" y="1275841"/>
              <a:ext cx="4114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6.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075573" y="3445727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8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039" y="1246965"/>
            <a:ext cx="11264173" cy="2955572"/>
            <a:chOff x="550039" y="1266216"/>
            <a:chExt cx="11264173" cy="295557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039" y="1285466"/>
              <a:ext cx="11264173" cy="2936322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95020" y="1266216"/>
              <a:ext cx="4114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</a:t>
              </a:r>
              <a:r>
                <a:rPr lang="en-US" altLang="zh-CN" sz="2400" dirty="0" smtClean="0"/>
                <a:t>.</a:t>
              </a:r>
              <a:endParaRPr lang="zh-CN" altLang="en-US" sz="2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840821" y="3506554"/>
            <a:ext cx="7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865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49</Words>
  <Application>Microsoft Office PowerPoint</Application>
  <PresentationFormat>宽屏</PresentationFormat>
  <Paragraphs>31</Paragraphs>
  <Slides>17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光的干涉练习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雅纯</dc:creator>
  <cp:lastModifiedBy>高 雅纯</cp:lastModifiedBy>
  <cp:revision>11</cp:revision>
  <dcterms:created xsi:type="dcterms:W3CDTF">2019-05-20T01:46:20Z</dcterms:created>
  <dcterms:modified xsi:type="dcterms:W3CDTF">2019-05-22T14:06:32Z</dcterms:modified>
</cp:coreProperties>
</file>