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6"/>
  </p:notesMasterIdLst>
  <p:sldIdLst>
    <p:sldId id="257" r:id="rId2"/>
    <p:sldId id="267" r:id="rId3"/>
    <p:sldId id="265" r:id="rId4"/>
    <p:sldId id="263" r:id="rId5"/>
    <p:sldId id="264" r:id="rId6"/>
    <p:sldId id="268" r:id="rId7"/>
    <p:sldId id="269" r:id="rId8"/>
    <p:sldId id="270" r:id="rId9"/>
    <p:sldId id="271" r:id="rId10"/>
    <p:sldId id="272" r:id="rId11"/>
    <p:sldId id="259" r:id="rId12"/>
    <p:sldId id="266" r:id="rId13"/>
    <p:sldId id="274" r:id="rId14"/>
    <p:sldId id="27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4B92E-F000-4C2A-9DB2-29FC755F125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E77AF-3D6D-426C-BF59-C9559F84D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4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67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蔬菜大棚监测系统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032448"/>
          </a:xfrm>
        </p:spPr>
        <p:txBody>
          <a:bodyPr/>
          <a:lstStyle/>
          <a:p>
            <a:r>
              <a:rPr lang="zh-CN" altLang="en-US" dirty="0" smtClean="0"/>
              <a:t>小组成员：</a:t>
            </a:r>
            <a:endParaRPr lang="en-US" altLang="zh-CN" dirty="0" smtClean="0"/>
          </a:p>
          <a:p>
            <a:r>
              <a:rPr lang="zh-CN" altLang="en-US" dirty="0" smtClean="0"/>
              <a:t>饶</a:t>
            </a:r>
            <a:r>
              <a:rPr lang="zh-CN" altLang="en-US" dirty="0" smtClean="0"/>
              <a:t>富</a:t>
            </a:r>
            <a:r>
              <a:rPr lang="zh-CN" altLang="en-US" dirty="0" smtClean="0"/>
              <a:t>平</a:t>
            </a:r>
            <a:endParaRPr lang="en-US" altLang="zh-CN" dirty="0" smtClean="0"/>
          </a:p>
          <a:p>
            <a:r>
              <a:rPr lang="zh-CN" altLang="en-US" dirty="0"/>
              <a:t>丘伟</a:t>
            </a:r>
            <a:r>
              <a:rPr lang="zh-CN" altLang="en-US" dirty="0" smtClean="0"/>
              <a:t>杰</a:t>
            </a:r>
            <a:endParaRPr lang="en-US" altLang="zh-CN" dirty="0" smtClean="0"/>
          </a:p>
          <a:p>
            <a:r>
              <a:rPr lang="zh-CN" altLang="en-US" dirty="0"/>
              <a:t>杨计</a:t>
            </a:r>
            <a:r>
              <a:rPr lang="zh-CN" altLang="en-US" dirty="0" smtClean="0"/>
              <a:t>恒</a:t>
            </a:r>
            <a:endParaRPr lang="en-US" altLang="zh-CN" dirty="0" smtClean="0"/>
          </a:p>
          <a:p>
            <a:r>
              <a:rPr lang="zh-CN" altLang="en-US" dirty="0" smtClean="0"/>
              <a:t>杨兴钊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9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-171400"/>
            <a:ext cx="7772400" cy="1470025"/>
          </a:xfrm>
        </p:spPr>
        <p:txBody>
          <a:bodyPr/>
          <a:lstStyle/>
          <a:p>
            <a:r>
              <a:rPr lang="zh-CN" altLang="en-US" dirty="0"/>
              <a:t>求</a:t>
            </a:r>
            <a:r>
              <a:rPr lang="zh-CN" altLang="en-US" dirty="0" smtClean="0"/>
              <a:t>平均值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17306" y="27335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4"/>
                </a:solidFill>
              </a:rPr>
              <a:t>菜单展示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24936" cy="168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21" y="3933054"/>
            <a:ext cx="2334368" cy="115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5"/>
            <a:ext cx="2973930" cy="115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05" y="5373216"/>
            <a:ext cx="3845799" cy="105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0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731320" y="908720"/>
            <a:ext cx="7772400" cy="1467594"/>
          </a:xfrm>
        </p:spPr>
        <p:txBody>
          <a:bodyPr/>
          <a:lstStyle/>
          <a:p>
            <a:r>
              <a:rPr lang="zh-CN" altLang="en-US" dirty="0"/>
              <a:t>数据库展示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24044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改进方向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增加用户登录窗体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增加异常数据统计功能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界面更加美化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1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/>
          <a:lstStyle/>
          <a:p>
            <a:r>
              <a:rPr lang="zh-CN" altLang="en-US" dirty="0"/>
              <a:t>小组</a:t>
            </a:r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zh-CN" altLang="zh-CN" dirty="0"/>
              <a:t>饶富平</a:t>
            </a:r>
            <a:r>
              <a:rPr lang="zh-CN" altLang="zh-CN" dirty="0" smtClean="0"/>
              <a:t>：</a:t>
            </a:r>
            <a:r>
              <a:rPr lang="zh-CN" altLang="en-US" dirty="0" smtClean="0"/>
              <a:t>数据仿真，串口通信，曲线图绘制，              数据库完善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丘伟杰</a:t>
            </a:r>
            <a:r>
              <a:rPr lang="zh-CN" altLang="zh-CN" dirty="0" smtClean="0"/>
              <a:t>：上位机</a:t>
            </a:r>
            <a:r>
              <a:rPr lang="zh-CN" altLang="en-US" dirty="0" smtClean="0"/>
              <a:t>设计，数据库完善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杨计恒：下位机设计和</a:t>
            </a:r>
            <a:r>
              <a:rPr lang="en-US" altLang="zh-CN" dirty="0"/>
              <a:t>PPT</a:t>
            </a:r>
            <a:r>
              <a:rPr lang="zh-CN" altLang="zh-CN" dirty="0" smtClean="0"/>
              <a:t>制作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杨兴钊：数据库制作和界面美化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7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感谢您的观看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4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对象：大棚蔬菜种植</a:t>
            </a:r>
            <a:endParaRPr lang="en-US" altLang="zh-CN" dirty="0" smtClean="0"/>
          </a:p>
          <a:p>
            <a:r>
              <a:rPr lang="zh-CN" altLang="en-US" dirty="0"/>
              <a:t>研究</a:t>
            </a:r>
            <a:r>
              <a:rPr lang="zh-CN" altLang="en-US" dirty="0" smtClean="0"/>
              <a:t>目的：对大棚蔬菜进行监控，保证良好的大</a:t>
            </a:r>
            <a:r>
              <a:rPr lang="zh-CN" altLang="en-US" dirty="0"/>
              <a:t>棚</a:t>
            </a:r>
            <a:r>
              <a:rPr lang="zh-CN" altLang="en-US" dirty="0" smtClean="0"/>
              <a:t>蔬菜生长环境，从而提高蔬菜产量。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前景：其符合我国可持续农业发展的需要，通过互联网就可以远程监测蔬菜生长环境，可以高度拓展，各种传感器可以随时添加，在我国现代农业生产中应用前景巨大。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5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项目特色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对大棚内的参数进行实时监测，检测系统的折线图和直方图可以直观地反映温度，湿度，二氧化碳浓度，光照强度的实时变化情况。通过数据库查询方法可以查询历史数据。还有警报系统，可以在参数发生异常时及时提醒，让用户快速作出反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8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141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仿真</a:t>
            </a:r>
            <a:r>
              <a:rPr lang="zh-CN" altLang="en-US" dirty="0" smtClean="0"/>
              <a:t>机结构图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69" y="1340768"/>
            <a:ext cx="7496747" cy="53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3529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监控系统结构图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8" y="1412776"/>
            <a:ext cx="7774731" cy="468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9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下位机运行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7"/>
            <a:ext cx="8522231" cy="491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3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上位机运行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28750"/>
            <a:ext cx="8397161" cy="47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8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-2434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参数变化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38" y="1073571"/>
            <a:ext cx="2714190" cy="255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14" y="1073572"/>
            <a:ext cx="2674758" cy="2557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38" y="4077072"/>
            <a:ext cx="2714190" cy="255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14" y="4077072"/>
            <a:ext cx="2707993" cy="255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5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历史数据查询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7"/>
            <a:ext cx="7433725" cy="528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234</TotalTime>
  <Words>239</Words>
  <Application>Microsoft Office PowerPoint</Application>
  <PresentationFormat>全屏显示(4:3)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凤舞九天</vt:lpstr>
      <vt:lpstr>蔬菜大棚监测系统</vt:lpstr>
      <vt:lpstr>项目简介</vt:lpstr>
      <vt:lpstr>项目特色</vt:lpstr>
      <vt:lpstr>仿真机结构图</vt:lpstr>
      <vt:lpstr>监控系统结构图</vt:lpstr>
      <vt:lpstr>下位机运行</vt:lpstr>
      <vt:lpstr>上位机运行</vt:lpstr>
      <vt:lpstr>参数变化</vt:lpstr>
      <vt:lpstr>历史数据查询</vt:lpstr>
      <vt:lpstr>求平均值</vt:lpstr>
      <vt:lpstr>数据库展示</vt:lpstr>
      <vt:lpstr>改进方向</vt:lpstr>
      <vt:lpstr>小组分工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蔬菜大棚检测系统</dc:title>
  <cp:lastModifiedBy>ASUS</cp:lastModifiedBy>
  <cp:revision>17</cp:revision>
  <dcterms:modified xsi:type="dcterms:W3CDTF">2019-11-19T15:15:42Z</dcterms:modified>
</cp:coreProperties>
</file>