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9" r:id="rId2"/>
    <p:sldId id="256" r:id="rId3"/>
    <p:sldId id="303" r:id="rId4"/>
    <p:sldId id="261" r:id="rId5"/>
    <p:sldId id="330" r:id="rId6"/>
    <p:sldId id="331" r:id="rId7"/>
    <p:sldId id="332" r:id="rId8"/>
    <p:sldId id="333" r:id="rId9"/>
    <p:sldId id="334" r:id="rId10"/>
    <p:sldId id="335" r:id="rId11"/>
    <p:sldId id="32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52D16-382E-439A-A2E8-F7305BF33A3C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9043-4D55-4D89-9F26-CA669E1A6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8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C9043-4D55-4D89-9F26-CA669E1A6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2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C9043-4D55-4D89-9F26-CA669E1A6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6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C9043-4D55-4D89-9F26-CA669E1A6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8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0" y="108000"/>
            <a:ext cx="432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0000" y="126000"/>
            <a:ext cx="8964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16000"/>
            <a:ext cx="540000" cy="54000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0665" y="6454319"/>
            <a:ext cx="55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B8562BEB-1197-4EF9-94CD-D4633AAB2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CustomShape 3"/>
          <p:cNvSpPr/>
          <p:nvPr/>
        </p:nvSpPr>
        <p:spPr>
          <a:xfrm>
            <a:off x="180000" y="972000"/>
            <a:ext cx="8784000" cy="318464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38160" rIns="76320" bIns="38160"/>
          <a:lstStyle/>
          <a:p>
            <a:pPr marL="290520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en-US" altLang="zh-CN" sz="1800" b="1" spc="-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文件命名规范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05144" lvl="1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研究组：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惯性基准、无拖曳控制、空间光学、地月测距、光机热、系统技</a:t>
            </a:r>
            <a:r>
              <a:rPr lang="zh-CN" altLang="en-US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术、理论物理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05144" lvl="1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学制：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年级</a:t>
            </a:r>
            <a:r>
              <a:rPr lang="en-US" altLang="zh-CN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硕</a:t>
            </a:r>
            <a:r>
              <a:rPr lang="en-US" altLang="zh-CN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博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05144" lvl="1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报告定稿日期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05144" lvl="1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整体例子：</a:t>
            </a: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课题汇报</a:t>
            </a:r>
            <a:r>
              <a:rPr lang="en-US" altLang="zh-CN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理论物理</a:t>
            </a:r>
            <a:r>
              <a:rPr lang="en-US" altLang="zh-CN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-18</a:t>
            </a: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硕</a:t>
            </a:r>
            <a:r>
              <a:rPr lang="en-US" altLang="zh-CN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1800" b="1" spc="-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-20201102.pptx</a:t>
            </a:r>
          </a:p>
          <a:p>
            <a:pPr marL="290520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模板中所列出的条目都为必填项（注明推荐页数的，不要超页）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90520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认为有必要补充的其他内容，可自行添加</a:t>
            </a:r>
            <a:endParaRPr lang="en-US" altLang="zh-CN" sz="1800" b="1" spc="-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90520" indent="-289800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en-US" altLang="zh-CN" sz="1800" b="1" spc="-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800" b="1" spc="-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内容只要干货，写每句话、放每张图，都要先问为什么要放、想说明什么问题？</a:t>
            </a:r>
            <a:endParaRPr lang="en-US" altLang="zh-CN" sz="1800" b="1" spc="-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说明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80000" y="4698512"/>
            <a:ext cx="8784000" cy="146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注意！</a:t>
            </a:r>
            <a:endParaRPr lang="en-US" altLang="zh-CN" sz="32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本模板仅供不熟练的同学梳理思路作参考，不是强制要求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熟练的同学应当在掌握报告要旨后，跳出对模板的依赖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6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其他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459027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其他想补充说明的内容</a:t>
            </a:r>
          </a:p>
        </p:txBody>
      </p:sp>
    </p:spTree>
    <p:extLst>
      <p:ext uri="{BB962C8B-B14F-4D97-AF65-F5344CB8AC3E}">
        <p14:creationId xmlns:p14="http://schemas.microsoft.com/office/powerpoint/2010/main" val="2902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2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10558" r="1270" b="9906"/>
          <a:stretch>
            <a:fillRect/>
          </a:stretch>
        </p:blipFill>
        <p:spPr>
          <a:xfrm>
            <a:off x="-1" y="1155405"/>
            <a:ext cx="9144000" cy="4411952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564673" y="5793782"/>
            <a:ext cx="4014651" cy="7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谢谢！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/>
          <p:nvPr/>
        </p:nvSpPr>
        <p:spPr>
          <a:xfrm>
            <a:off x="0" y="214187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课题题目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1434465" y="3592874"/>
            <a:ext cx="6275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研究组：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学制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422914" y="2622971"/>
            <a:ext cx="2489755" cy="306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课题背景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课题目标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课题内容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技术路线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主要进展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571500" indent="-571500" eaLnBrk="1" hangingPunct="1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后续规划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660467" y="1605383"/>
            <a:ext cx="4014651" cy="7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报告提纲</a:t>
            </a:r>
            <a:endParaRPr lang="en-US" altLang="zh-CN" sz="4000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课题背景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(1~3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828359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针对天琴计划，提出需要解决的问题，扼要说明国内外相关研究现状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课题目标及拟解决的关键问题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828359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提出课题拟达到的具体目标，列出拟解决的关键问题，有技术指标的列出关键指标</a:t>
            </a:r>
          </a:p>
        </p:txBody>
      </p:sp>
    </p:spTree>
    <p:extLst>
      <p:ext uri="{BB962C8B-B14F-4D97-AF65-F5344CB8AC3E}">
        <p14:creationId xmlns:p14="http://schemas.microsoft.com/office/powerpoint/2010/main" val="36552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课题内容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459027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列出具体研究内容，指出重点、难点</a:t>
            </a:r>
          </a:p>
        </p:txBody>
      </p:sp>
    </p:spTree>
    <p:extLst>
      <p:ext uri="{BB962C8B-B14F-4D97-AF65-F5344CB8AC3E}">
        <p14:creationId xmlns:p14="http://schemas.microsoft.com/office/powerpoint/2010/main" val="22106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技术路线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(1~5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459027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针对研究内容中的重点、难点，明确方法、方案</a:t>
            </a:r>
          </a:p>
        </p:txBody>
      </p:sp>
    </p:spTree>
    <p:extLst>
      <p:ext uri="{BB962C8B-B14F-4D97-AF65-F5344CB8AC3E}">
        <p14:creationId xmlns:p14="http://schemas.microsoft.com/office/powerpoint/2010/main" val="7286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主要进展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(1~5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459027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以图、表说明已经取得的主要进展，突出主要贡献</a:t>
            </a:r>
          </a:p>
        </p:txBody>
      </p:sp>
    </p:spTree>
    <p:extLst>
      <p:ext uri="{BB962C8B-B14F-4D97-AF65-F5344CB8AC3E}">
        <p14:creationId xmlns:p14="http://schemas.microsoft.com/office/powerpoint/2010/main" val="41713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0000" y="180000"/>
            <a:ext cx="8280000" cy="5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918" tIns="52461" rIns="104918" bIns="5246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后续规划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(1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页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562BEB-1197-4EF9-94CD-D4633AAB213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矩形 15"/>
          <p:cNvSpPr/>
          <p:nvPr/>
        </p:nvSpPr>
        <p:spPr>
          <a:xfrm>
            <a:off x="107999" y="900000"/>
            <a:ext cx="8928000" cy="459027"/>
          </a:xfrm>
          <a:prstGeom prst="rect">
            <a:avLst/>
          </a:prstGeom>
          <a:ln>
            <a:noFill/>
          </a:ln>
        </p:spPr>
        <p:txBody>
          <a:bodyPr wrap="square" lIns="88827" tIns="44414" rIns="88827" bIns="44414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列出未完成的工作，给出后续规划</a:t>
            </a:r>
          </a:p>
        </p:txBody>
      </p:sp>
    </p:spTree>
    <p:extLst>
      <p:ext uri="{BB962C8B-B14F-4D97-AF65-F5344CB8AC3E}">
        <p14:creationId xmlns:p14="http://schemas.microsoft.com/office/powerpoint/2010/main" val="264240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341</Words>
  <Application>Microsoft Office PowerPoint</Application>
  <PresentationFormat>全屏显示(4:3)</PresentationFormat>
  <Paragraphs>53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Georgia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</dc:creator>
  <cp:lastModifiedBy>11</cp:lastModifiedBy>
  <cp:revision>110</cp:revision>
  <dcterms:created xsi:type="dcterms:W3CDTF">2020-09-28T12:00:00Z</dcterms:created>
  <dcterms:modified xsi:type="dcterms:W3CDTF">2021-01-06T05:17:04Z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