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67" r:id="rId3"/>
    <p:sldId id="280" r:id="rId4"/>
    <p:sldId id="263" r:id="rId5"/>
    <p:sldId id="276" r:id="rId6"/>
    <p:sldId id="261" r:id="rId7"/>
    <p:sldId id="283" r:id="rId8"/>
    <p:sldId id="284" r:id="rId9"/>
    <p:sldId id="269" r:id="rId10"/>
    <p:sldId id="257" r:id="rId11"/>
    <p:sldId id="282" r:id="rId12"/>
    <p:sldId id="270" r:id="rId13"/>
  </p:sldIdLst>
  <p:sldSz cx="12192000" cy="6858000"/>
  <p:notesSz cx="6858000" cy="9144000"/>
  <p:embeddedFontLst>
    <p:embeddedFont>
      <p:font typeface="a고딕14" panose="02020600000000000000" pitchFamily="18" charset="-127"/>
      <p:regular r:id="rId15"/>
    </p:embeddedFont>
    <p:embeddedFont>
      <p:font typeface="a블랙M" panose="02020600000000000000" pitchFamily="18" charset="-127"/>
      <p:regular r:id="rId16"/>
    </p:embeddedFont>
    <p:embeddedFont>
      <p:font typeface="a신디나루M" panose="02020600000000000000" pitchFamily="18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BEB"/>
    <a:srgbClr val="404040"/>
    <a:srgbClr val="545871"/>
    <a:srgbClr val="9CAAAE"/>
    <a:srgbClr val="888CA6"/>
    <a:srgbClr val="5FD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60345" autoAdjust="0"/>
  </p:normalViewPr>
  <p:slideViewPr>
    <p:cSldViewPr snapToGrid="0">
      <p:cViewPr varScale="1">
        <p:scale>
          <a:sx n="53" d="100"/>
          <a:sy n="53" d="100"/>
        </p:scale>
        <p:origin x="178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8141B9-EC7A-4662-AD97-7FC94F4A5BE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ADBC5D5E-767A-4EA5-8186-95C7F976996A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블랙M" panose="02020600000000000000" pitchFamily="18" charset="-127"/>
              <a:ea typeface="a블랙M" panose="02020600000000000000" pitchFamily="18" charset="-127"/>
            </a:rPr>
            <a:t>리뷰 데이터를 늘려 추천 정확도 향상</a:t>
          </a:r>
          <a:endParaRPr lang="ko-KR" alt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블랙M" panose="02020600000000000000" pitchFamily="18" charset="-127"/>
            <a:ea typeface="a블랙M" panose="02020600000000000000" pitchFamily="18" charset="-127"/>
          </a:endParaRPr>
        </a:p>
      </dgm:t>
    </dgm:pt>
    <dgm:pt modelId="{3EC89245-400E-49C0-AE81-44E3CFD7209C}" type="parTrans" cxnId="{87E79BCF-2C3D-479D-A2D4-5046D617D96C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825DBFB-5115-4A4F-86FB-F8D040A6FB6E}" type="sibTrans" cxnId="{87E79BCF-2C3D-479D-A2D4-5046D617D96C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887852E-B0AC-4948-9B62-5847462175F6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블랙M" panose="02020600000000000000" pitchFamily="18" charset="-127"/>
              <a:ea typeface="a블랙M" panose="02020600000000000000" pitchFamily="18" charset="-127"/>
            </a:rPr>
            <a:t>리뷰 </a:t>
          </a:r>
          <a:r>
            <a:rPr lang="ko-KR" altLang="en-US" sz="20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블랙M" panose="02020600000000000000" pitchFamily="18" charset="-127"/>
              <a:ea typeface="a블랙M" panose="02020600000000000000" pitchFamily="18" charset="-127"/>
            </a:rPr>
            <a:t>좋아요에</a:t>
          </a:r>
          <a:r>
            <a:rPr lang="ko-KR" alt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블랙M" panose="02020600000000000000" pitchFamily="18" charset="-127"/>
              <a:ea typeface="a블랙M" panose="02020600000000000000" pitchFamily="18" charset="-127"/>
            </a:rPr>
            <a:t> 따른 포인트</a:t>
          </a:r>
          <a:r>
            <a:rPr lang="en-US" altLang="ko-K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블랙M" panose="02020600000000000000" pitchFamily="18" charset="-127"/>
              <a:ea typeface="a블랙M" panose="02020600000000000000" pitchFamily="18" charset="-127"/>
            </a:rPr>
            <a:t>, </a:t>
          </a:r>
          <a:r>
            <a:rPr lang="ko-KR" altLang="en-US" sz="20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블랙M" panose="02020600000000000000" pitchFamily="18" charset="-127"/>
              <a:ea typeface="a블랙M" panose="02020600000000000000" pitchFamily="18" charset="-127"/>
            </a:rPr>
            <a:t>리뷰왕</a:t>
          </a:r>
          <a:r>
            <a:rPr lang="ko-KR" alt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블랙M" panose="02020600000000000000" pitchFamily="18" charset="-127"/>
              <a:ea typeface="a블랙M" panose="02020600000000000000" pitchFamily="18" charset="-127"/>
            </a:rPr>
            <a:t> 제도</a:t>
          </a:r>
          <a:endParaRPr lang="ko-KR" alt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블랙M" panose="02020600000000000000" pitchFamily="18" charset="-127"/>
            <a:ea typeface="a블랙M" panose="02020600000000000000" pitchFamily="18" charset="-127"/>
          </a:endParaRPr>
        </a:p>
      </dgm:t>
    </dgm:pt>
    <dgm:pt modelId="{A6C67C92-D917-46EC-A41F-2BEABD6001D4}" type="parTrans" cxnId="{2FFC5B5D-94C2-43CC-9E7F-F14E39349D95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E91E948-170C-40C0-94F1-4F4AC76C62AF}" type="sibTrans" cxnId="{2FFC5B5D-94C2-43CC-9E7F-F14E39349D95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BAD02AA-529A-4B29-8710-9546D2B0C331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블랙M" panose="02020600000000000000" pitchFamily="18" charset="-127"/>
              <a:ea typeface="a블랙M" panose="02020600000000000000" pitchFamily="18" charset="-127"/>
            </a:rPr>
            <a:t>서점이나 온라인 책 판매 서비스 전자책과 연계</a:t>
          </a:r>
          <a:endParaRPr lang="ko-KR" alt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블랙M" panose="02020600000000000000" pitchFamily="18" charset="-127"/>
            <a:ea typeface="a블랙M" panose="02020600000000000000" pitchFamily="18" charset="-127"/>
          </a:endParaRPr>
        </a:p>
      </dgm:t>
    </dgm:pt>
    <dgm:pt modelId="{C23CF631-C63B-4D43-9969-19406CFD27F5}" type="parTrans" cxnId="{C87E8393-E3D4-4020-86A2-AF0FEADDA79D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EBABEFE-82F0-4516-9162-E68E14549128}" type="sibTrans" cxnId="{C87E8393-E3D4-4020-86A2-AF0FEADDA79D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943488E-421D-4B5E-8BAF-9CB559B1DB7F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블랙M" panose="02020600000000000000" pitchFamily="18" charset="-127"/>
              <a:ea typeface="a블랙M" panose="02020600000000000000" pitchFamily="18" charset="-127"/>
            </a:rPr>
            <a:t>베스트셀러</a:t>
          </a:r>
          <a:r>
            <a:rPr lang="en-US" altLang="ko-K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블랙M" panose="02020600000000000000" pitchFamily="18" charset="-127"/>
              <a:ea typeface="a블랙M" panose="02020600000000000000" pitchFamily="18" charset="-127"/>
            </a:rPr>
            <a:t>, </a:t>
          </a:r>
          <a:r>
            <a:rPr lang="ko-KR" alt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블랙M" panose="02020600000000000000" pitchFamily="18" charset="-127"/>
              <a:ea typeface="a블랙M" panose="02020600000000000000" pitchFamily="18" charset="-127"/>
            </a:rPr>
            <a:t>스테디셀러</a:t>
          </a:r>
          <a:r>
            <a:rPr lang="en-US" altLang="ko-K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블랙M" panose="02020600000000000000" pitchFamily="18" charset="-127"/>
              <a:ea typeface="a블랙M" panose="02020600000000000000" pitchFamily="18" charset="-127"/>
            </a:rPr>
            <a:t>, </a:t>
          </a:r>
          <a:r>
            <a:rPr lang="ko-KR" alt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블랙M" panose="02020600000000000000" pitchFamily="18" charset="-127"/>
              <a:ea typeface="a블랙M" panose="02020600000000000000" pitchFamily="18" charset="-127"/>
            </a:rPr>
            <a:t>문학상 등 태그 기능</a:t>
          </a:r>
          <a:endParaRPr lang="ko-KR" alt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블랙M" panose="02020600000000000000" pitchFamily="18" charset="-127"/>
            <a:ea typeface="a블랙M" panose="02020600000000000000" pitchFamily="18" charset="-127"/>
          </a:endParaRPr>
        </a:p>
      </dgm:t>
    </dgm:pt>
    <dgm:pt modelId="{C10D3E52-93AE-4008-B44C-4FCDFE2EB3AA}" type="sibTrans" cxnId="{9DC6A3D8-A3EC-45F9-9861-E7D81495C48E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71E9A06-6F56-4122-BD18-E61465D01D10}" type="parTrans" cxnId="{9DC6A3D8-A3EC-45F9-9861-E7D81495C48E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6620862-9D02-47BD-8AED-B13BF1B9A121}" type="pres">
      <dgm:prSet presAssocID="{358141B9-EC7A-4662-AD97-7FC94F4A5BE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26379A-C9F1-4E9D-AA37-EC1932631448}" type="pres">
      <dgm:prSet presAssocID="{358141B9-EC7A-4662-AD97-7FC94F4A5BE2}" presName="Name1" presStyleCnt="0"/>
      <dgm:spPr/>
      <dgm:t>
        <a:bodyPr/>
        <a:lstStyle/>
        <a:p>
          <a:pPr latinLnBrk="1"/>
          <a:endParaRPr lang="ko-KR" altLang="en-US"/>
        </a:p>
      </dgm:t>
    </dgm:pt>
    <dgm:pt modelId="{13C34F8E-B945-4E01-BC4C-0E23E849A89F}" type="pres">
      <dgm:prSet presAssocID="{358141B9-EC7A-4662-AD97-7FC94F4A5BE2}" presName="cycle" presStyleCnt="0"/>
      <dgm:spPr/>
      <dgm:t>
        <a:bodyPr/>
        <a:lstStyle/>
        <a:p>
          <a:pPr latinLnBrk="1"/>
          <a:endParaRPr lang="ko-KR" altLang="en-US"/>
        </a:p>
      </dgm:t>
    </dgm:pt>
    <dgm:pt modelId="{CCB35F21-2DE4-45D2-9996-1762C133D6AD}" type="pres">
      <dgm:prSet presAssocID="{358141B9-EC7A-4662-AD97-7FC94F4A5BE2}" presName="srcNode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D7D7EBD-0C4A-463B-BE0C-D7CE3DC76723}" type="pres">
      <dgm:prSet presAssocID="{358141B9-EC7A-4662-AD97-7FC94F4A5BE2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F4F8E9DC-9565-497B-8C29-2ACCC4BC2E54}" type="pres">
      <dgm:prSet presAssocID="{358141B9-EC7A-4662-AD97-7FC94F4A5BE2}" presName="extraNode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FE7A0B8F-AE66-4916-A19C-D06C427EDEC6}" type="pres">
      <dgm:prSet presAssocID="{358141B9-EC7A-4662-AD97-7FC94F4A5BE2}" presName="dstNode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4C011F7E-72F3-4F49-A712-33AE7870D940}" type="pres">
      <dgm:prSet presAssocID="{ADBC5D5E-767A-4EA5-8186-95C7F976996A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EAEF027-4B5E-4325-92ED-0A2F36069949}" type="pres">
      <dgm:prSet presAssocID="{ADBC5D5E-767A-4EA5-8186-95C7F976996A}" presName="accent_1" presStyleCnt="0"/>
      <dgm:spPr/>
      <dgm:t>
        <a:bodyPr/>
        <a:lstStyle/>
        <a:p>
          <a:pPr latinLnBrk="1"/>
          <a:endParaRPr lang="ko-KR" altLang="en-US"/>
        </a:p>
      </dgm:t>
    </dgm:pt>
    <dgm:pt modelId="{73522DEA-DA20-4FDC-9712-418A51C508A6}" type="pres">
      <dgm:prSet presAssocID="{ADBC5D5E-767A-4EA5-8186-95C7F976996A}" presName="accentRepeatNode" presStyleLbl="solidFgAcc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8D5059D0-BA3E-4F6E-9290-E8F2D380EA2E}" type="pres">
      <dgm:prSet presAssocID="{5943488E-421D-4B5E-8BAF-9CB559B1DB7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4B36C5-FB8F-455C-85A3-AABC8FD08C09}" type="pres">
      <dgm:prSet presAssocID="{5943488E-421D-4B5E-8BAF-9CB559B1DB7F}" presName="accent_2" presStyleCnt="0"/>
      <dgm:spPr/>
      <dgm:t>
        <a:bodyPr/>
        <a:lstStyle/>
        <a:p>
          <a:pPr latinLnBrk="1"/>
          <a:endParaRPr lang="ko-KR" altLang="en-US"/>
        </a:p>
      </dgm:t>
    </dgm:pt>
    <dgm:pt modelId="{D58609AF-99BA-4CCB-82B3-686D7E04067A}" type="pres">
      <dgm:prSet presAssocID="{5943488E-421D-4B5E-8BAF-9CB559B1DB7F}" presName="accentRepeatNode" presStyleLbl="solidFgAcc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89E7ECF5-D6C0-475E-9B1C-5B1A69D07684}" type="pres">
      <dgm:prSet presAssocID="{BBAD02AA-529A-4B29-8710-9546D2B0C331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A38040-BCA6-4D82-AA54-094E76BF25CF}" type="pres">
      <dgm:prSet presAssocID="{BBAD02AA-529A-4B29-8710-9546D2B0C331}" presName="accent_3" presStyleCnt="0"/>
      <dgm:spPr/>
      <dgm:t>
        <a:bodyPr/>
        <a:lstStyle/>
        <a:p>
          <a:pPr latinLnBrk="1"/>
          <a:endParaRPr lang="ko-KR" altLang="en-US"/>
        </a:p>
      </dgm:t>
    </dgm:pt>
    <dgm:pt modelId="{8D6DA380-C374-4C1C-B220-EEB724FB6D47}" type="pres">
      <dgm:prSet presAssocID="{BBAD02AA-529A-4B29-8710-9546D2B0C331}" presName="accentRepeatNode" presStyleLbl="solidFgAcc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F2A4B1C-C754-4741-86CC-19461C8D8C9F}" type="pres">
      <dgm:prSet presAssocID="{0887852E-B0AC-4948-9B62-5847462175F6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E4D73D-C911-41DF-BA1C-7A3747C0DD71}" type="pres">
      <dgm:prSet presAssocID="{0887852E-B0AC-4948-9B62-5847462175F6}" presName="accent_4" presStyleCnt="0"/>
      <dgm:spPr/>
      <dgm:t>
        <a:bodyPr/>
        <a:lstStyle/>
        <a:p>
          <a:pPr latinLnBrk="1"/>
          <a:endParaRPr lang="ko-KR" altLang="en-US"/>
        </a:p>
      </dgm:t>
    </dgm:pt>
    <dgm:pt modelId="{4069B845-5CD8-426D-9B13-207F98F3DB80}" type="pres">
      <dgm:prSet presAssocID="{0887852E-B0AC-4948-9B62-5847462175F6}" presName="accentRepeatNode" presStyleLbl="solidFgAcc1" presStyleIdx="3" presStyleCnt="4"/>
      <dgm:spPr/>
      <dgm:t>
        <a:bodyPr/>
        <a:lstStyle/>
        <a:p>
          <a:pPr latinLnBrk="1"/>
          <a:endParaRPr lang="ko-KR" altLang="en-US"/>
        </a:p>
      </dgm:t>
    </dgm:pt>
  </dgm:ptLst>
  <dgm:cxnLst>
    <dgm:cxn modelId="{F8416666-BFCE-4ABE-9A6A-5D54DD54C12A}" type="presOf" srcId="{ADBC5D5E-767A-4EA5-8186-95C7F976996A}" destId="{4C011F7E-72F3-4F49-A712-33AE7870D940}" srcOrd="0" destOrd="0" presId="urn:microsoft.com/office/officeart/2008/layout/VerticalCurvedList"/>
    <dgm:cxn modelId="{0B87E675-8F79-4B0C-9850-4EA6C30652BE}" type="presOf" srcId="{BBAD02AA-529A-4B29-8710-9546D2B0C331}" destId="{89E7ECF5-D6C0-475E-9B1C-5B1A69D07684}" srcOrd="0" destOrd="0" presId="urn:microsoft.com/office/officeart/2008/layout/VerticalCurvedList"/>
    <dgm:cxn modelId="{5B9DC631-C4B7-4499-B7C0-CCF57A8846D3}" type="presOf" srcId="{358141B9-EC7A-4662-AD97-7FC94F4A5BE2}" destId="{E6620862-9D02-47BD-8AED-B13BF1B9A121}" srcOrd="0" destOrd="0" presId="urn:microsoft.com/office/officeart/2008/layout/VerticalCurvedList"/>
    <dgm:cxn modelId="{2FFC5B5D-94C2-43CC-9E7F-F14E39349D95}" srcId="{358141B9-EC7A-4662-AD97-7FC94F4A5BE2}" destId="{0887852E-B0AC-4948-9B62-5847462175F6}" srcOrd="3" destOrd="0" parTransId="{A6C67C92-D917-46EC-A41F-2BEABD6001D4}" sibTransId="{3E91E948-170C-40C0-94F1-4F4AC76C62AF}"/>
    <dgm:cxn modelId="{9DC6A3D8-A3EC-45F9-9861-E7D81495C48E}" srcId="{358141B9-EC7A-4662-AD97-7FC94F4A5BE2}" destId="{5943488E-421D-4B5E-8BAF-9CB559B1DB7F}" srcOrd="1" destOrd="0" parTransId="{F71E9A06-6F56-4122-BD18-E61465D01D10}" sibTransId="{C10D3E52-93AE-4008-B44C-4FCDFE2EB3AA}"/>
    <dgm:cxn modelId="{F54582D8-271F-4E56-A47D-86E22ECAC4D3}" type="presOf" srcId="{5943488E-421D-4B5E-8BAF-9CB559B1DB7F}" destId="{8D5059D0-BA3E-4F6E-9290-E8F2D380EA2E}" srcOrd="0" destOrd="0" presId="urn:microsoft.com/office/officeart/2008/layout/VerticalCurvedList"/>
    <dgm:cxn modelId="{DD43CEE3-1D25-4B51-90F9-CC725A098100}" type="presOf" srcId="{0887852E-B0AC-4948-9B62-5847462175F6}" destId="{2F2A4B1C-C754-4741-86CC-19461C8D8C9F}" srcOrd="0" destOrd="0" presId="urn:microsoft.com/office/officeart/2008/layout/VerticalCurvedList"/>
    <dgm:cxn modelId="{C87E8393-E3D4-4020-86A2-AF0FEADDA79D}" srcId="{358141B9-EC7A-4662-AD97-7FC94F4A5BE2}" destId="{BBAD02AA-529A-4B29-8710-9546D2B0C331}" srcOrd="2" destOrd="0" parTransId="{C23CF631-C63B-4D43-9969-19406CFD27F5}" sibTransId="{9EBABEFE-82F0-4516-9162-E68E14549128}"/>
    <dgm:cxn modelId="{E2729F77-165F-41B5-AB34-17B8F3C855F2}" type="presOf" srcId="{6825DBFB-5115-4A4F-86FB-F8D040A6FB6E}" destId="{1D7D7EBD-0C4A-463B-BE0C-D7CE3DC76723}" srcOrd="0" destOrd="0" presId="urn:microsoft.com/office/officeart/2008/layout/VerticalCurvedList"/>
    <dgm:cxn modelId="{87E79BCF-2C3D-479D-A2D4-5046D617D96C}" srcId="{358141B9-EC7A-4662-AD97-7FC94F4A5BE2}" destId="{ADBC5D5E-767A-4EA5-8186-95C7F976996A}" srcOrd="0" destOrd="0" parTransId="{3EC89245-400E-49C0-AE81-44E3CFD7209C}" sibTransId="{6825DBFB-5115-4A4F-86FB-F8D040A6FB6E}"/>
    <dgm:cxn modelId="{CC8A33DD-918F-410C-9B00-C82C06DB7A48}" type="presParOf" srcId="{E6620862-9D02-47BD-8AED-B13BF1B9A121}" destId="{7E26379A-C9F1-4E9D-AA37-EC1932631448}" srcOrd="0" destOrd="0" presId="urn:microsoft.com/office/officeart/2008/layout/VerticalCurvedList"/>
    <dgm:cxn modelId="{A66680F7-D19F-4F77-B110-2144F2EA1B10}" type="presParOf" srcId="{7E26379A-C9F1-4E9D-AA37-EC1932631448}" destId="{13C34F8E-B945-4E01-BC4C-0E23E849A89F}" srcOrd="0" destOrd="0" presId="urn:microsoft.com/office/officeart/2008/layout/VerticalCurvedList"/>
    <dgm:cxn modelId="{8DFF63F2-96B2-497D-9BC9-5FFFFBCC44E2}" type="presParOf" srcId="{13C34F8E-B945-4E01-BC4C-0E23E849A89F}" destId="{CCB35F21-2DE4-45D2-9996-1762C133D6AD}" srcOrd="0" destOrd="0" presId="urn:microsoft.com/office/officeart/2008/layout/VerticalCurvedList"/>
    <dgm:cxn modelId="{08741AF0-DAB2-420C-8FEC-7956EC4F15B0}" type="presParOf" srcId="{13C34F8E-B945-4E01-BC4C-0E23E849A89F}" destId="{1D7D7EBD-0C4A-463B-BE0C-D7CE3DC76723}" srcOrd="1" destOrd="0" presId="urn:microsoft.com/office/officeart/2008/layout/VerticalCurvedList"/>
    <dgm:cxn modelId="{424C52E9-3EBD-4B89-BED9-9DD05CD68147}" type="presParOf" srcId="{13C34F8E-B945-4E01-BC4C-0E23E849A89F}" destId="{F4F8E9DC-9565-497B-8C29-2ACCC4BC2E54}" srcOrd="2" destOrd="0" presId="urn:microsoft.com/office/officeart/2008/layout/VerticalCurvedList"/>
    <dgm:cxn modelId="{4E75949A-7CD6-4EB3-8CB1-AC3C9D81A3B8}" type="presParOf" srcId="{13C34F8E-B945-4E01-BC4C-0E23E849A89F}" destId="{FE7A0B8F-AE66-4916-A19C-D06C427EDEC6}" srcOrd="3" destOrd="0" presId="urn:microsoft.com/office/officeart/2008/layout/VerticalCurvedList"/>
    <dgm:cxn modelId="{F2CB3C09-F8E9-4388-B187-B1266B4BBB53}" type="presParOf" srcId="{7E26379A-C9F1-4E9D-AA37-EC1932631448}" destId="{4C011F7E-72F3-4F49-A712-33AE7870D940}" srcOrd="1" destOrd="0" presId="urn:microsoft.com/office/officeart/2008/layout/VerticalCurvedList"/>
    <dgm:cxn modelId="{74680C6D-DE99-486A-AD20-8A1F2857C233}" type="presParOf" srcId="{7E26379A-C9F1-4E9D-AA37-EC1932631448}" destId="{FEAEF027-4B5E-4325-92ED-0A2F36069949}" srcOrd="2" destOrd="0" presId="urn:microsoft.com/office/officeart/2008/layout/VerticalCurvedList"/>
    <dgm:cxn modelId="{0351A851-8826-42F8-AD1C-3D366DD5BB62}" type="presParOf" srcId="{FEAEF027-4B5E-4325-92ED-0A2F36069949}" destId="{73522DEA-DA20-4FDC-9712-418A51C508A6}" srcOrd="0" destOrd="0" presId="urn:microsoft.com/office/officeart/2008/layout/VerticalCurvedList"/>
    <dgm:cxn modelId="{78ED2A78-9220-4A96-AB35-8E391548DE7C}" type="presParOf" srcId="{7E26379A-C9F1-4E9D-AA37-EC1932631448}" destId="{8D5059D0-BA3E-4F6E-9290-E8F2D380EA2E}" srcOrd="3" destOrd="0" presId="urn:microsoft.com/office/officeart/2008/layout/VerticalCurvedList"/>
    <dgm:cxn modelId="{A8A242BB-9858-46A9-A69C-4AA7D7775AAD}" type="presParOf" srcId="{7E26379A-C9F1-4E9D-AA37-EC1932631448}" destId="{234B36C5-FB8F-455C-85A3-AABC8FD08C09}" srcOrd="4" destOrd="0" presId="urn:microsoft.com/office/officeart/2008/layout/VerticalCurvedList"/>
    <dgm:cxn modelId="{0B353F66-6947-49C0-B8BD-8D54443A2CF0}" type="presParOf" srcId="{234B36C5-FB8F-455C-85A3-AABC8FD08C09}" destId="{D58609AF-99BA-4CCB-82B3-686D7E04067A}" srcOrd="0" destOrd="0" presId="urn:microsoft.com/office/officeart/2008/layout/VerticalCurvedList"/>
    <dgm:cxn modelId="{FA769A10-6FCA-4EC5-832A-5C81EDD7D1DB}" type="presParOf" srcId="{7E26379A-C9F1-4E9D-AA37-EC1932631448}" destId="{89E7ECF5-D6C0-475E-9B1C-5B1A69D07684}" srcOrd="5" destOrd="0" presId="urn:microsoft.com/office/officeart/2008/layout/VerticalCurvedList"/>
    <dgm:cxn modelId="{525533F5-140B-4DE7-988D-593531DD3430}" type="presParOf" srcId="{7E26379A-C9F1-4E9D-AA37-EC1932631448}" destId="{58A38040-BCA6-4D82-AA54-094E76BF25CF}" srcOrd="6" destOrd="0" presId="urn:microsoft.com/office/officeart/2008/layout/VerticalCurvedList"/>
    <dgm:cxn modelId="{67D5C22C-21C8-447C-8C6D-FDA981F47FB2}" type="presParOf" srcId="{58A38040-BCA6-4D82-AA54-094E76BF25CF}" destId="{8D6DA380-C374-4C1C-B220-EEB724FB6D47}" srcOrd="0" destOrd="0" presId="urn:microsoft.com/office/officeart/2008/layout/VerticalCurvedList"/>
    <dgm:cxn modelId="{DAC01B8A-E256-4FBD-A412-B1C3C2BDD2BB}" type="presParOf" srcId="{7E26379A-C9F1-4E9D-AA37-EC1932631448}" destId="{2F2A4B1C-C754-4741-86CC-19461C8D8C9F}" srcOrd="7" destOrd="0" presId="urn:microsoft.com/office/officeart/2008/layout/VerticalCurvedList"/>
    <dgm:cxn modelId="{74D04DEC-62C2-49F3-B629-7483D05F2FD2}" type="presParOf" srcId="{7E26379A-C9F1-4E9D-AA37-EC1932631448}" destId="{ADE4D73D-C911-41DF-BA1C-7A3747C0DD71}" srcOrd="8" destOrd="0" presId="urn:microsoft.com/office/officeart/2008/layout/VerticalCurvedList"/>
    <dgm:cxn modelId="{4055B3EF-55CF-4E7F-99E4-F57F13355B54}" type="presParOf" srcId="{ADE4D73D-C911-41DF-BA1C-7A3747C0DD71}" destId="{4069B845-5CD8-426D-9B13-207F98F3DB8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D7EBD-0C4A-463B-BE0C-D7CE3DC76723}">
      <dsp:nvSpPr>
        <dsp:cNvPr id="0" name=""/>
        <dsp:cNvSpPr/>
      </dsp:nvSpPr>
      <dsp:spPr>
        <a:xfrm>
          <a:off x="-5491712" y="-840833"/>
          <a:ext cx="6538835" cy="6538835"/>
        </a:xfrm>
        <a:prstGeom prst="blockArc">
          <a:avLst>
            <a:gd name="adj1" fmla="val 18900000"/>
            <a:gd name="adj2" fmla="val 2700000"/>
            <a:gd name="adj3" fmla="val 33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011F7E-72F3-4F49-A712-33AE7870D940}">
      <dsp:nvSpPr>
        <dsp:cNvPr id="0" name=""/>
        <dsp:cNvSpPr/>
      </dsp:nvSpPr>
      <dsp:spPr>
        <a:xfrm>
          <a:off x="548175" y="373419"/>
          <a:ext cx="7620060" cy="7472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3111" tIns="50800" rIns="50800" bIns="508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블랙M" panose="02020600000000000000" pitchFamily="18" charset="-127"/>
              <a:ea typeface="a블랙M" panose="02020600000000000000" pitchFamily="18" charset="-127"/>
            </a:rPr>
            <a:t>리뷰 데이터를 늘려 추천 정확도 향상</a:t>
          </a:r>
          <a:endParaRPr lang="ko-KR" alt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블랙M" panose="02020600000000000000" pitchFamily="18" charset="-127"/>
            <a:ea typeface="a블랙M" panose="02020600000000000000" pitchFamily="18" charset="-127"/>
          </a:endParaRPr>
        </a:p>
      </dsp:txBody>
      <dsp:txXfrm>
        <a:off x="548175" y="373419"/>
        <a:ext cx="7620060" cy="747226"/>
      </dsp:txXfrm>
    </dsp:sp>
    <dsp:sp modelId="{73522DEA-DA20-4FDC-9712-418A51C508A6}">
      <dsp:nvSpPr>
        <dsp:cNvPr id="0" name=""/>
        <dsp:cNvSpPr/>
      </dsp:nvSpPr>
      <dsp:spPr>
        <a:xfrm>
          <a:off x="81158" y="280015"/>
          <a:ext cx="934033" cy="93403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059D0-BA3E-4F6E-9290-E8F2D380EA2E}">
      <dsp:nvSpPr>
        <dsp:cNvPr id="0" name=""/>
        <dsp:cNvSpPr/>
      </dsp:nvSpPr>
      <dsp:spPr>
        <a:xfrm>
          <a:off x="976577" y="1494453"/>
          <a:ext cx="7191658" cy="7472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3111" tIns="50800" rIns="50800" bIns="508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블랙M" panose="02020600000000000000" pitchFamily="18" charset="-127"/>
              <a:ea typeface="a블랙M" panose="02020600000000000000" pitchFamily="18" charset="-127"/>
            </a:rPr>
            <a:t>베스트셀러</a:t>
          </a:r>
          <a:r>
            <a:rPr lang="en-US" altLang="ko-KR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블랙M" panose="02020600000000000000" pitchFamily="18" charset="-127"/>
              <a:ea typeface="a블랙M" panose="02020600000000000000" pitchFamily="18" charset="-127"/>
            </a:rPr>
            <a:t>, </a:t>
          </a:r>
          <a:r>
            <a:rPr lang="ko-KR" alt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블랙M" panose="02020600000000000000" pitchFamily="18" charset="-127"/>
              <a:ea typeface="a블랙M" panose="02020600000000000000" pitchFamily="18" charset="-127"/>
            </a:rPr>
            <a:t>스테디셀러</a:t>
          </a:r>
          <a:r>
            <a:rPr lang="en-US" altLang="ko-KR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블랙M" panose="02020600000000000000" pitchFamily="18" charset="-127"/>
              <a:ea typeface="a블랙M" panose="02020600000000000000" pitchFamily="18" charset="-127"/>
            </a:rPr>
            <a:t>, </a:t>
          </a:r>
          <a:r>
            <a:rPr lang="ko-KR" alt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블랙M" panose="02020600000000000000" pitchFamily="18" charset="-127"/>
              <a:ea typeface="a블랙M" panose="02020600000000000000" pitchFamily="18" charset="-127"/>
            </a:rPr>
            <a:t>문학상 등 태그 기능</a:t>
          </a:r>
          <a:endParaRPr lang="ko-KR" alt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블랙M" panose="02020600000000000000" pitchFamily="18" charset="-127"/>
            <a:ea typeface="a블랙M" panose="02020600000000000000" pitchFamily="18" charset="-127"/>
          </a:endParaRPr>
        </a:p>
      </dsp:txBody>
      <dsp:txXfrm>
        <a:off x="976577" y="1494453"/>
        <a:ext cx="7191658" cy="747226"/>
      </dsp:txXfrm>
    </dsp:sp>
    <dsp:sp modelId="{D58609AF-99BA-4CCB-82B3-686D7E04067A}">
      <dsp:nvSpPr>
        <dsp:cNvPr id="0" name=""/>
        <dsp:cNvSpPr/>
      </dsp:nvSpPr>
      <dsp:spPr>
        <a:xfrm>
          <a:off x="509560" y="1401050"/>
          <a:ext cx="934033" cy="93403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E7ECF5-D6C0-475E-9B1C-5B1A69D07684}">
      <dsp:nvSpPr>
        <dsp:cNvPr id="0" name=""/>
        <dsp:cNvSpPr/>
      </dsp:nvSpPr>
      <dsp:spPr>
        <a:xfrm>
          <a:off x="976577" y="2615488"/>
          <a:ext cx="7191658" cy="7472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3111" tIns="50800" rIns="50800" bIns="508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블랙M" panose="02020600000000000000" pitchFamily="18" charset="-127"/>
              <a:ea typeface="a블랙M" panose="02020600000000000000" pitchFamily="18" charset="-127"/>
            </a:rPr>
            <a:t>서점이나 온라인 책 판매 서비스 전자책과 연계</a:t>
          </a:r>
          <a:endParaRPr lang="ko-KR" alt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블랙M" panose="02020600000000000000" pitchFamily="18" charset="-127"/>
            <a:ea typeface="a블랙M" panose="02020600000000000000" pitchFamily="18" charset="-127"/>
          </a:endParaRPr>
        </a:p>
      </dsp:txBody>
      <dsp:txXfrm>
        <a:off x="976577" y="2615488"/>
        <a:ext cx="7191658" cy="747226"/>
      </dsp:txXfrm>
    </dsp:sp>
    <dsp:sp modelId="{8D6DA380-C374-4C1C-B220-EEB724FB6D47}">
      <dsp:nvSpPr>
        <dsp:cNvPr id="0" name=""/>
        <dsp:cNvSpPr/>
      </dsp:nvSpPr>
      <dsp:spPr>
        <a:xfrm>
          <a:off x="509560" y="2522085"/>
          <a:ext cx="934033" cy="93403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A4B1C-C754-4741-86CC-19461C8D8C9F}">
      <dsp:nvSpPr>
        <dsp:cNvPr id="0" name=""/>
        <dsp:cNvSpPr/>
      </dsp:nvSpPr>
      <dsp:spPr>
        <a:xfrm>
          <a:off x="548175" y="3736522"/>
          <a:ext cx="7620060" cy="7472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3111" tIns="50800" rIns="50800" bIns="508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블랙M" panose="02020600000000000000" pitchFamily="18" charset="-127"/>
              <a:ea typeface="a블랙M" panose="02020600000000000000" pitchFamily="18" charset="-127"/>
            </a:rPr>
            <a:t>리뷰 </a:t>
          </a:r>
          <a:r>
            <a:rPr lang="ko-KR" altLang="en-US" sz="20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블랙M" panose="02020600000000000000" pitchFamily="18" charset="-127"/>
              <a:ea typeface="a블랙M" panose="02020600000000000000" pitchFamily="18" charset="-127"/>
            </a:rPr>
            <a:t>좋아요에</a:t>
          </a:r>
          <a:r>
            <a:rPr lang="ko-KR" alt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블랙M" panose="02020600000000000000" pitchFamily="18" charset="-127"/>
              <a:ea typeface="a블랙M" panose="02020600000000000000" pitchFamily="18" charset="-127"/>
            </a:rPr>
            <a:t> 따른 포인트</a:t>
          </a:r>
          <a:r>
            <a:rPr lang="en-US" altLang="ko-KR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블랙M" panose="02020600000000000000" pitchFamily="18" charset="-127"/>
              <a:ea typeface="a블랙M" panose="02020600000000000000" pitchFamily="18" charset="-127"/>
            </a:rPr>
            <a:t>, </a:t>
          </a:r>
          <a:r>
            <a:rPr lang="ko-KR" altLang="en-US" sz="20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블랙M" panose="02020600000000000000" pitchFamily="18" charset="-127"/>
              <a:ea typeface="a블랙M" panose="02020600000000000000" pitchFamily="18" charset="-127"/>
            </a:rPr>
            <a:t>리뷰왕</a:t>
          </a:r>
          <a:r>
            <a:rPr lang="ko-KR" alt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블랙M" panose="02020600000000000000" pitchFamily="18" charset="-127"/>
              <a:ea typeface="a블랙M" panose="02020600000000000000" pitchFamily="18" charset="-127"/>
            </a:rPr>
            <a:t> 제도</a:t>
          </a:r>
          <a:endParaRPr lang="ko-KR" alt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블랙M" panose="02020600000000000000" pitchFamily="18" charset="-127"/>
            <a:ea typeface="a블랙M" panose="02020600000000000000" pitchFamily="18" charset="-127"/>
          </a:endParaRPr>
        </a:p>
      </dsp:txBody>
      <dsp:txXfrm>
        <a:off x="548175" y="3736522"/>
        <a:ext cx="7620060" cy="747226"/>
      </dsp:txXfrm>
    </dsp:sp>
    <dsp:sp modelId="{4069B845-5CD8-426D-9B13-207F98F3DB80}">
      <dsp:nvSpPr>
        <dsp:cNvPr id="0" name=""/>
        <dsp:cNvSpPr/>
      </dsp:nvSpPr>
      <dsp:spPr>
        <a:xfrm>
          <a:off x="81158" y="3643119"/>
          <a:ext cx="934033" cy="93403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EEFD7-8789-4863-86BD-E8A5F0C91770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AD4F2-4C39-4A41-8048-75A7C2549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546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 북유럽 발표를 맡게 된 이승열 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저희가 소개할 서비스는 북유럽으로 책 추천을 도와주는 서비스 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AD4F2-4C39-4A41-8048-75A7C2549A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562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여기까지 북유럽 서비스 </a:t>
            </a:r>
            <a:r>
              <a:rPr lang="ko-KR" altLang="en-US" dirty="0" err="1" smtClean="0"/>
              <a:t>시연영상이었습니다</a:t>
            </a:r>
            <a:endParaRPr lang="en-US" altLang="ko-KR" dirty="0" smtClean="0"/>
          </a:p>
          <a:p>
            <a:r>
              <a:rPr lang="ko-KR" altLang="en-US" dirty="0" smtClean="0"/>
              <a:t>향후 발전할 수 있는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과제를 </a:t>
            </a:r>
            <a:r>
              <a:rPr lang="ko-KR" altLang="en-US" dirty="0" smtClean="0"/>
              <a:t>생각해 보았습니다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먼저</a:t>
            </a:r>
            <a:r>
              <a:rPr lang="en-US" altLang="ko-KR" dirty="0" smtClean="0"/>
              <a:t>,</a:t>
            </a:r>
            <a:r>
              <a:rPr lang="ko-KR" altLang="en-US" dirty="0" smtClean="0"/>
              <a:t> 리뷰 데이터가 부족한 이유로 추천정확도가 떨어지는 점을 </a:t>
            </a:r>
            <a:r>
              <a:rPr lang="ko-KR" altLang="en-US" dirty="0" smtClean="0"/>
              <a:t>보완하기 위해 더 많은 유저들의 리뷰를 쌓아 </a:t>
            </a:r>
            <a:r>
              <a:rPr lang="ko-KR" altLang="en-US" dirty="0" smtClean="0"/>
              <a:t>더욱 유용한 추천 </a:t>
            </a:r>
            <a:r>
              <a:rPr lang="ko-KR" altLang="en-US" dirty="0" smtClean="0"/>
              <a:t>알고리즘을 구현할 계획입니다</a:t>
            </a:r>
            <a:r>
              <a:rPr lang="en-US" altLang="ko-KR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그리고 현재 책 하나에 하나의 카테고리만 연결되어 있는데 이 부분도 여러 개의 카테고리가 연동되도록 구현하고 있습니다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dirty="0" smtClean="0"/>
              <a:t>베스트셀러나 노벨 문학상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혹은 </a:t>
            </a:r>
            <a:r>
              <a:rPr lang="en-US" altLang="ko-KR" baseline="0" dirty="0" smtClean="0"/>
              <a:t>TV</a:t>
            </a:r>
            <a:r>
              <a:rPr lang="ko-KR" altLang="en-US" baseline="0" dirty="0" smtClean="0"/>
              <a:t>에 소개가 된 책같은 경우 </a:t>
            </a:r>
            <a:r>
              <a:rPr lang="ko-KR" altLang="en-US" baseline="0" dirty="0" smtClean="0"/>
              <a:t>태그 기능을 이용해 </a:t>
            </a:r>
            <a:r>
              <a:rPr lang="ko-KR" altLang="en-US" baseline="0" dirty="0" smtClean="0"/>
              <a:t>묶어서 찾아 볼 </a:t>
            </a:r>
            <a:r>
              <a:rPr lang="ko-KR" altLang="en-US" baseline="0" smtClean="0"/>
              <a:t>수 </a:t>
            </a:r>
            <a:r>
              <a:rPr lang="ko-KR" altLang="en-US" baseline="0" smtClean="0"/>
              <a:t>있도록 할 </a:t>
            </a:r>
            <a:r>
              <a:rPr lang="ko-KR" altLang="en-US" baseline="0" dirty="0" smtClean="0"/>
              <a:t>계획입니다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 다음은 수익 창출 모델로 서점이나 온라인 책 판매 서비스와 연계할 수도 있다는 생각이 들었습니다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서비스 연계가 된다면 리뷰 </a:t>
            </a:r>
            <a:r>
              <a:rPr lang="ko-KR" altLang="en-US" baseline="0" dirty="0" err="1" smtClean="0"/>
              <a:t>좋아요에</a:t>
            </a:r>
            <a:r>
              <a:rPr lang="ko-KR" altLang="en-US" baseline="0" dirty="0" smtClean="0"/>
              <a:t> 따라 포인트를 지급하는 등 사용자의 참여도를 높일 계획입니다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AD4F2-4C39-4A41-8048-75A7C2549A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205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이상으로 프로젝트 발표를 마치겠습니다</a:t>
            </a:r>
            <a:endParaRPr lang="en-US" altLang="ko-KR" dirty="0" smtClean="0"/>
          </a:p>
          <a:p>
            <a:r>
              <a:rPr lang="ko-KR" altLang="en-US" dirty="0" smtClean="0"/>
              <a:t>추가적인 질문이나 궁금하신 사항은 </a:t>
            </a:r>
            <a:r>
              <a:rPr lang="ko-KR" altLang="en-US" dirty="0" err="1" smtClean="0"/>
              <a:t>메터모스트로</a:t>
            </a:r>
            <a:r>
              <a:rPr lang="ko-KR" altLang="en-US" dirty="0" smtClean="0"/>
              <a:t> 담당자에게 </a:t>
            </a:r>
            <a:r>
              <a:rPr lang="ko-KR" altLang="en-US" dirty="0" err="1" smtClean="0"/>
              <a:t>질문주시면</a:t>
            </a:r>
            <a:r>
              <a:rPr lang="ko-KR" altLang="en-US" dirty="0" smtClean="0"/>
              <a:t> 환영하겠습니다 </a:t>
            </a:r>
            <a:r>
              <a:rPr lang="en-US" altLang="ko-KR" dirty="0" smtClean="0"/>
              <a:t>!</a:t>
            </a:r>
          </a:p>
          <a:p>
            <a:r>
              <a:rPr lang="ko-KR" altLang="en-US" smtClean="0"/>
              <a:t>북유럽이습니다 </a:t>
            </a:r>
            <a:r>
              <a:rPr lang="en-US" altLang="ko-KR" dirty="0" smtClean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AD4F2-4C39-4A41-8048-75A7C2549A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195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서비스는 책을 추천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받고싶은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사람들이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책 정보와 리뷰를 보고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빅데이터 기반의 다양한 추천 방식을 통해 책을 추천 받을 수 있는 서비스 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AD4F2-4C39-4A41-8048-75A7C2549A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600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 북유럽 서비스를 시작하게 됐을까요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?!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기사들을 보시다시피 오랜 기간 코로나 바이러스로 인해 집에서 답답함과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우울감을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느끼게 된다는 코로나 블루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시국에 집에서 독서를 통하여 마음의 양식을 쌓고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심신정화를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해보는 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어떨까하는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생각을 바탕으로 기획하였습니다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AD4F2-4C39-4A41-8048-75A7C2549A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2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넘기기전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질문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해에 한국에서 나오는 책이 몇 건이나 될까요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성인이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년에 평균 몇 권의 책을 읽을까요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??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작년에 한국에서 출간된 책은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천권이었고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성인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평균 독서량이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7.5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권인 것을 볼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년에 이렇게 많은 책이 나오고 있지만 읽을 수 있는 시간과 권수는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한정적입니다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현실을 고려하여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어떻게 해야 효율적인 독서활동을 할 수 있을까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좋은 책을 많이 읽을 수 있을까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고민을 하게 되었습니다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그래프를 보면 알 수 있듯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책 읽는 것은 여러가지 유용성을 제공하고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어떤 책을 읽어야할지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책이 나에게 도움이 될지 몰라 독서를 하지 못한 분들을 위해 본인의 취향에 알맞은 책을 추천해 드리겠습니다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이번 기회에 책 한권 사러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나가보시는건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어떨까요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AD4F2-4C39-4A41-8048-75A7C2549A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433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북유럽 서비스의 주요 기능을 설명해드리겠습니다</a:t>
            </a:r>
            <a:endParaRPr lang="en-US" altLang="ko-KR" dirty="0" smtClean="0"/>
          </a:p>
          <a:p>
            <a:r>
              <a:rPr lang="ko-KR" altLang="en-US" dirty="0" smtClean="0"/>
              <a:t>리뷰 데이터를 기반으로 추천을 하기 때문에 리뷰가 부족한 경우 정확한 </a:t>
            </a:r>
            <a:r>
              <a:rPr lang="ko-KR" altLang="en-US" dirty="0" err="1" smtClean="0"/>
              <a:t>도서추천이</a:t>
            </a:r>
            <a:r>
              <a:rPr lang="ko-KR" altLang="en-US" dirty="0" smtClean="0"/>
              <a:t> 나오지 않아 리뷰 작성을 유도할 수 있는 데이터 </a:t>
            </a:r>
            <a:r>
              <a:rPr lang="ko-KR" altLang="en-US" dirty="0" err="1" smtClean="0"/>
              <a:t>수집기</a:t>
            </a:r>
            <a:r>
              <a:rPr lang="ko-KR" altLang="en-US" dirty="0" smtClean="0"/>
              <a:t> 기능을 추가하였습니다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AD4F2-4C39-4A41-8048-75A7C2549A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138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또한 리뷰의 </a:t>
            </a:r>
            <a:r>
              <a:rPr lang="ko-KR" altLang="en-US" dirty="0" err="1" smtClean="0"/>
              <a:t>별점</a:t>
            </a:r>
            <a:r>
              <a:rPr lang="ko-KR" altLang="en-US" dirty="0" smtClean="0"/>
              <a:t> 그래프나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관심 카테고리 통계와 같은 부분에서 다양한 도표를 통하여 </a:t>
            </a:r>
            <a:r>
              <a:rPr lang="ko-KR" altLang="en-US" dirty="0" err="1" smtClean="0"/>
              <a:t>인사이트를</a:t>
            </a:r>
            <a:r>
              <a:rPr lang="ko-KR" altLang="en-US" dirty="0" smtClean="0"/>
              <a:t> 구성하였습니다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AD4F2-4C39-4A41-8048-75A7C2549A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764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그리고 협업 </a:t>
            </a:r>
            <a:r>
              <a:rPr lang="ko-KR" altLang="en-US" dirty="0" err="1" smtClean="0"/>
              <a:t>필터링을</a:t>
            </a:r>
            <a:r>
              <a:rPr lang="ko-KR" altLang="en-US" dirty="0" smtClean="0"/>
              <a:t> 기반으로 한 유저 맞춤형 도서 추천으로 성별이나 </a:t>
            </a:r>
            <a:r>
              <a:rPr lang="ko-KR" altLang="en-US" dirty="0" err="1" smtClean="0"/>
              <a:t>나이대에</a:t>
            </a:r>
            <a:r>
              <a:rPr lang="ko-KR" altLang="en-US" dirty="0" smtClean="0"/>
              <a:t> 따른 관심 책이나 카테고리에 대한 순위를 볼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서비스의 자세한 기능과 이용방법은 </a:t>
            </a:r>
            <a:r>
              <a:rPr lang="ko-KR" altLang="en-US" dirty="0" err="1" smtClean="0"/>
              <a:t>시연영상을</a:t>
            </a:r>
            <a:r>
              <a:rPr lang="ko-KR" altLang="en-US" dirty="0" smtClean="0"/>
              <a:t> 통해 소개해드리겠습니다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AD4F2-4C39-4A41-8048-75A7C2549A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160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빅데이터를 기반으로 도서를 추천해주는 서비스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북유럽을 소개합니다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AD4F2-4C39-4A41-8048-75A7C2549A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75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AD4F2-4C39-4A41-8048-75A7C2549A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174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BBC8-8C06-428D-8801-13C3D8A105D7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234A-B749-485E-BE55-7E9860B9A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7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BBC8-8C06-428D-8801-13C3D8A105D7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234A-B749-485E-BE55-7E9860B9A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01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BBC8-8C06-428D-8801-13C3D8A105D7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234A-B749-485E-BE55-7E9860B9A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15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19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764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226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14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152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0064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4434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2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BBC8-8C06-428D-8801-13C3D8A105D7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234A-B749-485E-BE55-7E9860B9A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4625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9852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944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03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BBC8-8C06-428D-8801-13C3D8A105D7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234A-B749-485E-BE55-7E9860B9A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01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BBC8-8C06-428D-8801-13C3D8A105D7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234A-B749-485E-BE55-7E9860B9A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12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BBC8-8C06-428D-8801-13C3D8A105D7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234A-B749-485E-BE55-7E9860B9A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65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BBC8-8C06-428D-8801-13C3D8A105D7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234A-B749-485E-BE55-7E9860B9A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9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BBC8-8C06-428D-8801-13C3D8A105D7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234A-B749-485E-BE55-7E9860B9A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91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BBC8-8C06-428D-8801-13C3D8A105D7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234A-B749-485E-BE55-7E9860B9A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BBC8-8C06-428D-8801-13C3D8A105D7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234A-B749-485E-BE55-7E9860B9A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75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FBBC8-8C06-428D-8801-13C3D8A105D7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3234A-B749-485E-BE55-7E9860B9A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37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85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5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6.jp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4587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11444" y="164162"/>
            <a:ext cx="4369113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 smtClean="0">
                <a:solidFill>
                  <a:srgbClr val="545871"/>
                </a:solidFill>
                <a:latin typeface="a신디나루M" panose="02020600000000000000" pitchFamily="18" charset="-127"/>
                <a:ea typeface="a신디나루M" panose="02020600000000000000" pitchFamily="18" charset="-127"/>
              </a:rPr>
              <a:t>BOOK U LOVE [</a:t>
            </a:r>
            <a:r>
              <a:rPr lang="ko-KR" altLang="en-US" sz="2400" b="1" i="1" dirty="0" smtClean="0">
                <a:solidFill>
                  <a:srgbClr val="545871"/>
                </a:solidFill>
                <a:latin typeface="a신디나루M" panose="02020600000000000000" pitchFamily="18" charset="-127"/>
                <a:ea typeface="a신디나루M" panose="02020600000000000000" pitchFamily="18" charset="-127"/>
              </a:rPr>
              <a:t>북</a:t>
            </a:r>
            <a:r>
              <a:rPr lang="en-US" altLang="ko-KR" sz="2400" b="1" i="1" dirty="0">
                <a:solidFill>
                  <a:srgbClr val="545871"/>
                </a:solidFill>
                <a:latin typeface="a신디나루M" panose="02020600000000000000" pitchFamily="18" charset="-127"/>
                <a:ea typeface="a신디나루M" panose="02020600000000000000" pitchFamily="18" charset="-127"/>
              </a:rPr>
              <a:t>ː</a:t>
            </a:r>
            <a:r>
              <a:rPr lang="ko-KR" altLang="en-US" sz="2400" b="1" i="1" dirty="0" smtClean="0">
                <a:solidFill>
                  <a:srgbClr val="545871"/>
                </a:solidFill>
                <a:latin typeface="a신디나루M" panose="02020600000000000000" pitchFamily="18" charset="-127"/>
                <a:ea typeface="a신디나루M" panose="02020600000000000000" pitchFamily="18" charset="-127"/>
              </a:rPr>
              <a:t>유럽</a:t>
            </a:r>
            <a:r>
              <a:rPr lang="en-US" altLang="ko-KR" sz="2400" b="1" i="1" dirty="0" smtClean="0">
                <a:solidFill>
                  <a:srgbClr val="545871"/>
                </a:solidFill>
                <a:latin typeface="a신디나루M" panose="02020600000000000000" pitchFamily="18" charset="-127"/>
                <a:ea typeface="a신디나루M" panose="02020600000000000000" pitchFamily="18" charset="-127"/>
              </a:rPr>
              <a:t>]</a:t>
            </a:r>
            <a:endParaRPr lang="en-US" altLang="ko-KR" sz="2400" b="1" i="1" dirty="0">
              <a:solidFill>
                <a:srgbClr val="545871"/>
              </a:solidFill>
              <a:latin typeface="a신디나루M" panose="02020600000000000000" pitchFamily="18" charset="-127"/>
              <a:ea typeface="a신디나루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rgbClr val="54587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Book Recommendation Service</a:t>
            </a:r>
            <a:endParaRPr lang="ko-KR" altLang="en-US" sz="2800" dirty="0">
              <a:solidFill>
                <a:srgbClr val="54587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92014" y="1570383"/>
            <a:ext cx="6963293" cy="5770699"/>
            <a:chOff x="2168230" y="1256577"/>
            <a:chExt cx="7377931" cy="6114322"/>
          </a:xfrm>
        </p:grpSpPr>
        <p:sp>
          <p:nvSpPr>
            <p:cNvPr id="4" name="자유형 3"/>
            <p:cNvSpPr/>
            <p:nvPr/>
          </p:nvSpPr>
          <p:spPr>
            <a:xfrm rot="19990786">
              <a:off x="7432452" y="2723270"/>
              <a:ext cx="520860" cy="335666"/>
            </a:xfrm>
            <a:custGeom>
              <a:avLst/>
              <a:gdLst>
                <a:gd name="connsiteX0" fmla="*/ 0 w 520860"/>
                <a:gd name="connsiteY0" fmla="*/ 0 h 335666"/>
                <a:gd name="connsiteX1" fmla="*/ 277792 w 520860"/>
                <a:gd name="connsiteY1" fmla="*/ 231494 h 335666"/>
                <a:gd name="connsiteX2" fmla="*/ 520860 w 520860"/>
                <a:gd name="connsiteY2" fmla="*/ 335666 h 335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0860" h="335666">
                  <a:moveTo>
                    <a:pt x="0" y="0"/>
                  </a:moveTo>
                  <a:cubicBezTo>
                    <a:pt x="95491" y="87775"/>
                    <a:pt x="190982" y="175550"/>
                    <a:pt x="277792" y="231494"/>
                  </a:cubicBezTo>
                  <a:cubicBezTo>
                    <a:pt x="364602" y="287438"/>
                    <a:pt x="442731" y="311552"/>
                    <a:pt x="520860" y="335666"/>
                  </a:cubicBezTo>
                </a:path>
              </a:pathLst>
            </a:cu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 4"/>
            <p:cNvSpPr/>
            <p:nvPr/>
          </p:nvSpPr>
          <p:spPr>
            <a:xfrm>
              <a:off x="7399078" y="3133033"/>
              <a:ext cx="601944" cy="353075"/>
            </a:xfrm>
            <a:custGeom>
              <a:avLst/>
              <a:gdLst>
                <a:gd name="connsiteX0" fmla="*/ 0 w 520860"/>
                <a:gd name="connsiteY0" fmla="*/ 0 h 335666"/>
                <a:gd name="connsiteX1" fmla="*/ 277792 w 520860"/>
                <a:gd name="connsiteY1" fmla="*/ 231494 h 335666"/>
                <a:gd name="connsiteX2" fmla="*/ 520860 w 520860"/>
                <a:gd name="connsiteY2" fmla="*/ 335666 h 335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0860" h="335666">
                  <a:moveTo>
                    <a:pt x="0" y="0"/>
                  </a:moveTo>
                  <a:cubicBezTo>
                    <a:pt x="95491" y="87775"/>
                    <a:pt x="190982" y="175550"/>
                    <a:pt x="277792" y="231494"/>
                  </a:cubicBezTo>
                  <a:cubicBezTo>
                    <a:pt x="364602" y="287438"/>
                    <a:pt x="442731" y="311552"/>
                    <a:pt x="520860" y="335666"/>
                  </a:cubicBezTo>
                </a:path>
              </a:pathLst>
            </a:cu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3890806" y="1256577"/>
              <a:ext cx="3957432" cy="5601423"/>
            </a:xfrm>
            <a:custGeom>
              <a:avLst/>
              <a:gdLst>
                <a:gd name="connsiteX0" fmla="*/ 1784188 w 3957432"/>
                <a:gd name="connsiteY0" fmla="*/ 0 h 5601423"/>
                <a:gd name="connsiteX1" fmla="*/ 2170929 w 3957432"/>
                <a:gd name="connsiteY1" fmla="*/ 0 h 5601423"/>
                <a:gd name="connsiteX2" fmla="*/ 3268552 w 3957432"/>
                <a:gd name="connsiteY2" fmla="*/ 807529 h 5601423"/>
                <a:gd name="connsiteX3" fmla="*/ 3293962 w 3957432"/>
                <a:gd name="connsiteY3" fmla="*/ 906352 h 5601423"/>
                <a:gd name="connsiteX4" fmla="*/ 3293962 w 3957432"/>
                <a:gd name="connsiteY4" fmla="*/ 896314 h 5601423"/>
                <a:gd name="connsiteX5" fmla="*/ 3298201 w 3957432"/>
                <a:gd name="connsiteY5" fmla="*/ 926376 h 5601423"/>
                <a:gd name="connsiteX6" fmla="*/ 3314289 w 3957432"/>
                <a:gd name="connsiteY6" fmla="*/ 1031785 h 5601423"/>
                <a:gd name="connsiteX7" fmla="*/ 3314971 w 3957432"/>
                <a:gd name="connsiteY7" fmla="*/ 1045302 h 5601423"/>
                <a:gd name="connsiteX8" fmla="*/ 3957432 w 3957432"/>
                <a:gd name="connsiteY8" fmla="*/ 5601423 h 5601423"/>
                <a:gd name="connsiteX9" fmla="*/ 3320222 w 3957432"/>
                <a:gd name="connsiteY9" fmla="*/ 5601423 h 5601423"/>
                <a:gd name="connsiteX10" fmla="*/ 3293962 w 3957432"/>
                <a:gd name="connsiteY10" fmla="*/ 5601423 h 5601423"/>
                <a:gd name="connsiteX11" fmla="*/ 663470 w 3957432"/>
                <a:gd name="connsiteY11" fmla="*/ 5601423 h 5601423"/>
                <a:gd name="connsiteX12" fmla="*/ 634895 w 3957432"/>
                <a:gd name="connsiteY12" fmla="*/ 5601423 h 5601423"/>
                <a:gd name="connsiteX13" fmla="*/ 0 w 3957432"/>
                <a:gd name="connsiteY13" fmla="*/ 5601423 h 5601423"/>
                <a:gd name="connsiteX14" fmla="*/ 638854 w 3957432"/>
                <a:gd name="connsiteY14" fmla="*/ 1070878 h 5601423"/>
                <a:gd name="connsiteX15" fmla="*/ 640828 w 3957432"/>
                <a:gd name="connsiteY15" fmla="*/ 1031785 h 5601423"/>
                <a:gd name="connsiteX16" fmla="*/ 658244 w 3957432"/>
                <a:gd name="connsiteY16" fmla="*/ 917671 h 5601423"/>
                <a:gd name="connsiteX17" fmla="*/ 663147 w 3957432"/>
                <a:gd name="connsiteY17" fmla="*/ 898604 h 5601423"/>
                <a:gd name="connsiteX18" fmla="*/ 663470 w 3957432"/>
                <a:gd name="connsiteY18" fmla="*/ 896314 h 5601423"/>
                <a:gd name="connsiteX19" fmla="*/ 663470 w 3957432"/>
                <a:gd name="connsiteY19" fmla="*/ 897348 h 5601423"/>
                <a:gd name="connsiteX20" fmla="*/ 686565 w 3957432"/>
                <a:gd name="connsiteY20" fmla="*/ 807528 h 5601423"/>
                <a:gd name="connsiteX21" fmla="*/ 1784188 w 3957432"/>
                <a:gd name="connsiteY21" fmla="*/ 0 h 560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957432" h="5601423">
                  <a:moveTo>
                    <a:pt x="1784188" y="0"/>
                  </a:moveTo>
                  <a:lnTo>
                    <a:pt x="2170929" y="0"/>
                  </a:lnTo>
                  <a:cubicBezTo>
                    <a:pt x="2686653" y="0"/>
                    <a:pt x="3123038" y="339688"/>
                    <a:pt x="3268552" y="807529"/>
                  </a:cubicBezTo>
                  <a:lnTo>
                    <a:pt x="3293962" y="906352"/>
                  </a:lnTo>
                  <a:lnTo>
                    <a:pt x="3293962" y="896314"/>
                  </a:lnTo>
                  <a:lnTo>
                    <a:pt x="3298201" y="926376"/>
                  </a:lnTo>
                  <a:lnTo>
                    <a:pt x="3314289" y="1031785"/>
                  </a:lnTo>
                  <a:lnTo>
                    <a:pt x="3314971" y="1045302"/>
                  </a:lnTo>
                  <a:lnTo>
                    <a:pt x="3957432" y="5601423"/>
                  </a:lnTo>
                  <a:lnTo>
                    <a:pt x="3320222" y="5601423"/>
                  </a:lnTo>
                  <a:lnTo>
                    <a:pt x="3293962" y="5601423"/>
                  </a:lnTo>
                  <a:lnTo>
                    <a:pt x="663470" y="5601423"/>
                  </a:lnTo>
                  <a:lnTo>
                    <a:pt x="634895" y="5601423"/>
                  </a:lnTo>
                  <a:lnTo>
                    <a:pt x="0" y="5601423"/>
                  </a:lnTo>
                  <a:lnTo>
                    <a:pt x="638854" y="1070878"/>
                  </a:lnTo>
                  <a:lnTo>
                    <a:pt x="640828" y="1031785"/>
                  </a:lnTo>
                  <a:cubicBezTo>
                    <a:pt x="644752" y="993149"/>
                    <a:pt x="650590" y="955079"/>
                    <a:pt x="658244" y="917671"/>
                  </a:cubicBezTo>
                  <a:lnTo>
                    <a:pt x="663147" y="898604"/>
                  </a:lnTo>
                  <a:lnTo>
                    <a:pt x="663470" y="896314"/>
                  </a:lnTo>
                  <a:lnTo>
                    <a:pt x="663470" y="897348"/>
                  </a:lnTo>
                  <a:lnTo>
                    <a:pt x="686565" y="807528"/>
                  </a:lnTo>
                  <a:cubicBezTo>
                    <a:pt x="832078" y="339687"/>
                    <a:pt x="1268464" y="0"/>
                    <a:pt x="1784188" y="0"/>
                  </a:cubicBezTo>
                  <a:close/>
                </a:path>
              </a:pathLst>
            </a:custGeom>
            <a:solidFill>
              <a:srgbClr val="545871"/>
            </a:solidFill>
            <a:ln>
              <a:noFill/>
            </a:ln>
            <a:effectLst>
              <a:outerShdw blurRad="203200" dist="1143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4046161" y="1462557"/>
              <a:ext cx="3646721" cy="5395443"/>
            </a:xfrm>
            <a:custGeom>
              <a:avLst/>
              <a:gdLst>
                <a:gd name="connsiteX0" fmla="*/ 1651132 w 3646721"/>
                <a:gd name="connsiteY0" fmla="*/ 0 h 5395443"/>
                <a:gd name="connsiteX1" fmla="*/ 1995589 w 3646721"/>
                <a:gd name="connsiteY1" fmla="*/ 0 h 5395443"/>
                <a:gd name="connsiteX2" fmla="*/ 2998428 w 3646721"/>
                <a:gd name="connsiteY2" fmla="*/ 817337 h 5395443"/>
                <a:gd name="connsiteX3" fmla="*/ 3007649 w 3646721"/>
                <a:gd name="connsiteY3" fmla="*/ 877760 h 5395443"/>
                <a:gd name="connsiteX4" fmla="*/ 3007649 w 3646721"/>
                <a:gd name="connsiteY4" fmla="*/ 863357 h 5395443"/>
                <a:gd name="connsiteX5" fmla="*/ 3646721 w 3646721"/>
                <a:gd name="connsiteY5" fmla="*/ 5395443 h 5395443"/>
                <a:gd name="connsiteX6" fmla="*/ 3019224 w 3646721"/>
                <a:gd name="connsiteY6" fmla="*/ 5395443 h 5395443"/>
                <a:gd name="connsiteX7" fmla="*/ 3007649 w 3646721"/>
                <a:gd name="connsiteY7" fmla="*/ 5395443 h 5395443"/>
                <a:gd name="connsiteX8" fmla="*/ 639072 w 3646721"/>
                <a:gd name="connsiteY8" fmla="*/ 5395443 h 5395443"/>
                <a:gd name="connsiteX9" fmla="*/ 627497 w 3646721"/>
                <a:gd name="connsiteY9" fmla="*/ 5395443 h 5395443"/>
                <a:gd name="connsiteX10" fmla="*/ 0 w 3646721"/>
                <a:gd name="connsiteY10" fmla="*/ 5395443 h 5395443"/>
                <a:gd name="connsiteX11" fmla="*/ 639072 w 3646721"/>
                <a:gd name="connsiteY11" fmla="*/ 863357 h 5395443"/>
                <a:gd name="connsiteX12" fmla="*/ 639072 w 3646721"/>
                <a:gd name="connsiteY12" fmla="*/ 877760 h 5395443"/>
                <a:gd name="connsiteX13" fmla="*/ 648294 w 3646721"/>
                <a:gd name="connsiteY13" fmla="*/ 817337 h 5395443"/>
                <a:gd name="connsiteX14" fmla="*/ 1651132 w 3646721"/>
                <a:gd name="connsiteY14" fmla="*/ 0 h 5395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46721" h="5395443">
                  <a:moveTo>
                    <a:pt x="1651132" y="0"/>
                  </a:moveTo>
                  <a:lnTo>
                    <a:pt x="1995589" y="0"/>
                  </a:lnTo>
                  <a:cubicBezTo>
                    <a:pt x="2490260" y="0"/>
                    <a:pt x="2902977" y="350884"/>
                    <a:pt x="2998428" y="817337"/>
                  </a:cubicBezTo>
                  <a:lnTo>
                    <a:pt x="3007649" y="877760"/>
                  </a:lnTo>
                  <a:lnTo>
                    <a:pt x="3007649" y="863357"/>
                  </a:lnTo>
                  <a:lnTo>
                    <a:pt x="3646721" y="5395443"/>
                  </a:lnTo>
                  <a:lnTo>
                    <a:pt x="3019224" y="5395443"/>
                  </a:lnTo>
                  <a:lnTo>
                    <a:pt x="3007649" y="5395443"/>
                  </a:lnTo>
                  <a:lnTo>
                    <a:pt x="639072" y="5395443"/>
                  </a:lnTo>
                  <a:lnTo>
                    <a:pt x="627497" y="5395443"/>
                  </a:lnTo>
                  <a:lnTo>
                    <a:pt x="0" y="5395443"/>
                  </a:lnTo>
                  <a:lnTo>
                    <a:pt x="639072" y="863357"/>
                  </a:lnTo>
                  <a:lnTo>
                    <a:pt x="639072" y="877760"/>
                  </a:lnTo>
                  <a:lnTo>
                    <a:pt x="648294" y="817337"/>
                  </a:lnTo>
                  <a:cubicBezTo>
                    <a:pt x="743744" y="350884"/>
                    <a:pt x="1156462" y="0"/>
                    <a:pt x="165113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4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innerShdw dist="889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39"/>
            <p:cNvSpPr/>
            <p:nvPr/>
          </p:nvSpPr>
          <p:spPr>
            <a:xfrm>
              <a:off x="7106627" y="1874520"/>
              <a:ext cx="1428176" cy="4981743"/>
            </a:xfrm>
            <a:custGeom>
              <a:avLst/>
              <a:gdLst>
                <a:gd name="connsiteX0" fmla="*/ 0 w 1263076"/>
                <a:gd name="connsiteY0" fmla="*/ 5172243 h 5172243"/>
                <a:gd name="connsiteX1" fmla="*/ 0 w 1263076"/>
                <a:gd name="connsiteY1" fmla="*/ 0 h 5172243"/>
                <a:gd name="connsiteX2" fmla="*/ 1263076 w 1263076"/>
                <a:gd name="connsiteY2" fmla="*/ 5172243 h 5172243"/>
                <a:gd name="connsiteX3" fmla="*/ 0 w 1263076"/>
                <a:gd name="connsiteY3" fmla="*/ 5172243 h 5172243"/>
                <a:gd name="connsiteX0" fmla="*/ 711200 w 1974276"/>
                <a:gd name="connsiteY0" fmla="*/ 4981743 h 4981743"/>
                <a:gd name="connsiteX1" fmla="*/ 0 w 1974276"/>
                <a:gd name="connsiteY1" fmla="*/ 0 h 4981743"/>
                <a:gd name="connsiteX2" fmla="*/ 1974276 w 1974276"/>
                <a:gd name="connsiteY2" fmla="*/ 4981743 h 4981743"/>
                <a:gd name="connsiteX3" fmla="*/ 711200 w 1974276"/>
                <a:gd name="connsiteY3" fmla="*/ 4981743 h 4981743"/>
                <a:gd name="connsiteX0" fmla="*/ 711200 w 3460176"/>
                <a:gd name="connsiteY0" fmla="*/ 4981743 h 4981743"/>
                <a:gd name="connsiteX1" fmla="*/ 0 w 3460176"/>
                <a:gd name="connsiteY1" fmla="*/ 0 h 4981743"/>
                <a:gd name="connsiteX2" fmla="*/ 3460176 w 3460176"/>
                <a:gd name="connsiteY2" fmla="*/ 4969043 h 4981743"/>
                <a:gd name="connsiteX3" fmla="*/ 711200 w 3460176"/>
                <a:gd name="connsiteY3" fmla="*/ 4981743 h 4981743"/>
                <a:gd name="connsiteX0" fmla="*/ 711200 w 1428176"/>
                <a:gd name="connsiteY0" fmla="*/ 4981743 h 4981743"/>
                <a:gd name="connsiteX1" fmla="*/ 0 w 1428176"/>
                <a:gd name="connsiteY1" fmla="*/ 0 h 4981743"/>
                <a:gd name="connsiteX2" fmla="*/ 1428176 w 1428176"/>
                <a:gd name="connsiteY2" fmla="*/ 4981743 h 4981743"/>
                <a:gd name="connsiteX3" fmla="*/ 711200 w 1428176"/>
                <a:gd name="connsiteY3" fmla="*/ 4981743 h 498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176" h="4981743">
                  <a:moveTo>
                    <a:pt x="711200" y="4981743"/>
                  </a:moveTo>
                  <a:lnTo>
                    <a:pt x="0" y="0"/>
                  </a:lnTo>
                  <a:lnTo>
                    <a:pt x="1428176" y="4981743"/>
                  </a:lnTo>
                  <a:lnTo>
                    <a:pt x="711200" y="4981743"/>
                  </a:lnTo>
                  <a:close/>
                </a:path>
              </a:pathLst>
            </a:custGeom>
            <a:solidFill>
              <a:srgbClr val="5458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>
              <a:off x="4760249" y="2409371"/>
              <a:ext cx="2056282" cy="4448629"/>
            </a:xfrm>
            <a:prstGeom prst="triangle">
              <a:avLst/>
            </a:prstGeom>
            <a:solidFill>
              <a:srgbClr val="F7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928141" y="4345763"/>
              <a:ext cx="2618020" cy="3025136"/>
              <a:chOff x="6928141" y="4345763"/>
              <a:chExt cx="2618020" cy="3025136"/>
            </a:xfrm>
          </p:grpSpPr>
          <p:sp>
            <p:nvSpPr>
              <p:cNvPr id="12" name="자유형 11"/>
              <p:cNvSpPr>
                <a:spLocks/>
              </p:cNvSpPr>
              <p:nvPr/>
            </p:nvSpPr>
            <p:spPr bwMode="auto">
              <a:xfrm rot="17409148">
                <a:off x="6732398" y="4557135"/>
                <a:ext cx="3025136" cy="2602391"/>
              </a:xfrm>
              <a:custGeom>
                <a:avLst/>
                <a:gdLst>
                  <a:gd name="connsiteX0" fmla="*/ 646495 w 3025136"/>
                  <a:gd name="connsiteY0" fmla="*/ 334609 h 2602391"/>
                  <a:gd name="connsiteX1" fmla="*/ 660280 w 3025136"/>
                  <a:gd name="connsiteY1" fmla="*/ 407923 h 2602391"/>
                  <a:gd name="connsiteX2" fmla="*/ 660280 w 3025136"/>
                  <a:gd name="connsiteY2" fmla="*/ 446773 h 2602391"/>
                  <a:gd name="connsiteX3" fmla="*/ 657147 w 3025136"/>
                  <a:gd name="connsiteY3" fmla="*/ 481236 h 2602391"/>
                  <a:gd name="connsiteX4" fmla="*/ 642735 w 3025136"/>
                  <a:gd name="connsiteY4" fmla="*/ 547030 h 2602391"/>
                  <a:gd name="connsiteX5" fmla="*/ 615790 w 3025136"/>
                  <a:gd name="connsiteY5" fmla="*/ 607185 h 2602391"/>
                  <a:gd name="connsiteX6" fmla="*/ 580073 w 3025136"/>
                  <a:gd name="connsiteY6" fmla="*/ 661700 h 2602391"/>
                  <a:gd name="connsiteX7" fmla="*/ 533703 w 3025136"/>
                  <a:gd name="connsiteY7" fmla="*/ 707442 h 2602391"/>
                  <a:gd name="connsiteX8" fmla="*/ 480441 w 3025136"/>
                  <a:gd name="connsiteY8" fmla="*/ 745665 h 2602391"/>
                  <a:gd name="connsiteX9" fmla="*/ 420286 w 3025136"/>
                  <a:gd name="connsiteY9" fmla="*/ 772610 h 2602391"/>
                  <a:gd name="connsiteX10" fmla="*/ 355117 w 3025136"/>
                  <a:gd name="connsiteY10" fmla="*/ 788902 h 2602391"/>
                  <a:gd name="connsiteX11" fmla="*/ 320027 w 3025136"/>
                  <a:gd name="connsiteY11" fmla="*/ 791408 h 2602391"/>
                  <a:gd name="connsiteX12" fmla="*/ 261668 w 3025136"/>
                  <a:gd name="connsiteY12" fmla="*/ 794260 h 2602391"/>
                  <a:gd name="connsiteX13" fmla="*/ 0 w 3025136"/>
                  <a:gd name="connsiteY13" fmla="*/ 81241 h 2602391"/>
                  <a:gd name="connsiteX14" fmla="*/ 298095 w 3025136"/>
                  <a:gd name="connsiteY14" fmla="*/ 77700 h 2602391"/>
                  <a:gd name="connsiteX15" fmla="*/ 328799 w 3025136"/>
                  <a:gd name="connsiteY15" fmla="*/ 77700 h 2602391"/>
                  <a:gd name="connsiteX16" fmla="*/ 386448 w 3025136"/>
                  <a:gd name="connsiteY16" fmla="*/ 86472 h 2602391"/>
                  <a:gd name="connsiteX17" fmla="*/ 441591 w 3025136"/>
                  <a:gd name="connsiteY17" fmla="*/ 104644 h 2602391"/>
                  <a:gd name="connsiteX18" fmla="*/ 491093 w 3025136"/>
                  <a:gd name="connsiteY18" fmla="*/ 130961 h 2602391"/>
                  <a:gd name="connsiteX19" fmla="*/ 514905 w 3025136"/>
                  <a:gd name="connsiteY19" fmla="*/ 147253 h 2602391"/>
                  <a:gd name="connsiteX20" fmla="*/ 535583 w 3025136"/>
                  <a:gd name="connsiteY20" fmla="*/ 163545 h 2602391"/>
                  <a:gd name="connsiteX21" fmla="*/ 555635 w 3025136"/>
                  <a:gd name="connsiteY21" fmla="*/ 182343 h 2602391"/>
                  <a:gd name="connsiteX22" fmla="*/ 580073 w 3025136"/>
                  <a:gd name="connsiteY22" fmla="*/ 208661 h 2602391"/>
                  <a:gd name="connsiteX23" fmla="*/ 619550 w 3025136"/>
                  <a:gd name="connsiteY23" fmla="*/ 268189 h 2602391"/>
                  <a:gd name="connsiteX24" fmla="*/ 3009470 w 3025136"/>
                  <a:gd name="connsiteY24" fmla="*/ 307666 h 2602391"/>
                  <a:gd name="connsiteX25" fmla="*/ 3025136 w 3025136"/>
                  <a:gd name="connsiteY25" fmla="*/ 389125 h 2602391"/>
                  <a:gd name="connsiteX26" fmla="*/ 3023883 w 3025136"/>
                  <a:gd name="connsiteY26" fmla="*/ 469957 h 2602391"/>
                  <a:gd name="connsiteX27" fmla="*/ 3006965 w 3025136"/>
                  <a:gd name="connsiteY27" fmla="*/ 551417 h 2602391"/>
                  <a:gd name="connsiteX28" fmla="*/ 2975007 w 3025136"/>
                  <a:gd name="connsiteY28" fmla="*/ 627863 h 2602391"/>
                  <a:gd name="connsiteX29" fmla="*/ 2939916 w 3025136"/>
                  <a:gd name="connsiteY29" fmla="*/ 681125 h 2602391"/>
                  <a:gd name="connsiteX30" fmla="*/ 2912972 w 3025136"/>
                  <a:gd name="connsiteY30" fmla="*/ 714962 h 2602391"/>
                  <a:gd name="connsiteX31" fmla="*/ 2896680 w 3025136"/>
                  <a:gd name="connsiteY31" fmla="*/ 730000 h 2602391"/>
                  <a:gd name="connsiteX32" fmla="*/ 1148416 w 3025136"/>
                  <a:gd name="connsiteY32" fmla="*/ 2438138 h 2602391"/>
                  <a:gd name="connsiteX33" fmla="*/ 1114578 w 3025136"/>
                  <a:gd name="connsiteY33" fmla="*/ 2470096 h 2602391"/>
                  <a:gd name="connsiteX34" fmla="*/ 1044397 w 3025136"/>
                  <a:gd name="connsiteY34" fmla="*/ 2527744 h 2602391"/>
                  <a:gd name="connsiteX35" fmla="*/ 968576 w 3025136"/>
                  <a:gd name="connsiteY35" fmla="*/ 2578499 h 2602391"/>
                  <a:gd name="connsiteX36" fmla="*/ 925228 w 3025136"/>
                  <a:gd name="connsiteY36" fmla="*/ 2602391 h 2602391"/>
                  <a:gd name="connsiteX37" fmla="*/ 504506 w 3025136"/>
                  <a:gd name="connsiteY37" fmla="*/ 1455966 h 2602391"/>
                  <a:gd name="connsiteX38" fmla="*/ 557515 w 3025136"/>
                  <a:gd name="connsiteY38" fmla="*/ 1453735 h 2602391"/>
                  <a:gd name="connsiteX39" fmla="*/ 583206 w 3025136"/>
                  <a:gd name="connsiteY39" fmla="*/ 1451855 h 2602391"/>
                  <a:gd name="connsiteX40" fmla="*/ 635842 w 3025136"/>
                  <a:gd name="connsiteY40" fmla="*/ 1445589 h 2602391"/>
                  <a:gd name="connsiteX41" fmla="*/ 687225 w 3025136"/>
                  <a:gd name="connsiteY41" fmla="*/ 1434936 h 2602391"/>
                  <a:gd name="connsiteX42" fmla="*/ 736728 w 3025136"/>
                  <a:gd name="connsiteY42" fmla="*/ 1419271 h 2602391"/>
                  <a:gd name="connsiteX43" fmla="*/ 785604 w 3025136"/>
                  <a:gd name="connsiteY43" fmla="*/ 1399846 h 2602391"/>
                  <a:gd name="connsiteX44" fmla="*/ 832600 w 3025136"/>
                  <a:gd name="connsiteY44" fmla="*/ 1376035 h 2602391"/>
                  <a:gd name="connsiteX45" fmla="*/ 877717 w 3025136"/>
                  <a:gd name="connsiteY45" fmla="*/ 1349090 h 2602391"/>
                  <a:gd name="connsiteX46" fmla="*/ 919700 w 3025136"/>
                  <a:gd name="connsiteY46" fmla="*/ 1318387 h 2602391"/>
                  <a:gd name="connsiteX47" fmla="*/ 941005 w 3025136"/>
                  <a:gd name="connsiteY47" fmla="*/ 1301468 h 2602391"/>
                  <a:gd name="connsiteX48" fmla="*/ 2320191 w 3025136"/>
                  <a:gd name="connsiteY48" fmla="*/ 104017 h 2602391"/>
                  <a:gd name="connsiteX49" fmla="*/ 2350269 w 3025136"/>
                  <a:gd name="connsiteY49" fmla="*/ 78326 h 2602391"/>
                  <a:gd name="connsiteX50" fmla="*/ 2416064 w 3025136"/>
                  <a:gd name="connsiteY50" fmla="*/ 39477 h 2602391"/>
                  <a:gd name="connsiteX51" fmla="*/ 2486245 w 3025136"/>
                  <a:gd name="connsiteY51" fmla="*/ 13786 h 2602391"/>
                  <a:gd name="connsiteX52" fmla="*/ 2558306 w 3025136"/>
                  <a:gd name="connsiteY52" fmla="*/ 626 h 2602391"/>
                  <a:gd name="connsiteX53" fmla="*/ 2632247 w 3025136"/>
                  <a:gd name="connsiteY53" fmla="*/ 0 h 2602391"/>
                  <a:gd name="connsiteX54" fmla="*/ 2704934 w 3025136"/>
                  <a:gd name="connsiteY54" fmla="*/ 11906 h 2602391"/>
                  <a:gd name="connsiteX55" fmla="*/ 2775116 w 3025136"/>
                  <a:gd name="connsiteY55" fmla="*/ 36343 h 2602391"/>
                  <a:gd name="connsiteX56" fmla="*/ 2839657 w 3025136"/>
                  <a:gd name="connsiteY56" fmla="*/ 73313 h 2602391"/>
                  <a:gd name="connsiteX57" fmla="*/ 2870361 w 3025136"/>
                  <a:gd name="connsiteY57" fmla="*/ 96498 h 2602391"/>
                  <a:gd name="connsiteX58" fmla="*/ 2886027 w 3025136"/>
                  <a:gd name="connsiteY58" fmla="*/ 110283 h 2602391"/>
                  <a:gd name="connsiteX59" fmla="*/ 2900439 w 3025136"/>
                  <a:gd name="connsiteY59" fmla="*/ 124696 h 2602391"/>
                  <a:gd name="connsiteX60" fmla="*/ 2902945 w 3025136"/>
                  <a:gd name="connsiteY60" fmla="*/ 126575 h 2602391"/>
                  <a:gd name="connsiteX61" fmla="*/ 2918611 w 3025136"/>
                  <a:gd name="connsiteY61" fmla="*/ 142867 h 2602391"/>
                  <a:gd name="connsiteX62" fmla="*/ 2945556 w 3025136"/>
                  <a:gd name="connsiteY62" fmla="*/ 176078 h 2602391"/>
                  <a:gd name="connsiteX63" fmla="*/ 2978766 w 3025136"/>
                  <a:gd name="connsiteY63" fmla="*/ 229966 h 2602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3025136" h="2602391">
                    <a:moveTo>
                      <a:pt x="646495" y="334609"/>
                    </a:moveTo>
                    <a:lnTo>
                      <a:pt x="660280" y="407923"/>
                    </a:lnTo>
                    <a:lnTo>
                      <a:pt x="660280" y="446773"/>
                    </a:lnTo>
                    <a:lnTo>
                      <a:pt x="657147" y="481236"/>
                    </a:lnTo>
                    <a:lnTo>
                      <a:pt x="642735" y="547030"/>
                    </a:lnTo>
                    <a:lnTo>
                      <a:pt x="615790" y="607185"/>
                    </a:lnTo>
                    <a:lnTo>
                      <a:pt x="580073" y="661700"/>
                    </a:lnTo>
                    <a:lnTo>
                      <a:pt x="533703" y="707442"/>
                    </a:lnTo>
                    <a:lnTo>
                      <a:pt x="480441" y="745665"/>
                    </a:lnTo>
                    <a:lnTo>
                      <a:pt x="420286" y="772610"/>
                    </a:lnTo>
                    <a:lnTo>
                      <a:pt x="355117" y="788902"/>
                    </a:lnTo>
                    <a:lnTo>
                      <a:pt x="320027" y="791408"/>
                    </a:lnTo>
                    <a:lnTo>
                      <a:pt x="261668" y="794260"/>
                    </a:lnTo>
                    <a:lnTo>
                      <a:pt x="0" y="81241"/>
                    </a:lnTo>
                    <a:lnTo>
                      <a:pt x="298095" y="77700"/>
                    </a:lnTo>
                    <a:lnTo>
                      <a:pt x="328799" y="77700"/>
                    </a:lnTo>
                    <a:lnTo>
                      <a:pt x="386448" y="86472"/>
                    </a:lnTo>
                    <a:lnTo>
                      <a:pt x="441591" y="104644"/>
                    </a:lnTo>
                    <a:lnTo>
                      <a:pt x="491093" y="130961"/>
                    </a:lnTo>
                    <a:lnTo>
                      <a:pt x="514905" y="147253"/>
                    </a:lnTo>
                    <a:lnTo>
                      <a:pt x="535583" y="163545"/>
                    </a:lnTo>
                    <a:lnTo>
                      <a:pt x="555635" y="182343"/>
                    </a:lnTo>
                    <a:lnTo>
                      <a:pt x="580073" y="208661"/>
                    </a:lnTo>
                    <a:lnTo>
                      <a:pt x="619550" y="268189"/>
                    </a:lnTo>
                    <a:close/>
                    <a:moveTo>
                      <a:pt x="3009470" y="307666"/>
                    </a:moveTo>
                    <a:lnTo>
                      <a:pt x="3025136" y="389125"/>
                    </a:lnTo>
                    <a:lnTo>
                      <a:pt x="3023883" y="469957"/>
                    </a:lnTo>
                    <a:lnTo>
                      <a:pt x="3006965" y="551417"/>
                    </a:lnTo>
                    <a:lnTo>
                      <a:pt x="2975007" y="627863"/>
                    </a:lnTo>
                    <a:lnTo>
                      <a:pt x="2939916" y="681125"/>
                    </a:lnTo>
                    <a:lnTo>
                      <a:pt x="2912972" y="714962"/>
                    </a:lnTo>
                    <a:lnTo>
                      <a:pt x="2896680" y="730000"/>
                    </a:lnTo>
                    <a:lnTo>
                      <a:pt x="1148416" y="2438138"/>
                    </a:lnTo>
                    <a:lnTo>
                      <a:pt x="1114578" y="2470096"/>
                    </a:lnTo>
                    <a:lnTo>
                      <a:pt x="1044397" y="2527744"/>
                    </a:lnTo>
                    <a:lnTo>
                      <a:pt x="968576" y="2578499"/>
                    </a:lnTo>
                    <a:lnTo>
                      <a:pt x="925228" y="2602391"/>
                    </a:lnTo>
                    <a:lnTo>
                      <a:pt x="504506" y="1455966"/>
                    </a:lnTo>
                    <a:lnTo>
                      <a:pt x="557515" y="1453735"/>
                    </a:lnTo>
                    <a:lnTo>
                      <a:pt x="583206" y="1451855"/>
                    </a:lnTo>
                    <a:lnTo>
                      <a:pt x="635842" y="1445589"/>
                    </a:lnTo>
                    <a:lnTo>
                      <a:pt x="687225" y="1434936"/>
                    </a:lnTo>
                    <a:lnTo>
                      <a:pt x="736728" y="1419271"/>
                    </a:lnTo>
                    <a:lnTo>
                      <a:pt x="785604" y="1399846"/>
                    </a:lnTo>
                    <a:lnTo>
                      <a:pt x="832600" y="1376035"/>
                    </a:lnTo>
                    <a:lnTo>
                      <a:pt x="877717" y="1349090"/>
                    </a:lnTo>
                    <a:lnTo>
                      <a:pt x="919700" y="1318387"/>
                    </a:lnTo>
                    <a:lnTo>
                      <a:pt x="941005" y="1301468"/>
                    </a:lnTo>
                    <a:lnTo>
                      <a:pt x="2320191" y="104017"/>
                    </a:lnTo>
                    <a:lnTo>
                      <a:pt x="2350269" y="78326"/>
                    </a:lnTo>
                    <a:lnTo>
                      <a:pt x="2416064" y="39477"/>
                    </a:lnTo>
                    <a:lnTo>
                      <a:pt x="2486245" y="13786"/>
                    </a:lnTo>
                    <a:lnTo>
                      <a:pt x="2558306" y="626"/>
                    </a:lnTo>
                    <a:lnTo>
                      <a:pt x="2632247" y="0"/>
                    </a:lnTo>
                    <a:lnTo>
                      <a:pt x="2704934" y="11906"/>
                    </a:lnTo>
                    <a:lnTo>
                      <a:pt x="2775116" y="36343"/>
                    </a:lnTo>
                    <a:lnTo>
                      <a:pt x="2839657" y="73313"/>
                    </a:lnTo>
                    <a:lnTo>
                      <a:pt x="2870361" y="96498"/>
                    </a:lnTo>
                    <a:lnTo>
                      <a:pt x="2886027" y="110283"/>
                    </a:lnTo>
                    <a:lnTo>
                      <a:pt x="2900439" y="124696"/>
                    </a:lnTo>
                    <a:lnTo>
                      <a:pt x="2902945" y="126575"/>
                    </a:lnTo>
                    <a:lnTo>
                      <a:pt x="2918611" y="142867"/>
                    </a:lnTo>
                    <a:lnTo>
                      <a:pt x="2945556" y="176078"/>
                    </a:lnTo>
                    <a:lnTo>
                      <a:pt x="2978766" y="229966"/>
                    </a:lnTo>
                    <a:close/>
                  </a:path>
                </a:pathLst>
              </a:custGeom>
              <a:solidFill>
                <a:srgbClr val="F89B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자유형 12"/>
              <p:cNvSpPr>
                <a:spLocks/>
              </p:cNvSpPr>
              <p:nvPr/>
            </p:nvSpPr>
            <p:spPr bwMode="auto">
              <a:xfrm rot="17409148">
                <a:off x="6671899" y="4689960"/>
                <a:ext cx="2895406" cy="2382922"/>
              </a:xfrm>
              <a:custGeom>
                <a:avLst/>
                <a:gdLst>
                  <a:gd name="connsiteX0" fmla="*/ 515699 w 2895406"/>
                  <a:gd name="connsiteY0" fmla="*/ 147222 h 2382922"/>
                  <a:gd name="connsiteX1" fmla="*/ 521967 w 2895406"/>
                  <a:gd name="connsiteY1" fmla="*/ 172908 h 2382922"/>
                  <a:gd name="connsiteX2" fmla="*/ 529487 w 2895406"/>
                  <a:gd name="connsiteY2" fmla="*/ 227411 h 2382922"/>
                  <a:gd name="connsiteX3" fmla="*/ 529487 w 2895406"/>
                  <a:gd name="connsiteY3" fmla="*/ 256229 h 2382922"/>
                  <a:gd name="connsiteX4" fmla="*/ 526354 w 2895406"/>
                  <a:gd name="connsiteY4" fmla="*/ 290685 h 2382922"/>
                  <a:gd name="connsiteX5" fmla="*/ 511312 w 2895406"/>
                  <a:gd name="connsiteY5" fmla="*/ 356466 h 2382922"/>
                  <a:gd name="connsiteX6" fmla="*/ 484989 w 2895406"/>
                  <a:gd name="connsiteY6" fmla="*/ 416607 h 2382922"/>
                  <a:gd name="connsiteX7" fmla="*/ 448639 w 2895406"/>
                  <a:gd name="connsiteY7" fmla="*/ 471111 h 2382922"/>
                  <a:gd name="connsiteX8" fmla="*/ 402887 w 2895406"/>
                  <a:gd name="connsiteY8" fmla="*/ 516844 h 2382922"/>
                  <a:gd name="connsiteX9" fmla="*/ 349615 w 2895406"/>
                  <a:gd name="connsiteY9" fmla="*/ 555059 h 2382922"/>
                  <a:gd name="connsiteX10" fmla="*/ 289448 w 2895406"/>
                  <a:gd name="connsiteY10" fmla="*/ 581997 h 2382922"/>
                  <a:gd name="connsiteX11" fmla="*/ 223014 w 2895406"/>
                  <a:gd name="connsiteY11" fmla="*/ 598286 h 2382922"/>
                  <a:gd name="connsiteX12" fmla="*/ 190632 w 2895406"/>
                  <a:gd name="connsiteY12" fmla="*/ 600684 h 2382922"/>
                  <a:gd name="connsiteX13" fmla="*/ 0 w 2895406"/>
                  <a:gd name="connsiteY13" fmla="*/ 81233 h 2382922"/>
                  <a:gd name="connsiteX14" fmla="*/ 298849 w 2895406"/>
                  <a:gd name="connsiteY14" fmla="*/ 77683 h 2382922"/>
                  <a:gd name="connsiteX15" fmla="*/ 329559 w 2895406"/>
                  <a:gd name="connsiteY15" fmla="*/ 77683 h 2382922"/>
                  <a:gd name="connsiteX16" fmla="*/ 387219 w 2895406"/>
                  <a:gd name="connsiteY16" fmla="*/ 86454 h 2382922"/>
                  <a:gd name="connsiteX17" fmla="*/ 442372 w 2895406"/>
                  <a:gd name="connsiteY17" fmla="*/ 104622 h 2382922"/>
                  <a:gd name="connsiteX18" fmla="*/ 491883 w 2895406"/>
                  <a:gd name="connsiteY18" fmla="*/ 130934 h 2382922"/>
                  <a:gd name="connsiteX19" fmla="*/ 2871590 w 2895406"/>
                  <a:gd name="connsiteY19" fmla="*/ 96478 h 2382922"/>
                  <a:gd name="connsiteX20" fmla="*/ 2880991 w 2895406"/>
                  <a:gd name="connsiteY20" fmla="*/ 125296 h 2382922"/>
                  <a:gd name="connsiteX21" fmla="*/ 2891646 w 2895406"/>
                  <a:gd name="connsiteY21" fmla="*/ 182932 h 2382922"/>
                  <a:gd name="connsiteX22" fmla="*/ 2895406 w 2895406"/>
                  <a:gd name="connsiteY22" fmla="*/ 242447 h 2382922"/>
                  <a:gd name="connsiteX23" fmla="*/ 2889766 w 2895406"/>
                  <a:gd name="connsiteY23" fmla="*/ 301336 h 2382922"/>
                  <a:gd name="connsiteX24" fmla="*/ 2876604 w 2895406"/>
                  <a:gd name="connsiteY24" fmla="*/ 358971 h 2382922"/>
                  <a:gd name="connsiteX25" fmla="*/ 2855922 w 2895406"/>
                  <a:gd name="connsiteY25" fmla="*/ 414728 h 2382922"/>
                  <a:gd name="connsiteX26" fmla="*/ 2825839 w 2895406"/>
                  <a:gd name="connsiteY26" fmla="*/ 467979 h 2382922"/>
                  <a:gd name="connsiteX27" fmla="*/ 2788862 w 2895406"/>
                  <a:gd name="connsiteY27" fmla="*/ 516844 h 2382922"/>
                  <a:gd name="connsiteX28" fmla="*/ 2766299 w 2895406"/>
                  <a:gd name="connsiteY28" fmla="*/ 539397 h 2382922"/>
                  <a:gd name="connsiteX29" fmla="*/ 1017086 w 2895406"/>
                  <a:gd name="connsiteY29" fmla="*/ 2247801 h 2382922"/>
                  <a:gd name="connsiteX30" fmla="*/ 983869 w 2895406"/>
                  <a:gd name="connsiteY30" fmla="*/ 2279126 h 2382922"/>
                  <a:gd name="connsiteX31" fmla="*/ 913675 w 2895406"/>
                  <a:gd name="connsiteY31" fmla="*/ 2336761 h 2382922"/>
                  <a:gd name="connsiteX32" fmla="*/ 844690 w 2895406"/>
                  <a:gd name="connsiteY32" fmla="*/ 2382922 h 2382922"/>
                  <a:gd name="connsiteX33" fmla="*/ 504410 w 2895406"/>
                  <a:gd name="connsiteY33" fmla="*/ 1455696 h 2382922"/>
                  <a:gd name="connsiteX34" fmla="*/ 558317 w 2895406"/>
                  <a:gd name="connsiteY34" fmla="*/ 1453428 h 2382922"/>
                  <a:gd name="connsiteX35" fmla="*/ 584013 w 2895406"/>
                  <a:gd name="connsiteY35" fmla="*/ 1451548 h 2382922"/>
                  <a:gd name="connsiteX36" fmla="*/ 636659 w 2895406"/>
                  <a:gd name="connsiteY36" fmla="*/ 1445283 h 2382922"/>
                  <a:gd name="connsiteX37" fmla="*/ 688052 w 2895406"/>
                  <a:gd name="connsiteY37" fmla="*/ 1434633 h 2382922"/>
                  <a:gd name="connsiteX38" fmla="*/ 737563 w 2895406"/>
                  <a:gd name="connsiteY38" fmla="*/ 1418972 h 2382922"/>
                  <a:gd name="connsiteX39" fmla="*/ 786448 w 2895406"/>
                  <a:gd name="connsiteY39" fmla="*/ 1399551 h 2382922"/>
                  <a:gd name="connsiteX40" fmla="*/ 833453 w 2895406"/>
                  <a:gd name="connsiteY40" fmla="*/ 1375744 h 2382922"/>
                  <a:gd name="connsiteX41" fmla="*/ 878578 w 2895406"/>
                  <a:gd name="connsiteY41" fmla="*/ 1348806 h 2382922"/>
                  <a:gd name="connsiteX42" fmla="*/ 920569 w 2895406"/>
                  <a:gd name="connsiteY42" fmla="*/ 1318109 h 2382922"/>
                  <a:gd name="connsiteX43" fmla="*/ 941878 w 2895406"/>
                  <a:gd name="connsiteY43" fmla="*/ 1301194 h 2382922"/>
                  <a:gd name="connsiteX44" fmla="*/ 2321318 w 2895406"/>
                  <a:gd name="connsiteY44" fmla="*/ 103995 h 2382922"/>
                  <a:gd name="connsiteX45" fmla="*/ 2351402 w 2895406"/>
                  <a:gd name="connsiteY45" fmla="*/ 78310 h 2382922"/>
                  <a:gd name="connsiteX46" fmla="*/ 2417209 w 2895406"/>
                  <a:gd name="connsiteY46" fmla="*/ 39468 h 2382922"/>
                  <a:gd name="connsiteX47" fmla="*/ 2487403 w 2895406"/>
                  <a:gd name="connsiteY47" fmla="*/ 13783 h 2382922"/>
                  <a:gd name="connsiteX48" fmla="*/ 2559477 w 2895406"/>
                  <a:gd name="connsiteY48" fmla="*/ 627 h 2382922"/>
                  <a:gd name="connsiteX49" fmla="*/ 2633432 w 2895406"/>
                  <a:gd name="connsiteY49" fmla="*/ 0 h 2382922"/>
                  <a:gd name="connsiteX50" fmla="*/ 2706133 w 2895406"/>
                  <a:gd name="connsiteY50" fmla="*/ 11903 h 2382922"/>
                  <a:gd name="connsiteX51" fmla="*/ 2776327 w 2895406"/>
                  <a:gd name="connsiteY51" fmla="*/ 36336 h 2382922"/>
                  <a:gd name="connsiteX52" fmla="*/ 2840880 w 2895406"/>
                  <a:gd name="connsiteY52" fmla="*/ 73298 h 2382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895406" h="2382922">
                    <a:moveTo>
                      <a:pt x="515699" y="147222"/>
                    </a:moveTo>
                    <a:lnTo>
                      <a:pt x="521967" y="172908"/>
                    </a:lnTo>
                    <a:lnTo>
                      <a:pt x="529487" y="227411"/>
                    </a:lnTo>
                    <a:lnTo>
                      <a:pt x="529487" y="256229"/>
                    </a:lnTo>
                    <a:lnTo>
                      <a:pt x="526354" y="290685"/>
                    </a:lnTo>
                    <a:lnTo>
                      <a:pt x="511312" y="356466"/>
                    </a:lnTo>
                    <a:lnTo>
                      <a:pt x="484989" y="416607"/>
                    </a:lnTo>
                    <a:lnTo>
                      <a:pt x="448639" y="471111"/>
                    </a:lnTo>
                    <a:lnTo>
                      <a:pt x="402887" y="516844"/>
                    </a:lnTo>
                    <a:lnTo>
                      <a:pt x="349615" y="555059"/>
                    </a:lnTo>
                    <a:lnTo>
                      <a:pt x="289448" y="581997"/>
                    </a:lnTo>
                    <a:lnTo>
                      <a:pt x="223014" y="598286"/>
                    </a:lnTo>
                    <a:lnTo>
                      <a:pt x="190632" y="600684"/>
                    </a:lnTo>
                    <a:lnTo>
                      <a:pt x="0" y="81233"/>
                    </a:lnTo>
                    <a:lnTo>
                      <a:pt x="298849" y="77683"/>
                    </a:lnTo>
                    <a:lnTo>
                      <a:pt x="329559" y="77683"/>
                    </a:lnTo>
                    <a:lnTo>
                      <a:pt x="387219" y="86454"/>
                    </a:lnTo>
                    <a:lnTo>
                      <a:pt x="442372" y="104622"/>
                    </a:lnTo>
                    <a:lnTo>
                      <a:pt x="491883" y="130934"/>
                    </a:lnTo>
                    <a:close/>
                    <a:moveTo>
                      <a:pt x="2871590" y="96478"/>
                    </a:moveTo>
                    <a:lnTo>
                      <a:pt x="2880991" y="125296"/>
                    </a:lnTo>
                    <a:lnTo>
                      <a:pt x="2891646" y="182932"/>
                    </a:lnTo>
                    <a:lnTo>
                      <a:pt x="2895406" y="242447"/>
                    </a:lnTo>
                    <a:lnTo>
                      <a:pt x="2889766" y="301336"/>
                    </a:lnTo>
                    <a:lnTo>
                      <a:pt x="2876604" y="358971"/>
                    </a:lnTo>
                    <a:lnTo>
                      <a:pt x="2855922" y="414728"/>
                    </a:lnTo>
                    <a:lnTo>
                      <a:pt x="2825839" y="467979"/>
                    </a:lnTo>
                    <a:lnTo>
                      <a:pt x="2788862" y="516844"/>
                    </a:lnTo>
                    <a:lnTo>
                      <a:pt x="2766299" y="539397"/>
                    </a:lnTo>
                    <a:lnTo>
                      <a:pt x="1017086" y="2247801"/>
                    </a:lnTo>
                    <a:lnTo>
                      <a:pt x="983869" y="2279126"/>
                    </a:lnTo>
                    <a:lnTo>
                      <a:pt x="913675" y="2336761"/>
                    </a:lnTo>
                    <a:lnTo>
                      <a:pt x="844690" y="2382922"/>
                    </a:lnTo>
                    <a:lnTo>
                      <a:pt x="504410" y="1455696"/>
                    </a:lnTo>
                    <a:lnTo>
                      <a:pt x="558317" y="1453428"/>
                    </a:lnTo>
                    <a:lnTo>
                      <a:pt x="584013" y="1451548"/>
                    </a:lnTo>
                    <a:lnTo>
                      <a:pt x="636659" y="1445283"/>
                    </a:lnTo>
                    <a:lnTo>
                      <a:pt x="688052" y="1434633"/>
                    </a:lnTo>
                    <a:lnTo>
                      <a:pt x="737563" y="1418972"/>
                    </a:lnTo>
                    <a:lnTo>
                      <a:pt x="786448" y="1399551"/>
                    </a:lnTo>
                    <a:lnTo>
                      <a:pt x="833453" y="1375744"/>
                    </a:lnTo>
                    <a:lnTo>
                      <a:pt x="878578" y="1348806"/>
                    </a:lnTo>
                    <a:lnTo>
                      <a:pt x="920569" y="1318109"/>
                    </a:lnTo>
                    <a:lnTo>
                      <a:pt x="941878" y="1301194"/>
                    </a:lnTo>
                    <a:lnTo>
                      <a:pt x="2321318" y="103995"/>
                    </a:lnTo>
                    <a:lnTo>
                      <a:pt x="2351402" y="78310"/>
                    </a:lnTo>
                    <a:lnTo>
                      <a:pt x="2417209" y="39468"/>
                    </a:lnTo>
                    <a:lnTo>
                      <a:pt x="2487403" y="13783"/>
                    </a:lnTo>
                    <a:lnTo>
                      <a:pt x="2559477" y="627"/>
                    </a:lnTo>
                    <a:lnTo>
                      <a:pt x="2633432" y="0"/>
                    </a:lnTo>
                    <a:lnTo>
                      <a:pt x="2706133" y="11903"/>
                    </a:lnTo>
                    <a:lnTo>
                      <a:pt x="2776327" y="36336"/>
                    </a:lnTo>
                    <a:lnTo>
                      <a:pt x="2840880" y="73298"/>
                    </a:lnTo>
                    <a:close/>
                  </a:path>
                </a:pathLst>
              </a:custGeom>
              <a:solidFill>
                <a:srgbClr val="F9B2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자유형 13"/>
            <p:cNvSpPr/>
            <p:nvPr/>
          </p:nvSpPr>
          <p:spPr>
            <a:xfrm flipH="1">
              <a:off x="4751710" y="2418728"/>
              <a:ext cx="1035942" cy="4437535"/>
            </a:xfrm>
            <a:custGeom>
              <a:avLst/>
              <a:gdLst>
                <a:gd name="connsiteX0" fmla="*/ 0 w 1272162"/>
                <a:gd name="connsiteY0" fmla="*/ 0 h 4437535"/>
                <a:gd name="connsiteX1" fmla="*/ 633508 w 1272162"/>
                <a:gd name="connsiteY1" fmla="*/ 4437535 h 4437535"/>
                <a:gd name="connsiteX2" fmla="*/ 1272162 w 1272162"/>
                <a:gd name="connsiteY2" fmla="*/ 4437535 h 4437535"/>
                <a:gd name="connsiteX0" fmla="*/ 0 w 1035942"/>
                <a:gd name="connsiteY0" fmla="*/ 0 h 4437535"/>
                <a:gd name="connsiteX1" fmla="*/ 633508 w 1035942"/>
                <a:gd name="connsiteY1" fmla="*/ 4437535 h 4437535"/>
                <a:gd name="connsiteX2" fmla="*/ 1035942 w 1035942"/>
                <a:gd name="connsiteY2" fmla="*/ 4437535 h 4437535"/>
                <a:gd name="connsiteX3" fmla="*/ 0 w 1035942"/>
                <a:gd name="connsiteY3" fmla="*/ 0 h 4437535"/>
                <a:gd name="connsiteX0" fmla="*/ 0 w 1035942"/>
                <a:gd name="connsiteY0" fmla="*/ 0 h 4437535"/>
                <a:gd name="connsiteX1" fmla="*/ 633508 w 1035942"/>
                <a:gd name="connsiteY1" fmla="*/ 4437535 h 4437535"/>
                <a:gd name="connsiteX2" fmla="*/ 1035942 w 1035942"/>
                <a:gd name="connsiteY2" fmla="*/ 4437535 h 4437535"/>
                <a:gd name="connsiteX3" fmla="*/ 0 w 1035942"/>
                <a:gd name="connsiteY3" fmla="*/ 0 h 443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5942" h="4437535">
                  <a:moveTo>
                    <a:pt x="0" y="0"/>
                  </a:moveTo>
                  <a:lnTo>
                    <a:pt x="633508" y="4437535"/>
                  </a:lnTo>
                  <a:lnTo>
                    <a:pt x="1035942" y="4437535"/>
                  </a:lnTo>
                  <a:cubicBezTo>
                    <a:pt x="703328" y="2935497"/>
                    <a:pt x="424054" y="1479178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168230" y="4409239"/>
              <a:ext cx="2583536" cy="2953852"/>
              <a:chOff x="2168230" y="4409239"/>
              <a:chExt cx="2583536" cy="2953852"/>
            </a:xfrm>
          </p:grpSpPr>
          <p:sp>
            <p:nvSpPr>
              <p:cNvPr id="16" name="자유형 15"/>
              <p:cNvSpPr>
                <a:spLocks/>
              </p:cNvSpPr>
              <p:nvPr/>
            </p:nvSpPr>
            <p:spPr bwMode="auto">
              <a:xfrm rot="4190852" flipH="1">
                <a:off x="1975320" y="4602149"/>
                <a:ext cx="2953852" cy="2568031"/>
              </a:xfrm>
              <a:custGeom>
                <a:avLst/>
                <a:gdLst>
                  <a:gd name="connsiteX0" fmla="*/ 575211 w 2953852"/>
                  <a:gd name="connsiteY0" fmla="*/ 334609 h 2568031"/>
                  <a:gd name="connsiteX1" fmla="*/ 548266 w 2953852"/>
                  <a:gd name="connsiteY1" fmla="*/ 268189 h 2568031"/>
                  <a:gd name="connsiteX2" fmla="*/ 508789 w 2953852"/>
                  <a:gd name="connsiteY2" fmla="*/ 208661 h 2568031"/>
                  <a:gd name="connsiteX3" fmla="*/ 484351 w 2953852"/>
                  <a:gd name="connsiteY3" fmla="*/ 182343 h 2568031"/>
                  <a:gd name="connsiteX4" fmla="*/ 464299 w 2953852"/>
                  <a:gd name="connsiteY4" fmla="*/ 163545 h 2568031"/>
                  <a:gd name="connsiteX5" fmla="*/ 443621 w 2953852"/>
                  <a:gd name="connsiteY5" fmla="*/ 147253 h 2568031"/>
                  <a:gd name="connsiteX6" fmla="*/ 419809 w 2953852"/>
                  <a:gd name="connsiteY6" fmla="*/ 130961 h 2568031"/>
                  <a:gd name="connsiteX7" fmla="*/ 370307 w 2953852"/>
                  <a:gd name="connsiteY7" fmla="*/ 104644 h 2568031"/>
                  <a:gd name="connsiteX8" fmla="*/ 315164 w 2953852"/>
                  <a:gd name="connsiteY8" fmla="*/ 86472 h 2568031"/>
                  <a:gd name="connsiteX9" fmla="*/ 257515 w 2953852"/>
                  <a:gd name="connsiteY9" fmla="*/ 77700 h 2568031"/>
                  <a:gd name="connsiteX10" fmla="*/ 226811 w 2953852"/>
                  <a:gd name="connsiteY10" fmla="*/ 77700 h 2568031"/>
                  <a:gd name="connsiteX11" fmla="*/ 0 w 2953852"/>
                  <a:gd name="connsiteY11" fmla="*/ 80394 h 2568031"/>
                  <a:gd name="connsiteX12" fmla="*/ 260621 w 2953852"/>
                  <a:gd name="connsiteY12" fmla="*/ 790560 h 2568031"/>
                  <a:gd name="connsiteX13" fmla="*/ 283833 w 2953852"/>
                  <a:gd name="connsiteY13" fmla="*/ 788902 h 2568031"/>
                  <a:gd name="connsiteX14" fmla="*/ 349002 w 2953852"/>
                  <a:gd name="connsiteY14" fmla="*/ 772610 h 2568031"/>
                  <a:gd name="connsiteX15" fmla="*/ 409157 w 2953852"/>
                  <a:gd name="connsiteY15" fmla="*/ 745665 h 2568031"/>
                  <a:gd name="connsiteX16" fmla="*/ 462419 w 2953852"/>
                  <a:gd name="connsiteY16" fmla="*/ 707442 h 2568031"/>
                  <a:gd name="connsiteX17" fmla="*/ 508789 w 2953852"/>
                  <a:gd name="connsiteY17" fmla="*/ 661700 h 2568031"/>
                  <a:gd name="connsiteX18" fmla="*/ 544506 w 2953852"/>
                  <a:gd name="connsiteY18" fmla="*/ 607185 h 2568031"/>
                  <a:gd name="connsiteX19" fmla="*/ 571451 w 2953852"/>
                  <a:gd name="connsiteY19" fmla="*/ 547030 h 2568031"/>
                  <a:gd name="connsiteX20" fmla="*/ 585863 w 2953852"/>
                  <a:gd name="connsiteY20" fmla="*/ 481236 h 2568031"/>
                  <a:gd name="connsiteX21" fmla="*/ 588996 w 2953852"/>
                  <a:gd name="connsiteY21" fmla="*/ 446773 h 2568031"/>
                  <a:gd name="connsiteX22" fmla="*/ 588996 w 2953852"/>
                  <a:gd name="connsiteY22" fmla="*/ 407923 h 2568031"/>
                  <a:gd name="connsiteX23" fmla="*/ 2938186 w 2953852"/>
                  <a:gd name="connsiteY23" fmla="*/ 307665 h 2568031"/>
                  <a:gd name="connsiteX24" fmla="*/ 2907482 w 2953852"/>
                  <a:gd name="connsiteY24" fmla="*/ 229966 h 2568031"/>
                  <a:gd name="connsiteX25" fmla="*/ 2874271 w 2953852"/>
                  <a:gd name="connsiteY25" fmla="*/ 176077 h 2568031"/>
                  <a:gd name="connsiteX26" fmla="*/ 2847327 w 2953852"/>
                  <a:gd name="connsiteY26" fmla="*/ 142867 h 2568031"/>
                  <a:gd name="connsiteX27" fmla="*/ 2831662 w 2953852"/>
                  <a:gd name="connsiteY27" fmla="*/ 126575 h 2568031"/>
                  <a:gd name="connsiteX28" fmla="*/ 2829155 w 2953852"/>
                  <a:gd name="connsiteY28" fmla="*/ 124695 h 2568031"/>
                  <a:gd name="connsiteX29" fmla="*/ 2814743 w 2953852"/>
                  <a:gd name="connsiteY29" fmla="*/ 110283 h 2568031"/>
                  <a:gd name="connsiteX30" fmla="*/ 2799078 w 2953852"/>
                  <a:gd name="connsiteY30" fmla="*/ 96498 h 2568031"/>
                  <a:gd name="connsiteX31" fmla="*/ 2768373 w 2953852"/>
                  <a:gd name="connsiteY31" fmla="*/ 73313 h 2568031"/>
                  <a:gd name="connsiteX32" fmla="*/ 2703832 w 2953852"/>
                  <a:gd name="connsiteY32" fmla="*/ 36343 h 2568031"/>
                  <a:gd name="connsiteX33" fmla="*/ 2633650 w 2953852"/>
                  <a:gd name="connsiteY33" fmla="*/ 11905 h 2568031"/>
                  <a:gd name="connsiteX34" fmla="*/ 2560963 w 2953852"/>
                  <a:gd name="connsiteY34" fmla="*/ 0 h 2568031"/>
                  <a:gd name="connsiteX35" fmla="*/ 2487022 w 2953852"/>
                  <a:gd name="connsiteY35" fmla="*/ 626 h 2568031"/>
                  <a:gd name="connsiteX36" fmla="*/ 2414961 w 2953852"/>
                  <a:gd name="connsiteY36" fmla="*/ 13786 h 2568031"/>
                  <a:gd name="connsiteX37" fmla="*/ 2344780 w 2953852"/>
                  <a:gd name="connsiteY37" fmla="*/ 39477 h 2568031"/>
                  <a:gd name="connsiteX38" fmla="*/ 2278985 w 2953852"/>
                  <a:gd name="connsiteY38" fmla="*/ 78326 h 2568031"/>
                  <a:gd name="connsiteX39" fmla="*/ 2248907 w 2953852"/>
                  <a:gd name="connsiteY39" fmla="*/ 104017 h 2568031"/>
                  <a:gd name="connsiteX40" fmla="*/ 869721 w 2953852"/>
                  <a:gd name="connsiteY40" fmla="*/ 1301468 h 2568031"/>
                  <a:gd name="connsiteX41" fmla="*/ 848416 w 2953852"/>
                  <a:gd name="connsiteY41" fmla="*/ 1318387 h 2568031"/>
                  <a:gd name="connsiteX42" fmla="*/ 806433 w 2953852"/>
                  <a:gd name="connsiteY42" fmla="*/ 1349090 h 2568031"/>
                  <a:gd name="connsiteX43" fmla="*/ 761316 w 2953852"/>
                  <a:gd name="connsiteY43" fmla="*/ 1376035 h 2568031"/>
                  <a:gd name="connsiteX44" fmla="*/ 714320 w 2953852"/>
                  <a:gd name="connsiteY44" fmla="*/ 1399846 h 2568031"/>
                  <a:gd name="connsiteX45" fmla="*/ 665444 w 2953852"/>
                  <a:gd name="connsiteY45" fmla="*/ 1419271 h 2568031"/>
                  <a:gd name="connsiteX46" fmla="*/ 615941 w 2953852"/>
                  <a:gd name="connsiteY46" fmla="*/ 1434936 h 2568031"/>
                  <a:gd name="connsiteX47" fmla="*/ 564558 w 2953852"/>
                  <a:gd name="connsiteY47" fmla="*/ 1445588 h 2568031"/>
                  <a:gd name="connsiteX48" fmla="*/ 511922 w 2953852"/>
                  <a:gd name="connsiteY48" fmla="*/ 1451854 h 2568031"/>
                  <a:gd name="connsiteX49" fmla="*/ 503533 w 2953852"/>
                  <a:gd name="connsiteY49" fmla="*/ 1452468 h 2568031"/>
                  <a:gd name="connsiteX50" fmla="*/ 912930 w 2953852"/>
                  <a:gd name="connsiteY50" fmla="*/ 2568031 h 2568031"/>
                  <a:gd name="connsiteX51" fmla="*/ 973113 w 2953852"/>
                  <a:gd name="connsiteY51" fmla="*/ 2527743 h 2568031"/>
                  <a:gd name="connsiteX52" fmla="*/ 1043294 w 2953852"/>
                  <a:gd name="connsiteY52" fmla="*/ 2470095 h 2568031"/>
                  <a:gd name="connsiteX53" fmla="*/ 1077132 w 2953852"/>
                  <a:gd name="connsiteY53" fmla="*/ 2438138 h 2568031"/>
                  <a:gd name="connsiteX54" fmla="*/ 2825396 w 2953852"/>
                  <a:gd name="connsiteY54" fmla="*/ 730000 h 2568031"/>
                  <a:gd name="connsiteX55" fmla="*/ 2841688 w 2953852"/>
                  <a:gd name="connsiteY55" fmla="*/ 714961 h 2568031"/>
                  <a:gd name="connsiteX56" fmla="*/ 2868632 w 2953852"/>
                  <a:gd name="connsiteY56" fmla="*/ 681124 h 2568031"/>
                  <a:gd name="connsiteX57" fmla="*/ 2903723 w 2953852"/>
                  <a:gd name="connsiteY57" fmla="*/ 627863 h 2568031"/>
                  <a:gd name="connsiteX58" fmla="*/ 2935680 w 2953852"/>
                  <a:gd name="connsiteY58" fmla="*/ 551416 h 2568031"/>
                  <a:gd name="connsiteX59" fmla="*/ 2952599 w 2953852"/>
                  <a:gd name="connsiteY59" fmla="*/ 469957 h 2568031"/>
                  <a:gd name="connsiteX60" fmla="*/ 2953852 w 2953852"/>
                  <a:gd name="connsiteY60" fmla="*/ 389125 h 2568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2953852" h="2568031">
                    <a:moveTo>
                      <a:pt x="575211" y="334609"/>
                    </a:moveTo>
                    <a:lnTo>
                      <a:pt x="548266" y="268189"/>
                    </a:lnTo>
                    <a:lnTo>
                      <a:pt x="508789" y="208661"/>
                    </a:lnTo>
                    <a:lnTo>
                      <a:pt x="484351" y="182343"/>
                    </a:lnTo>
                    <a:lnTo>
                      <a:pt x="464299" y="163545"/>
                    </a:lnTo>
                    <a:lnTo>
                      <a:pt x="443621" y="147253"/>
                    </a:lnTo>
                    <a:lnTo>
                      <a:pt x="419809" y="130961"/>
                    </a:lnTo>
                    <a:lnTo>
                      <a:pt x="370307" y="104644"/>
                    </a:lnTo>
                    <a:lnTo>
                      <a:pt x="315164" y="86472"/>
                    </a:lnTo>
                    <a:lnTo>
                      <a:pt x="257515" y="77700"/>
                    </a:lnTo>
                    <a:lnTo>
                      <a:pt x="226811" y="77700"/>
                    </a:lnTo>
                    <a:lnTo>
                      <a:pt x="0" y="80394"/>
                    </a:lnTo>
                    <a:lnTo>
                      <a:pt x="260621" y="790560"/>
                    </a:lnTo>
                    <a:lnTo>
                      <a:pt x="283833" y="788902"/>
                    </a:lnTo>
                    <a:lnTo>
                      <a:pt x="349002" y="772610"/>
                    </a:lnTo>
                    <a:lnTo>
                      <a:pt x="409157" y="745665"/>
                    </a:lnTo>
                    <a:lnTo>
                      <a:pt x="462419" y="707442"/>
                    </a:lnTo>
                    <a:lnTo>
                      <a:pt x="508789" y="661700"/>
                    </a:lnTo>
                    <a:lnTo>
                      <a:pt x="544506" y="607185"/>
                    </a:lnTo>
                    <a:lnTo>
                      <a:pt x="571451" y="547030"/>
                    </a:lnTo>
                    <a:lnTo>
                      <a:pt x="585863" y="481236"/>
                    </a:lnTo>
                    <a:lnTo>
                      <a:pt x="588996" y="446773"/>
                    </a:lnTo>
                    <a:lnTo>
                      <a:pt x="588996" y="407923"/>
                    </a:lnTo>
                    <a:close/>
                    <a:moveTo>
                      <a:pt x="2938186" y="307665"/>
                    </a:moveTo>
                    <a:lnTo>
                      <a:pt x="2907482" y="229966"/>
                    </a:lnTo>
                    <a:lnTo>
                      <a:pt x="2874271" y="176077"/>
                    </a:lnTo>
                    <a:lnTo>
                      <a:pt x="2847327" y="142867"/>
                    </a:lnTo>
                    <a:lnTo>
                      <a:pt x="2831662" y="126575"/>
                    </a:lnTo>
                    <a:lnTo>
                      <a:pt x="2829155" y="124695"/>
                    </a:lnTo>
                    <a:lnTo>
                      <a:pt x="2814743" y="110283"/>
                    </a:lnTo>
                    <a:lnTo>
                      <a:pt x="2799078" y="96498"/>
                    </a:lnTo>
                    <a:lnTo>
                      <a:pt x="2768373" y="73313"/>
                    </a:lnTo>
                    <a:lnTo>
                      <a:pt x="2703832" y="36343"/>
                    </a:lnTo>
                    <a:lnTo>
                      <a:pt x="2633650" y="11905"/>
                    </a:lnTo>
                    <a:lnTo>
                      <a:pt x="2560963" y="0"/>
                    </a:lnTo>
                    <a:lnTo>
                      <a:pt x="2487022" y="626"/>
                    </a:lnTo>
                    <a:lnTo>
                      <a:pt x="2414961" y="13786"/>
                    </a:lnTo>
                    <a:lnTo>
                      <a:pt x="2344780" y="39477"/>
                    </a:lnTo>
                    <a:lnTo>
                      <a:pt x="2278985" y="78326"/>
                    </a:lnTo>
                    <a:lnTo>
                      <a:pt x="2248907" y="104017"/>
                    </a:lnTo>
                    <a:lnTo>
                      <a:pt x="869721" y="1301468"/>
                    </a:lnTo>
                    <a:lnTo>
                      <a:pt x="848416" y="1318387"/>
                    </a:lnTo>
                    <a:lnTo>
                      <a:pt x="806433" y="1349090"/>
                    </a:lnTo>
                    <a:lnTo>
                      <a:pt x="761316" y="1376035"/>
                    </a:lnTo>
                    <a:lnTo>
                      <a:pt x="714320" y="1399846"/>
                    </a:lnTo>
                    <a:lnTo>
                      <a:pt x="665444" y="1419271"/>
                    </a:lnTo>
                    <a:lnTo>
                      <a:pt x="615941" y="1434936"/>
                    </a:lnTo>
                    <a:lnTo>
                      <a:pt x="564558" y="1445588"/>
                    </a:lnTo>
                    <a:lnTo>
                      <a:pt x="511922" y="1451854"/>
                    </a:lnTo>
                    <a:lnTo>
                      <a:pt x="503533" y="1452468"/>
                    </a:lnTo>
                    <a:lnTo>
                      <a:pt x="912930" y="2568031"/>
                    </a:lnTo>
                    <a:lnTo>
                      <a:pt x="973113" y="2527743"/>
                    </a:lnTo>
                    <a:lnTo>
                      <a:pt x="1043294" y="2470095"/>
                    </a:lnTo>
                    <a:lnTo>
                      <a:pt x="1077132" y="2438138"/>
                    </a:lnTo>
                    <a:lnTo>
                      <a:pt x="2825396" y="730000"/>
                    </a:lnTo>
                    <a:lnTo>
                      <a:pt x="2841688" y="714961"/>
                    </a:lnTo>
                    <a:lnTo>
                      <a:pt x="2868632" y="681124"/>
                    </a:lnTo>
                    <a:lnTo>
                      <a:pt x="2903723" y="627863"/>
                    </a:lnTo>
                    <a:lnTo>
                      <a:pt x="2935680" y="551416"/>
                    </a:lnTo>
                    <a:lnTo>
                      <a:pt x="2952599" y="469957"/>
                    </a:lnTo>
                    <a:lnTo>
                      <a:pt x="2953852" y="389125"/>
                    </a:lnTo>
                    <a:close/>
                  </a:path>
                </a:pathLst>
              </a:custGeom>
              <a:solidFill>
                <a:srgbClr val="F89B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자유형 16"/>
              <p:cNvSpPr>
                <a:spLocks/>
              </p:cNvSpPr>
              <p:nvPr/>
            </p:nvSpPr>
            <p:spPr bwMode="auto">
              <a:xfrm rot="4190852" flipH="1">
                <a:off x="2167475" y="4736318"/>
                <a:ext cx="2824121" cy="2344460"/>
              </a:xfrm>
              <a:custGeom>
                <a:avLst/>
                <a:gdLst>
                  <a:gd name="connsiteX0" fmla="*/ 444414 w 2824121"/>
                  <a:gd name="connsiteY0" fmla="*/ 147222 h 2344460"/>
                  <a:gd name="connsiteX1" fmla="*/ 420598 w 2824121"/>
                  <a:gd name="connsiteY1" fmla="*/ 130934 h 2344460"/>
                  <a:gd name="connsiteX2" fmla="*/ 371087 w 2824121"/>
                  <a:gd name="connsiteY2" fmla="*/ 104622 h 2344460"/>
                  <a:gd name="connsiteX3" fmla="*/ 315934 w 2824121"/>
                  <a:gd name="connsiteY3" fmla="*/ 86454 h 2344460"/>
                  <a:gd name="connsiteX4" fmla="*/ 258274 w 2824121"/>
                  <a:gd name="connsiteY4" fmla="*/ 77683 h 2344460"/>
                  <a:gd name="connsiteX5" fmla="*/ 227564 w 2824121"/>
                  <a:gd name="connsiteY5" fmla="*/ 77683 h 2344460"/>
                  <a:gd name="connsiteX6" fmla="*/ 0 w 2824121"/>
                  <a:gd name="connsiteY6" fmla="*/ 80386 h 2344460"/>
                  <a:gd name="connsiteX7" fmla="*/ 186898 w 2824121"/>
                  <a:gd name="connsiteY7" fmla="*/ 589663 h 2344460"/>
                  <a:gd name="connsiteX8" fmla="*/ 218163 w 2824121"/>
                  <a:gd name="connsiteY8" fmla="*/ 581997 h 2344460"/>
                  <a:gd name="connsiteX9" fmla="*/ 278330 w 2824121"/>
                  <a:gd name="connsiteY9" fmla="*/ 555059 h 2344460"/>
                  <a:gd name="connsiteX10" fmla="*/ 331602 w 2824121"/>
                  <a:gd name="connsiteY10" fmla="*/ 516844 h 2344460"/>
                  <a:gd name="connsiteX11" fmla="*/ 377354 w 2824121"/>
                  <a:gd name="connsiteY11" fmla="*/ 471111 h 2344460"/>
                  <a:gd name="connsiteX12" fmla="*/ 413704 w 2824121"/>
                  <a:gd name="connsiteY12" fmla="*/ 416607 h 2344460"/>
                  <a:gd name="connsiteX13" fmla="*/ 440027 w 2824121"/>
                  <a:gd name="connsiteY13" fmla="*/ 356466 h 2344460"/>
                  <a:gd name="connsiteX14" fmla="*/ 455069 w 2824121"/>
                  <a:gd name="connsiteY14" fmla="*/ 290685 h 2344460"/>
                  <a:gd name="connsiteX15" fmla="*/ 458202 w 2824121"/>
                  <a:gd name="connsiteY15" fmla="*/ 256229 h 2344460"/>
                  <a:gd name="connsiteX16" fmla="*/ 458202 w 2824121"/>
                  <a:gd name="connsiteY16" fmla="*/ 227411 h 2344460"/>
                  <a:gd name="connsiteX17" fmla="*/ 450682 w 2824121"/>
                  <a:gd name="connsiteY17" fmla="*/ 172908 h 2344460"/>
                  <a:gd name="connsiteX18" fmla="*/ 2800305 w 2824121"/>
                  <a:gd name="connsiteY18" fmla="*/ 96477 h 2344460"/>
                  <a:gd name="connsiteX19" fmla="*/ 2769595 w 2824121"/>
                  <a:gd name="connsiteY19" fmla="*/ 73298 h 2344460"/>
                  <a:gd name="connsiteX20" fmla="*/ 2705042 w 2824121"/>
                  <a:gd name="connsiteY20" fmla="*/ 36336 h 2344460"/>
                  <a:gd name="connsiteX21" fmla="*/ 2634848 w 2824121"/>
                  <a:gd name="connsiteY21" fmla="*/ 11903 h 2344460"/>
                  <a:gd name="connsiteX22" fmla="*/ 2562147 w 2824121"/>
                  <a:gd name="connsiteY22" fmla="*/ 0 h 2344460"/>
                  <a:gd name="connsiteX23" fmla="*/ 2488192 w 2824121"/>
                  <a:gd name="connsiteY23" fmla="*/ 627 h 2344460"/>
                  <a:gd name="connsiteX24" fmla="*/ 2416118 w 2824121"/>
                  <a:gd name="connsiteY24" fmla="*/ 13783 h 2344460"/>
                  <a:gd name="connsiteX25" fmla="*/ 2345924 w 2824121"/>
                  <a:gd name="connsiteY25" fmla="*/ 39468 h 2344460"/>
                  <a:gd name="connsiteX26" fmla="*/ 2280117 w 2824121"/>
                  <a:gd name="connsiteY26" fmla="*/ 78310 h 2344460"/>
                  <a:gd name="connsiteX27" fmla="*/ 2250033 w 2824121"/>
                  <a:gd name="connsiteY27" fmla="*/ 103995 h 2344460"/>
                  <a:gd name="connsiteX28" fmla="*/ 870593 w 2824121"/>
                  <a:gd name="connsiteY28" fmla="*/ 1301193 h 2344460"/>
                  <a:gd name="connsiteX29" fmla="*/ 849284 w 2824121"/>
                  <a:gd name="connsiteY29" fmla="*/ 1318109 h 2344460"/>
                  <a:gd name="connsiteX30" fmla="*/ 807293 w 2824121"/>
                  <a:gd name="connsiteY30" fmla="*/ 1348806 h 2344460"/>
                  <a:gd name="connsiteX31" fmla="*/ 762168 w 2824121"/>
                  <a:gd name="connsiteY31" fmla="*/ 1375744 h 2344460"/>
                  <a:gd name="connsiteX32" fmla="*/ 715163 w 2824121"/>
                  <a:gd name="connsiteY32" fmla="*/ 1399551 h 2344460"/>
                  <a:gd name="connsiteX33" fmla="*/ 666278 w 2824121"/>
                  <a:gd name="connsiteY33" fmla="*/ 1418971 h 2344460"/>
                  <a:gd name="connsiteX34" fmla="*/ 616766 w 2824121"/>
                  <a:gd name="connsiteY34" fmla="*/ 1434633 h 2344460"/>
                  <a:gd name="connsiteX35" fmla="*/ 565374 w 2824121"/>
                  <a:gd name="connsiteY35" fmla="*/ 1445283 h 2344460"/>
                  <a:gd name="connsiteX36" fmla="*/ 512728 w 2824121"/>
                  <a:gd name="connsiteY36" fmla="*/ 1451548 h 2344460"/>
                  <a:gd name="connsiteX37" fmla="*/ 503447 w 2824121"/>
                  <a:gd name="connsiteY37" fmla="*/ 1452227 h 2344460"/>
                  <a:gd name="connsiteX38" fmla="*/ 830885 w 2824121"/>
                  <a:gd name="connsiteY38" fmla="*/ 2344460 h 2344460"/>
                  <a:gd name="connsiteX39" fmla="*/ 842390 w 2824121"/>
                  <a:gd name="connsiteY39" fmla="*/ 2336761 h 2344460"/>
                  <a:gd name="connsiteX40" fmla="*/ 912584 w 2824121"/>
                  <a:gd name="connsiteY40" fmla="*/ 2279125 h 2344460"/>
                  <a:gd name="connsiteX41" fmla="*/ 945801 w 2824121"/>
                  <a:gd name="connsiteY41" fmla="*/ 2247801 h 2344460"/>
                  <a:gd name="connsiteX42" fmla="*/ 2695014 w 2824121"/>
                  <a:gd name="connsiteY42" fmla="*/ 539397 h 2344460"/>
                  <a:gd name="connsiteX43" fmla="*/ 2717577 w 2824121"/>
                  <a:gd name="connsiteY43" fmla="*/ 516844 h 2344460"/>
                  <a:gd name="connsiteX44" fmla="*/ 2754554 w 2824121"/>
                  <a:gd name="connsiteY44" fmla="*/ 467978 h 2344460"/>
                  <a:gd name="connsiteX45" fmla="*/ 2784637 w 2824121"/>
                  <a:gd name="connsiteY45" fmla="*/ 414728 h 2344460"/>
                  <a:gd name="connsiteX46" fmla="*/ 2805319 w 2824121"/>
                  <a:gd name="connsiteY46" fmla="*/ 358972 h 2344460"/>
                  <a:gd name="connsiteX47" fmla="*/ 2818481 w 2824121"/>
                  <a:gd name="connsiteY47" fmla="*/ 301336 h 2344460"/>
                  <a:gd name="connsiteX48" fmla="*/ 2824121 w 2824121"/>
                  <a:gd name="connsiteY48" fmla="*/ 242447 h 2344460"/>
                  <a:gd name="connsiteX49" fmla="*/ 2820361 w 2824121"/>
                  <a:gd name="connsiteY49" fmla="*/ 182932 h 2344460"/>
                  <a:gd name="connsiteX50" fmla="*/ 2809706 w 2824121"/>
                  <a:gd name="connsiteY50" fmla="*/ 125295 h 2344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2824121" h="2344460">
                    <a:moveTo>
                      <a:pt x="444414" y="147222"/>
                    </a:moveTo>
                    <a:lnTo>
                      <a:pt x="420598" y="130934"/>
                    </a:lnTo>
                    <a:lnTo>
                      <a:pt x="371087" y="104622"/>
                    </a:lnTo>
                    <a:lnTo>
                      <a:pt x="315934" y="86454"/>
                    </a:lnTo>
                    <a:lnTo>
                      <a:pt x="258274" y="77683"/>
                    </a:lnTo>
                    <a:lnTo>
                      <a:pt x="227564" y="77683"/>
                    </a:lnTo>
                    <a:lnTo>
                      <a:pt x="0" y="80386"/>
                    </a:lnTo>
                    <a:lnTo>
                      <a:pt x="186898" y="589663"/>
                    </a:lnTo>
                    <a:lnTo>
                      <a:pt x="218163" y="581997"/>
                    </a:lnTo>
                    <a:lnTo>
                      <a:pt x="278330" y="555059"/>
                    </a:lnTo>
                    <a:lnTo>
                      <a:pt x="331602" y="516844"/>
                    </a:lnTo>
                    <a:lnTo>
                      <a:pt x="377354" y="471111"/>
                    </a:lnTo>
                    <a:lnTo>
                      <a:pt x="413704" y="416607"/>
                    </a:lnTo>
                    <a:lnTo>
                      <a:pt x="440027" y="356466"/>
                    </a:lnTo>
                    <a:lnTo>
                      <a:pt x="455069" y="290685"/>
                    </a:lnTo>
                    <a:lnTo>
                      <a:pt x="458202" y="256229"/>
                    </a:lnTo>
                    <a:lnTo>
                      <a:pt x="458202" y="227411"/>
                    </a:lnTo>
                    <a:lnTo>
                      <a:pt x="450682" y="172908"/>
                    </a:lnTo>
                    <a:close/>
                    <a:moveTo>
                      <a:pt x="2800305" y="96477"/>
                    </a:moveTo>
                    <a:lnTo>
                      <a:pt x="2769595" y="73298"/>
                    </a:lnTo>
                    <a:lnTo>
                      <a:pt x="2705042" y="36336"/>
                    </a:lnTo>
                    <a:lnTo>
                      <a:pt x="2634848" y="11903"/>
                    </a:lnTo>
                    <a:lnTo>
                      <a:pt x="2562147" y="0"/>
                    </a:lnTo>
                    <a:lnTo>
                      <a:pt x="2488192" y="627"/>
                    </a:lnTo>
                    <a:lnTo>
                      <a:pt x="2416118" y="13783"/>
                    </a:lnTo>
                    <a:lnTo>
                      <a:pt x="2345924" y="39468"/>
                    </a:lnTo>
                    <a:lnTo>
                      <a:pt x="2280117" y="78310"/>
                    </a:lnTo>
                    <a:lnTo>
                      <a:pt x="2250033" y="103995"/>
                    </a:lnTo>
                    <a:lnTo>
                      <a:pt x="870593" y="1301193"/>
                    </a:lnTo>
                    <a:lnTo>
                      <a:pt x="849284" y="1318109"/>
                    </a:lnTo>
                    <a:lnTo>
                      <a:pt x="807293" y="1348806"/>
                    </a:lnTo>
                    <a:lnTo>
                      <a:pt x="762168" y="1375744"/>
                    </a:lnTo>
                    <a:lnTo>
                      <a:pt x="715163" y="1399551"/>
                    </a:lnTo>
                    <a:lnTo>
                      <a:pt x="666278" y="1418971"/>
                    </a:lnTo>
                    <a:lnTo>
                      <a:pt x="616766" y="1434633"/>
                    </a:lnTo>
                    <a:lnTo>
                      <a:pt x="565374" y="1445283"/>
                    </a:lnTo>
                    <a:lnTo>
                      <a:pt x="512728" y="1451548"/>
                    </a:lnTo>
                    <a:lnTo>
                      <a:pt x="503447" y="1452227"/>
                    </a:lnTo>
                    <a:lnTo>
                      <a:pt x="830885" y="2344460"/>
                    </a:lnTo>
                    <a:lnTo>
                      <a:pt x="842390" y="2336761"/>
                    </a:lnTo>
                    <a:lnTo>
                      <a:pt x="912584" y="2279125"/>
                    </a:lnTo>
                    <a:lnTo>
                      <a:pt x="945801" y="2247801"/>
                    </a:lnTo>
                    <a:lnTo>
                      <a:pt x="2695014" y="539397"/>
                    </a:lnTo>
                    <a:lnTo>
                      <a:pt x="2717577" y="516844"/>
                    </a:lnTo>
                    <a:lnTo>
                      <a:pt x="2754554" y="467978"/>
                    </a:lnTo>
                    <a:lnTo>
                      <a:pt x="2784637" y="414728"/>
                    </a:lnTo>
                    <a:lnTo>
                      <a:pt x="2805319" y="358972"/>
                    </a:lnTo>
                    <a:lnTo>
                      <a:pt x="2818481" y="301336"/>
                    </a:lnTo>
                    <a:lnTo>
                      <a:pt x="2824121" y="242447"/>
                    </a:lnTo>
                    <a:lnTo>
                      <a:pt x="2820361" y="182932"/>
                    </a:lnTo>
                    <a:lnTo>
                      <a:pt x="2809706" y="125295"/>
                    </a:lnTo>
                    <a:close/>
                  </a:path>
                </a:pathLst>
              </a:custGeom>
              <a:solidFill>
                <a:srgbClr val="F9B2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0" name="이등변 삼각형 31"/>
            <p:cNvSpPr/>
            <p:nvPr/>
          </p:nvSpPr>
          <p:spPr>
            <a:xfrm>
              <a:off x="5790033" y="2409371"/>
              <a:ext cx="84945" cy="371929"/>
            </a:xfrm>
            <a:custGeom>
              <a:avLst/>
              <a:gdLst>
                <a:gd name="connsiteX0" fmla="*/ 0 w 169891"/>
                <a:gd name="connsiteY0" fmla="*/ 371929 h 371929"/>
                <a:gd name="connsiteX1" fmla="*/ 84946 w 169891"/>
                <a:gd name="connsiteY1" fmla="*/ 0 h 371929"/>
                <a:gd name="connsiteX2" fmla="*/ 169891 w 169891"/>
                <a:gd name="connsiteY2" fmla="*/ 371929 h 371929"/>
                <a:gd name="connsiteX3" fmla="*/ 0 w 169891"/>
                <a:gd name="connsiteY3" fmla="*/ 371929 h 371929"/>
                <a:gd name="connsiteX0" fmla="*/ 41260 w 84945"/>
                <a:gd name="connsiteY0" fmla="*/ 360023 h 371929"/>
                <a:gd name="connsiteX1" fmla="*/ 0 w 84945"/>
                <a:gd name="connsiteY1" fmla="*/ 0 h 371929"/>
                <a:gd name="connsiteX2" fmla="*/ 84945 w 84945"/>
                <a:gd name="connsiteY2" fmla="*/ 371929 h 371929"/>
                <a:gd name="connsiteX3" fmla="*/ 41260 w 84945"/>
                <a:gd name="connsiteY3" fmla="*/ 360023 h 371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945" h="371929">
                  <a:moveTo>
                    <a:pt x="41260" y="360023"/>
                  </a:moveTo>
                  <a:lnTo>
                    <a:pt x="0" y="0"/>
                  </a:lnTo>
                  <a:lnTo>
                    <a:pt x="84945" y="371929"/>
                  </a:lnTo>
                  <a:lnTo>
                    <a:pt x="41260" y="360023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154748" y="5135066"/>
            <a:ext cx="29499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대전 </a:t>
            </a:r>
            <a:r>
              <a:rPr lang="en-US" altLang="ko-KR" sz="1600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2</a:t>
            </a:r>
            <a:r>
              <a:rPr lang="ko-KR" altLang="en-US" sz="1600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반 </a:t>
            </a:r>
            <a:r>
              <a:rPr lang="en-US" altLang="ko-KR" sz="1600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B205</a:t>
            </a:r>
          </a:p>
          <a:p>
            <a:pPr algn="r"/>
            <a:r>
              <a:rPr lang="en-US" altLang="ko-KR" sz="1600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(</a:t>
            </a:r>
            <a:r>
              <a:rPr lang="en-US" altLang="ko-KR" sz="1600" kern="0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DAMUNGBISSA)</a:t>
            </a:r>
            <a:endParaRPr lang="en-US" altLang="ko-KR" sz="1600" dirty="0" smtClean="0"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r"/>
            <a:endParaRPr lang="en-US" altLang="ko-KR" sz="1600" dirty="0"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r"/>
            <a:r>
              <a:rPr lang="ko-KR" altLang="en-US" sz="1600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이승열 </a:t>
            </a:r>
            <a:endParaRPr lang="en-US" altLang="ko-KR" sz="1600" dirty="0" smtClean="0"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r"/>
            <a:r>
              <a:rPr lang="ko-KR" altLang="en-US" sz="1600" dirty="0" err="1" smtClean="0">
                <a:latin typeface="a블랙M" panose="02020600000000000000" pitchFamily="18" charset="-127"/>
                <a:ea typeface="a블랙M" panose="02020600000000000000" pitchFamily="18" charset="-127"/>
              </a:rPr>
              <a:t>심규현</a:t>
            </a:r>
            <a:r>
              <a:rPr lang="ko-KR" altLang="en-US" sz="1600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 이병주 </a:t>
            </a:r>
            <a:r>
              <a:rPr lang="ko-KR" altLang="en-US" sz="1600" dirty="0" err="1" smtClean="0">
                <a:latin typeface="a블랙M" panose="02020600000000000000" pitchFamily="18" charset="-127"/>
                <a:ea typeface="a블랙M" panose="02020600000000000000" pitchFamily="18" charset="-127"/>
              </a:rPr>
              <a:t>김아현</a:t>
            </a:r>
            <a:r>
              <a:rPr lang="ko-KR" altLang="en-US" sz="1600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 </a:t>
            </a:r>
            <a:r>
              <a:rPr lang="ko-KR" altLang="en-US" sz="1600" dirty="0" err="1" smtClean="0">
                <a:latin typeface="a블랙M" panose="02020600000000000000" pitchFamily="18" charset="-127"/>
                <a:ea typeface="a블랙M" panose="02020600000000000000" pitchFamily="18" charset="-127"/>
              </a:rPr>
              <a:t>박태수</a:t>
            </a:r>
            <a:endParaRPr lang="ko-KR" altLang="en-US" sz="1600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09496" y="1062153"/>
            <a:ext cx="2328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http://i02b205.p.ssafy.io</a:t>
            </a:r>
            <a:r>
              <a:rPr lang="en-US" altLang="ko-KR" sz="1400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/</a:t>
            </a:r>
            <a:endParaRPr lang="ko-KR" altLang="en-US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43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13818" y="4392183"/>
            <a:ext cx="148545" cy="148545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14891" y="373846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704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1" u="none" strike="noStrike" kern="0" cap="none" spc="0" normalizeH="0" baseline="0" noProof="0" dirty="0" smtClean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a신디나루M" panose="02020600000000000000" pitchFamily="18" charset="-127"/>
                <a:ea typeface="a신디나루M" panose="02020600000000000000" pitchFamily="18" charset="-127"/>
              </a:rPr>
              <a:t>추후 과제</a:t>
            </a:r>
            <a:endParaRPr kumimoji="0" lang="ko-KR" altLang="en-US" sz="3000" b="0" i="0" u="none" strike="noStrike" kern="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a신디나루M" panose="02020600000000000000" pitchFamily="18" charset="-127"/>
              <a:ea typeface="a신디나루M" panose="02020600000000000000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397596974"/>
              </p:ext>
            </p:extLst>
          </p:nvPr>
        </p:nvGraphicFramePr>
        <p:xfrm>
          <a:off x="2047240" y="1309879"/>
          <a:ext cx="8235950" cy="4857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5114" y="1782983"/>
            <a:ext cx="626633" cy="5726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10351" y="2894022"/>
            <a:ext cx="611970" cy="6070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0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52004" y="3977899"/>
            <a:ext cx="728663" cy="6378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1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56007" y="5138513"/>
            <a:ext cx="664845" cy="57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0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모서리가 둥근 직사각형 93"/>
          <p:cNvSpPr/>
          <p:nvPr/>
        </p:nvSpPr>
        <p:spPr>
          <a:xfrm>
            <a:off x="2590800" y="4107687"/>
            <a:ext cx="8191500" cy="216779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590800" y="1467861"/>
            <a:ext cx="8191500" cy="216779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585755" y="3634279"/>
            <a:ext cx="8191500" cy="36000"/>
          </a:xfrm>
          <a:prstGeom prst="roundRect">
            <a:avLst>
              <a:gd name="adj" fmla="val 0"/>
            </a:avLst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60041" y="2875744"/>
            <a:ext cx="261444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</a:rPr>
              <a:t>Analyst /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</a:rPr>
              <a:t>이병주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</a:rPr>
              <a:t/>
            </a:r>
            <a:b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</a:rPr>
            </a:b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  <a:cs typeface="Aharoni" panose="02010803020104030203" pitchFamily="2" charset="-79"/>
              </a:rPr>
              <a:t>Backend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  <a:cs typeface="Aharoni" panose="02010803020104030203" pitchFamily="2" charset="-79"/>
              </a:rPr>
              <a:t>분석가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  <a:cs typeface="Aharoni" panose="02010803020104030203" pitchFamily="2" charset="-79"/>
              </a:rPr>
              <a:t/>
            </a:r>
            <a:b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  <a:cs typeface="Aharoni" panose="02010803020104030203" pitchFamily="2" charset="-79"/>
              </a:rPr>
            </a:b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고딕14" panose="02020600000000000000" pitchFamily="18" charset="-127"/>
              <a:ea typeface="a고딕14" panose="02020600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82936" y="2875744"/>
            <a:ext cx="271135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</a:rPr>
              <a:t>Project manager /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</a:rPr>
              <a:t>이승열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  <a:cs typeface="Aharoni" panose="02010803020104030203" pitchFamily="2" charset="-79"/>
              </a:rPr>
              <a:t>Backend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  <a:cs typeface="Aharoni" panose="02010803020104030203" pitchFamily="2" charset="-79"/>
              </a:rPr>
              <a:t>추천 알고리즘 구현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고딕14" panose="02020600000000000000" pitchFamily="18" charset="-127"/>
              <a:ea typeface="a고딕14" panose="02020600000000000000" pitchFamily="18" charset="-127"/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고딕14" panose="02020600000000000000" pitchFamily="18" charset="-127"/>
              <a:ea typeface="a고딕14" panose="02020600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370342" y="2883454"/>
            <a:ext cx="2699717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</a:rPr>
              <a:t>Collector / </a:t>
            </a: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</a:rPr>
              <a:t>박태수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</a:rPr>
              <a:t/>
            </a:r>
            <a:b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</a:rPr>
            </a:b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  <a:cs typeface="Aharoni" panose="02010803020104030203" pitchFamily="2" charset="-79"/>
              </a:rPr>
              <a:t>Backend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  <a:cs typeface="Aharoni" panose="02010803020104030203" pitchFamily="2" charset="-79"/>
              </a:rPr>
              <a:t>정보 수집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고딕14" panose="02020600000000000000" pitchFamily="18" charset="-127"/>
              <a:ea typeface="a고딕14" panose="02020600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946747" y="1688011"/>
            <a:ext cx="983735" cy="1160673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8228575" y="1688012"/>
            <a:ext cx="983735" cy="1160672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177979" y="1688012"/>
            <a:ext cx="983735" cy="1160672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449962" y="1224923"/>
            <a:ext cx="463088" cy="463088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Freeform 6">
            <a:extLst>
              <a:ext uri="{FF2B5EF4-FFF2-40B4-BE49-F238E27FC236}">
                <a16:creationId xmlns:a16="http://schemas.microsoft.com/office/drawing/2014/main" id="{F9C6CAD4-FFBF-41DD-B05E-177748E5C761}"/>
              </a:ext>
            </a:extLst>
          </p:cNvPr>
          <p:cNvSpPr>
            <a:spLocks/>
          </p:cNvSpPr>
          <p:nvPr/>
        </p:nvSpPr>
        <p:spPr bwMode="auto">
          <a:xfrm>
            <a:off x="6584426" y="1370396"/>
            <a:ext cx="194159" cy="17214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905601" y="8140"/>
            <a:ext cx="5518159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a신디나루M" panose="02020600000000000000" pitchFamily="18" charset="-127"/>
                <a:ea typeface="a신디나루M" panose="02020600000000000000" pitchFamily="18" charset="-127"/>
              </a:rPr>
              <a:t>TEAM </a:t>
            </a:r>
            <a:r>
              <a:rPr kumimoji="0" lang="en-US" altLang="ko-KR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a신디나루M" panose="02020600000000000000" pitchFamily="18" charset="-127"/>
                <a:ea typeface="a신디나루M" panose="02020600000000000000" pitchFamily="18" charset="-127"/>
              </a:rPr>
              <a:t>DAMUNGBISSA</a:t>
            </a: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a신디나루M" panose="02020600000000000000" pitchFamily="18" charset="-127"/>
              <a:ea typeface="a신디나루M" panose="02020600000000000000" pitchFamily="18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</a:rPr>
              <a:t>다섯 명이 뭉쳐야 비로소 </a:t>
            </a:r>
            <a:r>
              <a:rPr kumimoji="0" lang="ko-KR" alt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</a:rPr>
              <a:t>싸피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</a:rPr>
              <a:t>!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590800" y="6269321"/>
            <a:ext cx="8191500" cy="36000"/>
          </a:xfrm>
          <a:prstGeom prst="roundRect">
            <a:avLst>
              <a:gd name="adj" fmla="val 0"/>
            </a:avLst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4681" y="5544130"/>
            <a:ext cx="2614446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</a:rPr>
              <a:t>Designer /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</a:rPr>
              <a:t>김아현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  <a:cs typeface="Aharoni" panose="02010803020104030203" pitchFamily="2" charset="-79"/>
              </a:rPr>
              <a:t>Frontend UX/UI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  <a:cs typeface="Aharoni" panose="02010803020104030203" pitchFamily="2" charset="-79"/>
              </a:rPr>
              <a:t>디자이너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고딕14" panose="02020600000000000000" pitchFamily="18" charset="-127"/>
              <a:ea typeface="a고딕14" panose="02020600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26587" y="5544130"/>
            <a:ext cx="2711356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</a:rPr>
              <a:t>Project engineer / </a:t>
            </a: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</a:rPr>
              <a:t>심규현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  <a:cs typeface="Aharoni" panose="02010803020104030203" pitchFamily="2" charset="-79"/>
              </a:rPr>
              <a:t>Frontend 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  <a:cs typeface="Aharoni" panose="02010803020104030203" pitchFamily="2" charset="-79"/>
              </a:rPr>
              <a:t>한땀한땀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  <a:cs typeface="Aharoni" panose="02010803020104030203" pitchFamily="2" charset="-79"/>
              </a:rPr>
              <a:t> 장인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고딕14" panose="02020600000000000000" pitchFamily="18" charset="-127"/>
              <a:ea typeface="a고딕14" panose="02020600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990398" y="4444865"/>
            <a:ext cx="983735" cy="1160673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482619" y="4444866"/>
            <a:ext cx="983735" cy="1160672"/>
          </a:xfrm>
          <a:prstGeom prst="ellipse">
            <a:avLst/>
          </a:prstGeom>
          <a:blipFill dpi="0"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449962" y="3893309"/>
            <a:ext cx="463088" cy="463088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F9C6CAD4-FFBF-41DD-B05E-177748E5C761}"/>
              </a:ext>
            </a:extLst>
          </p:cNvPr>
          <p:cNvSpPr>
            <a:spLocks/>
          </p:cNvSpPr>
          <p:nvPr/>
        </p:nvSpPr>
        <p:spPr bwMode="auto">
          <a:xfrm>
            <a:off x="6584426" y="4038782"/>
            <a:ext cx="194159" cy="17214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2762112" y="1575421"/>
            <a:ext cx="1094455" cy="333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</a:rPr>
              <a:t>BACKEND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785959" y="4210924"/>
            <a:ext cx="1094455" cy="333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</a:rPr>
              <a:t>FRONTEND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13820" y="3738464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13820" y="5026396"/>
            <a:ext cx="148545" cy="148545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14895" y="4370592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425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1" u="none" strike="noStrike" kern="0" cap="none" spc="0" normalizeH="0" baseline="0" noProof="0" dirty="0" smtClean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a신디나루M" panose="02020600000000000000" pitchFamily="18" charset="-127"/>
                <a:ea typeface="a신디나루M" panose="02020600000000000000" pitchFamily="18" charset="-127"/>
              </a:rPr>
              <a:t>WHAT </a:t>
            </a:r>
            <a:r>
              <a:rPr lang="en-US" altLang="ko-KR" sz="3000" i="1" kern="0" dirty="0" smtClean="0">
                <a:solidFill>
                  <a:srgbClr val="545871"/>
                </a:solidFill>
                <a:latin typeface="a신디나루M" panose="02020600000000000000" pitchFamily="18" charset="-127"/>
                <a:ea typeface="a신디나루M" panose="02020600000000000000" pitchFamily="18" charset="-127"/>
              </a:rPr>
              <a:t>IS</a:t>
            </a:r>
            <a:r>
              <a:rPr kumimoji="0" lang="en-US" altLang="ko-KR" sz="3000" b="0" i="1" u="none" strike="noStrike" kern="0" cap="none" spc="0" normalizeH="0" baseline="0" noProof="0" dirty="0" smtClean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a신디나루M" panose="02020600000000000000" pitchFamily="18" charset="-127"/>
                <a:ea typeface="a신디나루M" panose="02020600000000000000" pitchFamily="18" charset="-127"/>
              </a:rPr>
              <a:t> </a:t>
            </a:r>
            <a:r>
              <a:rPr kumimoji="0" lang="en-US" altLang="ko-KR" sz="3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a신디나루M" panose="02020600000000000000" pitchFamily="18" charset="-127"/>
                <a:ea typeface="a신디나루M" panose="02020600000000000000" pitchFamily="18" charset="-127"/>
              </a:rPr>
              <a:t>Book_U_Love</a:t>
            </a:r>
            <a:r>
              <a:rPr kumimoji="0" lang="en-US" altLang="ko-KR" sz="3000" b="0" i="1" u="none" strike="noStrike" kern="0" cap="none" spc="0" normalizeH="0" baseline="0" noProof="0" dirty="0" smtClean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a신디나루M" panose="02020600000000000000" pitchFamily="18" charset="-127"/>
                <a:ea typeface="a신디나루M" panose="02020600000000000000" pitchFamily="18" charset="-127"/>
              </a:rPr>
              <a:t> ?</a:t>
            </a:r>
            <a:endParaRPr kumimoji="0" lang="ko-KR" altLang="en-US" sz="9600" b="0" i="0" u="none" strike="noStrike" kern="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a신디나루M" panose="02020600000000000000" pitchFamily="18" charset="-127"/>
              <a:ea typeface="a신디나루M" panose="02020600000000000000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1451191" y="4181576"/>
            <a:ext cx="3798674" cy="2402689"/>
            <a:chOff x="1451191" y="4181576"/>
            <a:chExt cx="3798674" cy="2402689"/>
          </a:xfrm>
        </p:grpSpPr>
        <p:cxnSp>
          <p:nvCxnSpPr>
            <p:cNvPr id="80" name="직선 연결선 79"/>
            <p:cNvCxnSpPr/>
            <p:nvPr/>
          </p:nvCxnSpPr>
          <p:spPr>
            <a:xfrm flipH="1" flipV="1">
              <a:off x="3270898" y="4520772"/>
              <a:ext cx="505238" cy="381000"/>
            </a:xfrm>
            <a:prstGeom prst="line">
              <a:avLst/>
            </a:prstGeom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1451191" y="4521188"/>
              <a:ext cx="1819707" cy="0"/>
            </a:xfrm>
            <a:prstGeom prst="line">
              <a:avLst/>
            </a:prstGeom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451191" y="4566949"/>
              <a:ext cx="1768433" cy="729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ko-KR" altLang="en-US" dirty="0" smtClean="0">
                  <a:latin typeface="a고딕14" panose="02020600000000000000" pitchFamily="18" charset="-127"/>
                  <a:ea typeface="a고딕14" panose="02020600000000000000" pitchFamily="18" charset="-127"/>
                </a:rPr>
                <a:t>책 정보 </a:t>
              </a:r>
              <a:r>
                <a:rPr lang="en-US" altLang="ko-KR" dirty="0" smtClean="0">
                  <a:latin typeface="a고딕14" panose="02020600000000000000" pitchFamily="18" charset="-127"/>
                  <a:ea typeface="a고딕14" panose="02020600000000000000" pitchFamily="18" charset="-127"/>
                </a:rPr>
                <a:t>&amp; </a:t>
              </a:r>
              <a:r>
                <a:rPr lang="ko-KR" altLang="en-US" dirty="0" smtClean="0">
                  <a:latin typeface="a고딕14" panose="02020600000000000000" pitchFamily="18" charset="-127"/>
                  <a:ea typeface="a고딕14" panose="02020600000000000000" pitchFamily="18" charset="-127"/>
                </a:rPr>
                <a:t>리뷰를</a:t>
              </a:r>
              <a:endPara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endParaRPr>
            </a:p>
            <a:p>
              <a:pPr algn="r">
                <a:lnSpc>
                  <a:spcPct val="120000"/>
                </a:lnSpc>
              </a:pPr>
              <a:r>
                <a:rPr lang="ko-KR" altLang="en-US" dirty="0" smtClean="0">
                  <a:latin typeface="a고딕14" panose="02020600000000000000" pitchFamily="18" charset="-127"/>
                  <a:ea typeface="a고딕14" panose="02020600000000000000" pitchFamily="18" charset="-127"/>
                </a:rPr>
                <a:t>모아서</a:t>
              </a:r>
              <a:endPara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 rot="14400000">
              <a:off x="2988941" y="4323341"/>
              <a:ext cx="2402689" cy="2119159"/>
              <a:chOff x="5194811" y="1474116"/>
              <a:chExt cx="2622464" cy="2313000"/>
            </a:xfrm>
          </p:grpSpPr>
          <p:sp>
            <p:nvSpPr>
              <p:cNvPr id="58" name="사각형: 둥근 모서리 16">
                <a:extLst>
                  <a:ext uri="{FF2B5EF4-FFF2-40B4-BE49-F238E27FC236}">
                    <a16:creationId xmlns:a16="http://schemas.microsoft.com/office/drawing/2014/main" id="{C7C7A6D0-3CE1-49B9-B7D1-61BEC30CE42C}"/>
                  </a:ext>
                </a:extLst>
              </p:cNvPr>
              <p:cNvSpPr/>
              <p:nvPr/>
            </p:nvSpPr>
            <p:spPr>
              <a:xfrm rot="1380000">
                <a:off x="5980751" y="2894870"/>
                <a:ext cx="1836524" cy="659561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id="{B5CEBDD9-B095-4877-8DFE-A3ECA2A3A4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5194811" y="1474116"/>
                <a:ext cx="2565001" cy="2313000"/>
              </a:xfrm>
              <a:custGeom>
                <a:avLst/>
                <a:gdLst>
                  <a:gd name="connsiteX0" fmla="*/ 0 w 2565000"/>
                  <a:gd name="connsiteY0" fmla="*/ 0 h 2313000"/>
                  <a:gd name="connsiteX1" fmla="*/ 2565000 w 2565000"/>
                  <a:gd name="connsiteY1" fmla="*/ 0 h 2313000"/>
                  <a:gd name="connsiteX2" fmla="*/ 2565000 w 2565000"/>
                  <a:gd name="connsiteY2" fmla="*/ 1913612 h 2313000"/>
                  <a:gd name="connsiteX3" fmla="*/ 2538061 w 2565000"/>
                  <a:gd name="connsiteY3" fmla="*/ 1875488 h 2313000"/>
                  <a:gd name="connsiteX4" fmla="*/ 2120683 w 2565000"/>
                  <a:gd name="connsiteY4" fmla="*/ 1759439 h 2313000"/>
                  <a:gd name="connsiteX5" fmla="*/ 440575 w 2565000"/>
                  <a:gd name="connsiteY5" fmla="*/ 2305339 h 2313000"/>
                  <a:gd name="connsiteX6" fmla="*/ 423170 w 2565000"/>
                  <a:gd name="connsiteY6" fmla="*/ 2313000 h 2313000"/>
                  <a:gd name="connsiteX7" fmla="*/ 0 w 2565000"/>
                  <a:gd name="connsiteY7" fmla="*/ 2313000 h 231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65000" h="2313000">
                    <a:moveTo>
                      <a:pt x="0" y="0"/>
                    </a:moveTo>
                    <a:lnTo>
                      <a:pt x="2565000" y="0"/>
                    </a:lnTo>
                    <a:lnTo>
                      <a:pt x="2565000" y="1913612"/>
                    </a:lnTo>
                    <a:lnTo>
                      <a:pt x="2538061" y="1875488"/>
                    </a:lnTo>
                    <a:cubicBezTo>
                      <a:pt x="2438017" y="1760102"/>
                      <a:pt x="2275063" y="1709278"/>
                      <a:pt x="2120683" y="1759439"/>
                    </a:cubicBezTo>
                    <a:lnTo>
                      <a:pt x="440575" y="2305339"/>
                    </a:lnTo>
                    <a:lnTo>
                      <a:pt x="423170" y="2313000"/>
                    </a:lnTo>
                    <a:lnTo>
                      <a:pt x="0" y="2313000"/>
                    </a:lnTo>
                    <a:close/>
                  </a:path>
                </a:pathLst>
              </a:custGeom>
              <a:effectLst>
                <a:outerShdw dist="25400" dir="18600000" sx="97000" sy="97000" algn="t" rotWithShape="0">
                  <a:prstClr val="black"/>
                </a:outerShdw>
              </a:effectLst>
            </p:spPr>
          </p:pic>
        </p:grp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141" y="4989124"/>
              <a:ext cx="881903" cy="881903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7226894" y="4255849"/>
            <a:ext cx="3855444" cy="2402690"/>
            <a:chOff x="7226894" y="4255849"/>
            <a:chExt cx="3855444" cy="2402690"/>
          </a:xfrm>
        </p:grpSpPr>
        <p:cxnSp>
          <p:nvCxnSpPr>
            <p:cNvPr id="76" name="직선 연결선 75"/>
            <p:cNvCxnSpPr/>
            <p:nvPr/>
          </p:nvCxnSpPr>
          <p:spPr>
            <a:xfrm flipV="1">
              <a:off x="8762155" y="4539399"/>
              <a:ext cx="505238" cy="381000"/>
            </a:xfrm>
            <a:prstGeom prst="line">
              <a:avLst/>
            </a:prstGeom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9262631" y="4540352"/>
              <a:ext cx="1819707" cy="0"/>
            </a:xfrm>
            <a:prstGeom prst="line">
              <a:avLst/>
            </a:prstGeom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9262631" y="4586113"/>
              <a:ext cx="1744388" cy="757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dirty="0" smtClean="0">
                  <a:latin typeface="a고딕14" panose="02020600000000000000" pitchFamily="18" charset="-127"/>
                  <a:ea typeface="a고딕14" panose="02020600000000000000" pitchFamily="18" charset="-127"/>
                </a:rPr>
                <a:t>빅데이터 기반의</a:t>
              </a:r>
              <a:endPara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dirty="0" smtClean="0">
                  <a:latin typeface="a고딕14" panose="02020600000000000000" pitchFamily="18" charset="-127"/>
                  <a:ea typeface="a고딕14" panose="02020600000000000000" pitchFamily="18" charset="-127"/>
                </a:rPr>
                <a:t>다양한 추천 방식</a:t>
              </a:r>
              <a:endParaRPr lang="ko-KR" altLang="en-US" dirty="0">
                <a:latin typeface="a고딕14" panose="02020600000000000000" pitchFamily="18" charset="-127"/>
                <a:ea typeface="a고딕14" panose="02020600000000000000" pitchFamily="18" charset="-127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 rot="7200000">
              <a:off x="7085128" y="4397615"/>
              <a:ext cx="2402690" cy="2119158"/>
              <a:chOff x="5194810" y="1474116"/>
              <a:chExt cx="2622465" cy="2313000"/>
            </a:xfrm>
          </p:grpSpPr>
          <p:sp>
            <p:nvSpPr>
              <p:cNvPr id="61" name="사각형: 둥근 모서리 16">
                <a:extLst>
                  <a:ext uri="{FF2B5EF4-FFF2-40B4-BE49-F238E27FC236}">
                    <a16:creationId xmlns:a16="http://schemas.microsoft.com/office/drawing/2014/main" id="{C7C7A6D0-3CE1-49B9-B7D1-61BEC30CE42C}"/>
                  </a:ext>
                </a:extLst>
              </p:cNvPr>
              <p:cNvSpPr/>
              <p:nvPr/>
            </p:nvSpPr>
            <p:spPr>
              <a:xfrm rot="1380000">
                <a:off x="5980751" y="2894870"/>
                <a:ext cx="1836524" cy="659561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B5CEBDD9-B095-4877-8DFE-A3ECA2A3A4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5194810" y="1474116"/>
                <a:ext cx="2565000" cy="2313000"/>
              </a:xfrm>
              <a:custGeom>
                <a:avLst/>
                <a:gdLst>
                  <a:gd name="connsiteX0" fmla="*/ 0 w 2565000"/>
                  <a:gd name="connsiteY0" fmla="*/ 0 h 2313000"/>
                  <a:gd name="connsiteX1" fmla="*/ 2565000 w 2565000"/>
                  <a:gd name="connsiteY1" fmla="*/ 0 h 2313000"/>
                  <a:gd name="connsiteX2" fmla="*/ 2565000 w 2565000"/>
                  <a:gd name="connsiteY2" fmla="*/ 1913612 h 2313000"/>
                  <a:gd name="connsiteX3" fmla="*/ 2538061 w 2565000"/>
                  <a:gd name="connsiteY3" fmla="*/ 1875488 h 2313000"/>
                  <a:gd name="connsiteX4" fmla="*/ 2120683 w 2565000"/>
                  <a:gd name="connsiteY4" fmla="*/ 1759439 h 2313000"/>
                  <a:gd name="connsiteX5" fmla="*/ 440575 w 2565000"/>
                  <a:gd name="connsiteY5" fmla="*/ 2305339 h 2313000"/>
                  <a:gd name="connsiteX6" fmla="*/ 423170 w 2565000"/>
                  <a:gd name="connsiteY6" fmla="*/ 2313000 h 2313000"/>
                  <a:gd name="connsiteX7" fmla="*/ 0 w 2565000"/>
                  <a:gd name="connsiteY7" fmla="*/ 2313000 h 231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65000" h="2313000">
                    <a:moveTo>
                      <a:pt x="0" y="0"/>
                    </a:moveTo>
                    <a:lnTo>
                      <a:pt x="2565000" y="0"/>
                    </a:lnTo>
                    <a:lnTo>
                      <a:pt x="2565000" y="1913612"/>
                    </a:lnTo>
                    <a:lnTo>
                      <a:pt x="2538061" y="1875488"/>
                    </a:lnTo>
                    <a:cubicBezTo>
                      <a:pt x="2438017" y="1760102"/>
                      <a:pt x="2275063" y="1709278"/>
                      <a:pt x="2120683" y="1759439"/>
                    </a:cubicBezTo>
                    <a:lnTo>
                      <a:pt x="440575" y="2305339"/>
                    </a:lnTo>
                    <a:lnTo>
                      <a:pt x="423170" y="2313000"/>
                    </a:lnTo>
                    <a:lnTo>
                      <a:pt x="0" y="2313000"/>
                    </a:lnTo>
                    <a:close/>
                  </a:path>
                </a:pathLst>
              </a:custGeom>
              <a:effectLst>
                <a:outerShdw dist="38100" dir="10200000" sx="97000" sy="97000" algn="t" rotWithShape="0">
                  <a:prstClr val="black"/>
                </a:outerShdw>
              </a:effectLst>
            </p:spPr>
          </p:pic>
        </p:grp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83" y="4964765"/>
              <a:ext cx="881903" cy="881903"/>
            </a:xfrm>
            <a:prstGeom prst="rect">
              <a:avLst/>
            </a:prstGeom>
          </p:spPr>
        </p:pic>
      </p:grpSp>
      <p:grpSp>
        <p:nvGrpSpPr>
          <p:cNvPr id="83" name="그룹 82"/>
          <p:cNvGrpSpPr/>
          <p:nvPr/>
        </p:nvGrpSpPr>
        <p:grpSpPr>
          <a:xfrm>
            <a:off x="5060002" y="1279701"/>
            <a:ext cx="3803011" cy="2119159"/>
            <a:chOff x="5060002" y="1279701"/>
            <a:chExt cx="3803011" cy="2119159"/>
          </a:xfrm>
        </p:grpSpPr>
        <p:cxnSp>
          <p:nvCxnSpPr>
            <p:cNvPr id="9" name="직선 연결선 8"/>
            <p:cNvCxnSpPr/>
            <p:nvPr/>
          </p:nvCxnSpPr>
          <p:spPr>
            <a:xfrm flipV="1">
              <a:off x="6781387" y="1638300"/>
              <a:ext cx="505238" cy="381000"/>
            </a:xfrm>
            <a:prstGeom prst="line">
              <a:avLst/>
            </a:prstGeom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7281863" y="1639253"/>
              <a:ext cx="1581150" cy="0"/>
            </a:xfrm>
            <a:prstGeom prst="line">
              <a:avLst/>
            </a:prstGeom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그룹 47"/>
            <p:cNvGrpSpPr/>
            <p:nvPr/>
          </p:nvGrpSpPr>
          <p:grpSpPr>
            <a:xfrm>
              <a:off x="5060002" y="1279701"/>
              <a:ext cx="2402690" cy="2119159"/>
              <a:chOff x="5194810" y="1474116"/>
              <a:chExt cx="2622465" cy="2313000"/>
            </a:xfrm>
          </p:grpSpPr>
          <p:sp>
            <p:nvSpPr>
              <p:cNvPr id="50" name="사각형: 둥근 모서리 16">
                <a:extLst>
                  <a:ext uri="{FF2B5EF4-FFF2-40B4-BE49-F238E27FC236}">
                    <a16:creationId xmlns:a16="http://schemas.microsoft.com/office/drawing/2014/main" id="{C7C7A6D0-3CE1-49B9-B7D1-61BEC30CE42C}"/>
                  </a:ext>
                </a:extLst>
              </p:cNvPr>
              <p:cNvSpPr/>
              <p:nvPr/>
            </p:nvSpPr>
            <p:spPr>
              <a:xfrm rot="1380000">
                <a:off x="5980751" y="2894870"/>
                <a:ext cx="1836524" cy="659561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B5CEBDD9-B095-4877-8DFE-A3ECA2A3A4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5194810" y="1474116"/>
                <a:ext cx="2565000" cy="2313000"/>
              </a:xfrm>
              <a:custGeom>
                <a:avLst/>
                <a:gdLst>
                  <a:gd name="connsiteX0" fmla="*/ 0 w 2565000"/>
                  <a:gd name="connsiteY0" fmla="*/ 0 h 2313000"/>
                  <a:gd name="connsiteX1" fmla="*/ 2565000 w 2565000"/>
                  <a:gd name="connsiteY1" fmla="*/ 0 h 2313000"/>
                  <a:gd name="connsiteX2" fmla="*/ 2565000 w 2565000"/>
                  <a:gd name="connsiteY2" fmla="*/ 1913612 h 2313000"/>
                  <a:gd name="connsiteX3" fmla="*/ 2538061 w 2565000"/>
                  <a:gd name="connsiteY3" fmla="*/ 1875488 h 2313000"/>
                  <a:gd name="connsiteX4" fmla="*/ 2120683 w 2565000"/>
                  <a:gd name="connsiteY4" fmla="*/ 1759439 h 2313000"/>
                  <a:gd name="connsiteX5" fmla="*/ 440575 w 2565000"/>
                  <a:gd name="connsiteY5" fmla="*/ 2305339 h 2313000"/>
                  <a:gd name="connsiteX6" fmla="*/ 423170 w 2565000"/>
                  <a:gd name="connsiteY6" fmla="*/ 2313000 h 2313000"/>
                  <a:gd name="connsiteX7" fmla="*/ 0 w 2565000"/>
                  <a:gd name="connsiteY7" fmla="*/ 2313000 h 231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65000" h="2313000">
                    <a:moveTo>
                      <a:pt x="0" y="0"/>
                    </a:moveTo>
                    <a:lnTo>
                      <a:pt x="2565000" y="0"/>
                    </a:lnTo>
                    <a:lnTo>
                      <a:pt x="2565000" y="1913612"/>
                    </a:lnTo>
                    <a:lnTo>
                      <a:pt x="2538061" y="1875488"/>
                    </a:lnTo>
                    <a:cubicBezTo>
                      <a:pt x="2438017" y="1760102"/>
                      <a:pt x="2275063" y="1709278"/>
                      <a:pt x="2120683" y="1759439"/>
                    </a:cubicBezTo>
                    <a:lnTo>
                      <a:pt x="440575" y="2305339"/>
                    </a:lnTo>
                    <a:lnTo>
                      <a:pt x="423170" y="2313000"/>
                    </a:lnTo>
                    <a:lnTo>
                      <a:pt x="0" y="2313000"/>
                    </a:lnTo>
                    <a:close/>
                  </a:path>
                </a:pathLst>
              </a:custGeom>
              <a:effectLst>
                <a:outerShdw dist="88900" dir="3600000" sx="97000" sy="97000" algn="t" rotWithShape="0">
                  <a:prstClr val="black"/>
                </a:outerShdw>
              </a:effectLst>
            </p:spPr>
          </p:pic>
        </p:grp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4022" y="1898280"/>
              <a:ext cx="882000" cy="8820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281863" y="1685014"/>
              <a:ext cx="1540806" cy="729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dirty="0" smtClean="0">
                  <a:latin typeface="a고딕14" panose="02020600000000000000" pitchFamily="18" charset="-127"/>
                  <a:ea typeface="a고딕14" panose="02020600000000000000" pitchFamily="18" charset="-127"/>
                </a:rPr>
                <a:t>책을 추천 받고</a:t>
              </a:r>
              <a:endPara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dirty="0" smtClean="0">
                  <a:latin typeface="a고딕14" panose="02020600000000000000" pitchFamily="18" charset="-127"/>
                  <a:ea typeface="a고딕14" panose="02020600000000000000" pitchFamily="18" charset="-127"/>
                </a:rPr>
                <a:t>싶은 사람들</a:t>
              </a:r>
              <a:endParaRPr lang="ko-KR" altLang="en-US" dirty="0">
                <a:latin typeface="a고딕14" panose="02020600000000000000" pitchFamily="18" charset="-127"/>
                <a:ea typeface="a고딕14" panose="02020600000000000000" pitchFamily="18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22" y="2318302"/>
            <a:ext cx="10058400" cy="262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9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7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7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7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7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7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F7EBEB"/>
            </a:gs>
            <a:gs pos="1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59503">
            <a:off x="4916881" y="5063714"/>
            <a:ext cx="6222932" cy="8485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93942">
            <a:off x="2792281" y="4189341"/>
            <a:ext cx="5849166" cy="5334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45684">
            <a:off x="2566450" y="2379112"/>
            <a:ext cx="5944430" cy="543001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704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en-US" altLang="ko-KR" sz="3000" i="1" kern="0" dirty="0" smtClean="0">
                <a:solidFill>
                  <a:srgbClr val="545871"/>
                </a:solidFill>
                <a:latin typeface="a신디나루M" panose="02020600000000000000" pitchFamily="18" charset="-127"/>
                <a:ea typeface="a신디나루M" panose="02020600000000000000" pitchFamily="18" charset="-127"/>
              </a:rPr>
              <a:t>WHY </a:t>
            </a:r>
            <a:r>
              <a:rPr lang="en-US" altLang="ko-KR" sz="3000" i="1" kern="0" dirty="0" err="1" smtClean="0">
                <a:solidFill>
                  <a:srgbClr val="545871"/>
                </a:solidFill>
                <a:latin typeface="a신디나루M" panose="02020600000000000000" pitchFamily="18" charset="-127"/>
                <a:ea typeface="a신디나루M" panose="02020600000000000000" pitchFamily="18" charset="-127"/>
              </a:rPr>
              <a:t>Book_U_Love</a:t>
            </a:r>
            <a:r>
              <a:rPr lang="en-US" altLang="ko-KR" sz="3000" i="1" kern="0" dirty="0" smtClean="0">
                <a:solidFill>
                  <a:srgbClr val="545871"/>
                </a:solidFill>
                <a:latin typeface="a신디나루M" panose="02020600000000000000" pitchFamily="18" charset="-127"/>
                <a:ea typeface="a신디나루M" panose="02020600000000000000" pitchFamily="18" charset="-127"/>
              </a:rPr>
              <a:t> ?</a:t>
            </a:r>
            <a:endParaRPr kumimoji="0" lang="en-US" altLang="ko-KR" sz="3000" b="0" i="1" u="none" strike="noStrike" kern="0" cap="none" spc="0" normalizeH="0" baseline="0" noProof="0" dirty="0" smtClean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a신디나루M" panose="02020600000000000000" pitchFamily="18" charset="-127"/>
              <a:ea typeface="a신디나루M" panose="02020600000000000000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03880" y="1131156"/>
            <a:ext cx="148545" cy="148545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13820" y="3738464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13820" y="4390291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3320" y="1142078"/>
            <a:ext cx="6413844" cy="52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1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4" fill="hold" nodeType="after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" presetClass="entr" presetSubtype="4" fill="hold" nodeType="after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" presetClass="entr" presetSubtype="4" fill="hold" nodeType="click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2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2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F7EBEB"/>
            </a:gs>
            <a:gs pos="1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a신디나루M" panose="02020600000000000000" pitchFamily="18" charset="-127"/>
                <a:ea typeface="a신디나루M" panose="02020600000000000000" pitchFamily="18" charset="-127"/>
              </a:rPr>
              <a:t>BIGDATA </a:t>
            </a:r>
            <a:r>
              <a:rPr kumimoji="0" lang="ko-KR" alt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a신디나루M" panose="02020600000000000000" pitchFamily="18" charset="-127"/>
                <a:ea typeface="a신디나루M" panose="02020600000000000000" pitchFamily="18" charset="-127"/>
              </a:rPr>
              <a:t>주제 선정</a:t>
            </a:r>
            <a:endParaRPr kumimoji="0" lang="en-US" altLang="ko-KR" sz="2400" b="1" i="1" u="none" strike="noStrike" kern="0" cap="none" spc="0" normalizeH="0" baseline="0" noProof="0" dirty="0" smtClean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a신디나루M" panose="02020600000000000000" pitchFamily="18" charset="-127"/>
              <a:ea typeface="a신디나루M" panose="02020600000000000000" pitchFamily="18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</a:rPr>
              <a:t>Book U Love, Book Recommendation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</a:rPr>
              <a:t>Service</a:t>
            </a:r>
            <a:endParaRPr kumimoji="0" lang="ko-KR" altLang="en-US" sz="9600" b="0" i="0" u="none" strike="noStrike" kern="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13819" y="1149672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13820" y="3738464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13820" y="4390291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093002" y="2128058"/>
            <a:ext cx="6970676" cy="3667933"/>
            <a:chOff x="3405851" y="1990866"/>
            <a:chExt cx="6095596" cy="3207471"/>
          </a:xfrm>
        </p:grpSpPr>
        <p:pic>
          <p:nvPicPr>
            <p:cNvPr id="18" name="Picture 2" descr="취재후] 올해 목표가 책읽기라면…'북 큐레이션' 받아보시죠 &gt; 취재후 ...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1412" r="7" b="19516"/>
            <a:stretch/>
          </p:blipFill>
          <p:spPr bwMode="auto">
            <a:xfrm>
              <a:off x="3405851" y="1990866"/>
              <a:ext cx="6095596" cy="2980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4123113" y="4594539"/>
              <a:ext cx="1097280" cy="356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808421" y="4568516"/>
              <a:ext cx="562495" cy="356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857105" y="4950815"/>
              <a:ext cx="989215" cy="236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724996" y="4950815"/>
              <a:ext cx="357448" cy="236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20945" y="4496527"/>
              <a:ext cx="1529542" cy="45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고딕14" panose="02020600000000000000" pitchFamily="18" charset="-127"/>
                  <a:ea typeface="a고딕14" panose="02020600000000000000" pitchFamily="18" charset="-127"/>
                </a:rPr>
                <a:t>65,432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827215" y="4492783"/>
              <a:ext cx="593228" cy="457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고딕14" panose="02020600000000000000" pitchFamily="18" charset="-127"/>
                  <a:ea typeface="a고딕14" panose="02020600000000000000" pitchFamily="18" charset="-127"/>
                </a:rPr>
                <a:t>7.5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77294" y="4969569"/>
              <a:ext cx="1938923" cy="228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9CAAAE"/>
                  </a:solidFill>
                  <a:effectLst/>
                  <a:uLnTx/>
                  <a:uFillTx/>
                  <a:latin typeface="a고딕14" panose="02020600000000000000" pitchFamily="18" charset="-127"/>
                  <a:ea typeface="a고딕14" panose="02020600000000000000" pitchFamily="18" charset="-127"/>
                </a:rPr>
                <a:t>2019.1.1~12.31, </a:t>
              </a:r>
              <a:r>
                <a:rPr kumimoji="0" lang="ko-KR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9CAAAE"/>
                  </a:solidFill>
                  <a:effectLst/>
                  <a:uLnTx/>
                  <a:uFillTx/>
                  <a:latin typeface="a고딕14" panose="02020600000000000000" pitchFamily="18" charset="-127"/>
                  <a:ea typeface="a고딕14" panose="02020600000000000000" pitchFamily="18" charset="-127"/>
                </a:rPr>
                <a:t>대한출판문화협회</a:t>
              </a:r>
              <a:endPara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9CAAAE"/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03719" y="4969569"/>
              <a:ext cx="2236097" cy="228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9CAAAE"/>
                  </a:solidFill>
                  <a:effectLst/>
                  <a:uLnTx/>
                  <a:uFillTx/>
                  <a:latin typeface="a고딕14" panose="02020600000000000000" pitchFamily="18" charset="-127"/>
                  <a:ea typeface="a고딕14" panose="02020600000000000000" pitchFamily="18" charset="-127"/>
                </a:rPr>
                <a:t>2019</a:t>
              </a:r>
              <a:r>
                <a:rPr kumimoji="0" lang="ko-KR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9CAAAE"/>
                  </a:solidFill>
                  <a:effectLst/>
                  <a:uLnTx/>
                  <a:uFillTx/>
                  <a:latin typeface="a고딕14" panose="02020600000000000000" pitchFamily="18" charset="-127"/>
                  <a:ea typeface="a고딕14" panose="02020600000000000000" pitchFamily="18" charset="-127"/>
                </a:rPr>
                <a:t>년 국민독서실태조사 문화체육관광부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AAAE"/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790021" y="1686388"/>
            <a:ext cx="1989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</a:rPr>
              <a:t>신간 발행 종수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77134" y="1686388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</a:rPr>
              <a:t>성인 독서량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003" y="1686388"/>
            <a:ext cx="10047110" cy="4250163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413819" y="1792922"/>
            <a:ext cx="148545" cy="148545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91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98923" y="2419968"/>
            <a:ext cx="4610147" cy="4055650"/>
            <a:chOff x="3750082" y="872591"/>
            <a:chExt cx="5862455" cy="5157334"/>
          </a:xfrm>
        </p:grpSpPr>
        <p:sp>
          <p:nvSpPr>
            <p:cNvPr id="57" name="자유형: 도형 14">
              <a:extLst>
                <a:ext uri="{FF2B5EF4-FFF2-40B4-BE49-F238E27FC236}">
                  <a16:creationId xmlns:a16="http://schemas.microsoft.com/office/drawing/2014/main" id="{29DC712B-47D7-4F06-9BE4-D070600DCEDB}"/>
                </a:ext>
              </a:extLst>
            </p:cNvPr>
            <p:cNvSpPr/>
            <p:nvPr/>
          </p:nvSpPr>
          <p:spPr>
            <a:xfrm rot="15645894" flipH="1">
              <a:off x="7681431" y="3973642"/>
              <a:ext cx="1936442" cy="1925771"/>
            </a:xfrm>
            <a:custGeom>
              <a:avLst/>
              <a:gdLst>
                <a:gd name="connsiteX0" fmla="*/ 0 w 1936442"/>
                <a:gd name="connsiteY0" fmla="*/ 633518 h 1925771"/>
                <a:gd name="connsiteX1" fmla="*/ 431635 w 1936442"/>
                <a:gd name="connsiteY1" fmla="*/ 1925771 h 1925771"/>
                <a:gd name="connsiteX2" fmla="*/ 462802 w 1936442"/>
                <a:gd name="connsiteY2" fmla="*/ 1915766 h 1925771"/>
                <a:gd name="connsiteX3" fmla="*/ 1936442 w 1936442"/>
                <a:gd name="connsiteY3" fmla="*/ 698377 h 1925771"/>
                <a:gd name="connsiteX4" fmla="*/ 765819 w 1936442"/>
                <a:gd name="connsiteY4" fmla="*/ 0 h 1925771"/>
                <a:gd name="connsiteX5" fmla="*/ 101167 w 1936442"/>
                <a:gd name="connsiteY5" fmla="*/ 592445 h 1925771"/>
                <a:gd name="connsiteX6" fmla="*/ 0 w 1936442"/>
                <a:gd name="connsiteY6" fmla="*/ 633518 h 19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442" h="1925771">
                  <a:moveTo>
                    <a:pt x="0" y="633518"/>
                  </a:moveTo>
                  <a:lnTo>
                    <a:pt x="431635" y="1925771"/>
                  </a:lnTo>
                  <a:lnTo>
                    <a:pt x="462802" y="1915766"/>
                  </a:lnTo>
                  <a:cubicBezTo>
                    <a:pt x="1066150" y="1696778"/>
                    <a:pt x="1592285" y="1275254"/>
                    <a:pt x="1936442" y="698377"/>
                  </a:cubicBezTo>
                  <a:lnTo>
                    <a:pt x="765819" y="0"/>
                  </a:lnTo>
                  <a:cubicBezTo>
                    <a:pt x="606412" y="267199"/>
                    <a:pt x="372080" y="470436"/>
                    <a:pt x="101167" y="592445"/>
                  </a:cubicBezTo>
                  <a:lnTo>
                    <a:pt x="0" y="633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94E3646B-2559-4261-BDF8-03457B58F83B}"/>
                </a:ext>
              </a:extLst>
            </p:cNvPr>
            <p:cNvGrpSpPr/>
            <p:nvPr/>
          </p:nvGrpSpPr>
          <p:grpSpPr>
            <a:xfrm rot="10800000">
              <a:off x="5820485" y="3089608"/>
              <a:ext cx="1794287" cy="2940317"/>
              <a:chOff x="4734157" y="1378095"/>
              <a:chExt cx="2468563" cy="4045260"/>
            </a:xfrm>
            <a:effectLst/>
          </p:grpSpPr>
          <p:sp>
            <p:nvSpPr>
              <p:cNvPr id="59" name="Freeform 12">
                <a:extLst>
                  <a:ext uri="{FF2B5EF4-FFF2-40B4-BE49-F238E27FC236}">
                    <a16:creationId xmlns:a16="http://schemas.microsoft.com/office/drawing/2014/main" id="{A7931D40-3325-4CAC-B98E-48B50FE1C58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5304939" y="1378095"/>
                <a:ext cx="1326997" cy="992445"/>
              </a:xfrm>
              <a:custGeom>
                <a:avLst/>
                <a:gdLst>
                  <a:gd name="T0" fmla="*/ 1325 w 1419"/>
                  <a:gd name="T1" fmla="*/ 0 h 1062"/>
                  <a:gd name="T2" fmla="*/ 1382 w 1419"/>
                  <a:gd name="T3" fmla="*/ 44 h 1062"/>
                  <a:gd name="T4" fmla="*/ 1414 w 1419"/>
                  <a:gd name="T5" fmla="*/ 107 h 1062"/>
                  <a:gd name="T6" fmla="*/ 1414 w 1419"/>
                  <a:gd name="T7" fmla="*/ 182 h 1062"/>
                  <a:gd name="T8" fmla="*/ 1382 w 1419"/>
                  <a:gd name="T9" fmla="*/ 244 h 1062"/>
                  <a:gd name="T10" fmla="*/ 1325 w 1419"/>
                  <a:gd name="T11" fmla="*/ 287 h 1062"/>
                  <a:gd name="T12" fmla="*/ 1382 w 1419"/>
                  <a:gd name="T13" fmla="*/ 331 h 1062"/>
                  <a:gd name="T14" fmla="*/ 1414 w 1419"/>
                  <a:gd name="T15" fmla="*/ 393 h 1062"/>
                  <a:gd name="T16" fmla="*/ 1414 w 1419"/>
                  <a:gd name="T17" fmla="*/ 468 h 1062"/>
                  <a:gd name="T18" fmla="*/ 1382 w 1419"/>
                  <a:gd name="T19" fmla="*/ 531 h 1062"/>
                  <a:gd name="T20" fmla="*/ 1325 w 1419"/>
                  <a:gd name="T21" fmla="*/ 573 h 1062"/>
                  <a:gd name="T22" fmla="*/ 1382 w 1419"/>
                  <a:gd name="T23" fmla="*/ 617 h 1062"/>
                  <a:gd name="T24" fmla="*/ 1414 w 1419"/>
                  <a:gd name="T25" fmla="*/ 680 h 1062"/>
                  <a:gd name="T26" fmla="*/ 1414 w 1419"/>
                  <a:gd name="T27" fmla="*/ 759 h 1062"/>
                  <a:gd name="T28" fmla="*/ 1373 w 1419"/>
                  <a:gd name="T29" fmla="*/ 828 h 1062"/>
                  <a:gd name="T30" fmla="*/ 1303 w 1419"/>
                  <a:gd name="T31" fmla="*/ 869 h 1062"/>
                  <a:gd name="T32" fmla="*/ 1228 w 1419"/>
                  <a:gd name="T33" fmla="*/ 874 h 1062"/>
                  <a:gd name="T34" fmla="*/ 1171 w 1419"/>
                  <a:gd name="T35" fmla="*/ 959 h 1062"/>
                  <a:gd name="T36" fmla="*/ 1090 w 1419"/>
                  <a:gd name="T37" fmla="*/ 1023 h 1062"/>
                  <a:gd name="T38" fmla="*/ 993 w 1419"/>
                  <a:gd name="T39" fmla="*/ 1058 h 1062"/>
                  <a:gd name="T40" fmla="*/ 482 w 1419"/>
                  <a:gd name="T41" fmla="*/ 1062 h 1062"/>
                  <a:gd name="T42" fmla="*/ 375 w 1419"/>
                  <a:gd name="T43" fmla="*/ 1045 h 1062"/>
                  <a:gd name="T44" fmla="*/ 285 w 1419"/>
                  <a:gd name="T45" fmla="*/ 994 h 1062"/>
                  <a:gd name="T46" fmla="*/ 217 w 1419"/>
                  <a:gd name="T47" fmla="*/ 918 h 1062"/>
                  <a:gd name="T48" fmla="*/ 158 w 1419"/>
                  <a:gd name="T49" fmla="*/ 874 h 1062"/>
                  <a:gd name="T50" fmla="*/ 79 w 1419"/>
                  <a:gd name="T51" fmla="*/ 852 h 1062"/>
                  <a:gd name="T52" fmla="*/ 22 w 1419"/>
                  <a:gd name="T53" fmla="*/ 795 h 1062"/>
                  <a:gd name="T54" fmla="*/ 0 w 1419"/>
                  <a:gd name="T55" fmla="*/ 716 h 1062"/>
                  <a:gd name="T56" fmla="*/ 18 w 1419"/>
                  <a:gd name="T57" fmla="*/ 647 h 1062"/>
                  <a:gd name="T58" fmla="*/ 62 w 1419"/>
                  <a:gd name="T59" fmla="*/ 592 h 1062"/>
                  <a:gd name="T60" fmla="*/ 62 w 1419"/>
                  <a:gd name="T61" fmla="*/ 555 h 1062"/>
                  <a:gd name="T62" fmla="*/ 18 w 1419"/>
                  <a:gd name="T63" fmla="*/ 502 h 1062"/>
                  <a:gd name="T64" fmla="*/ 0 w 1419"/>
                  <a:gd name="T65" fmla="*/ 430 h 1062"/>
                  <a:gd name="T66" fmla="*/ 18 w 1419"/>
                  <a:gd name="T67" fmla="*/ 360 h 1062"/>
                  <a:gd name="T68" fmla="*/ 62 w 1419"/>
                  <a:gd name="T69" fmla="*/ 305 h 1062"/>
                  <a:gd name="T70" fmla="*/ 62 w 1419"/>
                  <a:gd name="T71" fmla="*/ 268 h 1062"/>
                  <a:gd name="T72" fmla="*/ 18 w 1419"/>
                  <a:gd name="T73" fmla="*/ 215 h 1062"/>
                  <a:gd name="T74" fmla="*/ 0 w 1419"/>
                  <a:gd name="T75" fmla="*/ 143 h 1062"/>
                  <a:gd name="T76" fmla="*/ 18 w 1419"/>
                  <a:gd name="T77" fmla="*/ 74 h 1062"/>
                  <a:gd name="T78" fmla="*/ 62 w 1419"/>
                  <a:gd name="T79" fmla="*/ 19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19" h="1062">
                    <a:moveTo>
                      <a:pt x="94" y="0"/>
                    </a:moveTo>
                    <a:lnTo>
                      <a:pt x="1325" y="0"/>
                    </a:lnTo>
                    <a:lnTo>
                      <a:pt x="1357" y="19"/>
                    </a:lnTo>
                    <a:lnTo>
                      <a:pt x="1382" y="44"/>
                    </a:lnTo>
                    <a:lnTo>
                      <a:pt x="1401" y="74"/>
                    </a:lnTo>
                    <a:lnTo>
                      <a:pt x="1414" y="107"/>
                    </a:lnTo>
                    <a:lnTo>
                      <a:pt x="1419" y="143"/>
                    </a:lnTo>
                    <a:lnTo>
                      <a:pt x="1414" y="182"/>
                    </a:lnTo>
                    <a:lnTo>
                      <a:pt x="1401" y="215"/>
                    </a:lnTo>
                    <a:lnTo>
                      <a:pt x="1382" y="244"/>
                    </a:lnTo>
                    <a:lnTo>
                      <a:pt x="1357" y="268"/>
                    </a:lnTo>
                    <a:lnTo>
                      <a:pt x="1325" y="287"/>
                    </a:lnTo>
                    <a:lnTo>
                      <a:pt x="1357" y="305"/>
                    </a:lnTo>
                    <a:lnTo>
                      <a:pt x="1382" y="331"/>
                    </a:lnTo>
                    <a:lnTo>
                      <a:pt x="1401" y="360"/>
                    </a:lnTo>
                    <a:lnTo>
                      <a:pt x="1414" y="393"/>
                    </a:lnTo>
                    <a:lnTo>
                      <a:pt x="1419" y="430"/>
                    </a:lnTo>
                    <a:lnTo>
                      <a:pt x="1414" y="468"/>
                    </a:lnTo>
                    <a:lnTo>
                      <a:pt x="1401" y="502"/>
                    </a:lnTo>
                    <a:lnTo>
                      <a:pt x="1382" y="531"/>
                    </a:lnTo>
                    <a:lnTo>
                      <a:pt x="1357" y="555"/>
                    </a:lnTo>
                    <a:lnTo>
                      <a:pt x="1325" y="573"/>
                    </a:lnTo>
                    <a:lnTo>
                      <a:pt x="1357" y="592"/>
                    </a:lnTo>
                    <a:lnTo>
                      <a:pt x="1382" y="617"/>
                    </a:lnTo>
                    <a:lnTo>
                      <a:pt x="1401" y="647"/>
                    </a:lnTo>
                    <a:lnTo>
                      <a:pt x="1414" y="680"/>
                    </a:lnTo>
                    <a:lnTo>
                      <a:pt x="1419" y="716"/>
                    </a:lnTo>
                    <a:lnTo>
                      <a:pt x="1414" y="759"/>
                    </a:lnTo>
                    <a:lnTo>
                      <a:pt x="1397" y="795"/>
                    </a:lnTo>
                    <a:lnTo>
                      <a:pt x="1373" y="828"/>
                    </a:lnTo>
                    <a:lnTo>
                      <a:pt x="1340" y="852"/>
                    </a:lnTo>
                    <a:lnTo>
                      <a:pt x="1303" y="869"/>
                    </a:lnTo>
                    <a:lnTo>
                      <a:pt x="1261" y="874"/>
                    </a:lnTo>
                    <a:lnTo>
                      <a:pt x="1228" y="874"/>
                    </a:lnTo>
                    <a:lnTo>
                      <a:pt x="1202" y="918"/>
                    </a:lnTo>
                    <a:lnTo>
                      <a:pt x="1171" y="959"/>
                    </a:lnTo>
                    <a:lnTo>
                      <a:pt x="1134" y="994"/>
                    </a:lnTo>
                    <a:lnTo>
                      <a:pt x="1090" y="1023"/>
                    </a:lnTo>
                    <a:lnTo>
                      <a:pt x="1044" y="1045"/>
                    </a:lnTo>
                    <a:lnTo>
                      <a:pt x="993" y="1058"/>
                    </a:lnTo>
                    <a:lnTo>
                      <a:pt x="937" y="1062"/>
                    </a:lnTo>
                    <a:lnTo>
                      <a:pt x="482" y="1062"/>
                    </a:lnTo>
                    <a:lnTo>
                      <a:pt x="426" y="1058"/>
                    </a:lnTo>
                    <a:lnTo>
                      <a:pt x="375" y="1045"/>
                    </a:lnTo>
                    <a:lnTo>
                      <a:pt x="329" y="1023"/>
                    </a:lnTo>
                    <a:lnTo>
                      <a:pt x="285" y="994"/>
                    </a:lnTo>
                    <a:lnTo>
                      <a:pt x="248" y="959"/>
                    </a:lnTo>
                    <a:lnTo>
                      <a:pt x="217" y="918"/>
                    </a:lnTo>
                    <a:lnTo>
                      <a:pt x="191" y="874"/>
                    </a:lnTo>
                    <a:lnTo>
                      <a:pt x="158" y="874"/>
                    </a:lnTo>
                    <a:lnTo>
                      <a:pt x="116" y="869"/>
                    </a:lnTo>
                    <a:lnTo>
                      <a:pt x="79" y="852"/>
                    </a:lnTo>
                    <a:lnTo>
                      <a:pt x="46" y="828"/>
                    </a:lnTo>
                    <a:lnTo>
                      <a:pt x="22" y="795"/>
                    </a:lnTo>
                    <a:lnTo>
                      <a:pt x="5" y="759"/>
                    </a:lnTo>
                    <a:lnTo>
                      <a:pt x="0" y="716"/>
                    </a:lnTo>
                    <a:lnTo>
                      <a:pt x="5" y="680"/>
                    </a:lnTo>
                    <a:lnTo>
                      <a:pt x="18" y="647"/>
                    </a:lnTo>
                    <a:lnTo>
                      <a:pt x="37" y="617"/>
                    </a:lnTo>
                    <a:lnTo>
                      <a:pt x="62" y="592"/>
                    </a:lnTo>
                    <a:lnTo>
                      <a:pt x="94" y="573"/>
                    </a:lnTo>
                    <a:lnTo>
                      <a:pt x="62" y="555"/>
                    </a:lnTo>
                    <a:lnTo>
                      <a:pt x="37" y="531"/>
                    </a:lnTo>
                    <a:lnTo>
                      <a:pt x="18" y="502"/>
                    </a:lnTo>
                    <a:lnTo>
                      <a:pt x="5" y="468"/>
                    </a:lnTo>
                    <a:lnTo>
                      <a:pt x="0" y="430"/>
                    </a:lnTo>
                    <a:lnTo>
                      <a:pt x="5" y="393"/>
                    </a:lnTo>
                    <a:lnTo>
                      <a:pt x="18" y="360"/>
                    </a:lnTo>
                    <a:lnTo>
                      <a:pt x="37" y="331"/>
                    </a:lnTo>
                    <a:lnTo>
                      <a:pt x="62" y="305"/>
                    </a:lnTo>
                    <a:lnTo>
                      <a:pt x="94" y="287"/>
                    </a:lnTo>
                    <a:lnTo>
                      <a:pt x="62" y="268"/>
                    </a:lnTo>
                    <a:lnTo>
                      <a:pt x="37" y="244"/>
                    </a:lnTo>
                    <a:lnTo>
                      <a:pt x="18" y="215"/>
                    </a:lnTo>
                    <a:lnTo>
                      <a:pt x="5" y="182"/>
                    </a:lnTo>
                    <a:lnTo>
                      <a:pt x="0" y="143"/>
                    </a:lnTo>
                    <a:lnTo>
                      <a:pt x="5" y="107"/>
                    </a:lnTo>
                    <a:lnTo>
                      <a:pt x="18" y="74"/>
                    </a:lnTo>
                    <a:lnTo>
                      <a:pt x="37" y="44"/>
                    </a:lnTo>
                    <a:lnTo>
                      <a:pt x="62" y="19"/>
                    </a:lnTo>
                    <a:lnTo>
                      <a:pt x="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6E6E70"/>
                  </a:gs>
                  <a:gs pos="100000">
                    <a:srgbClr val="4E4E50"/>
                  </a:gs>
                </a:gsLst>
                <a:lin ang="27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  <a:scene3d>
                <a:camera prst="orthographicFront"/>
                <a:lightRig rig="flat" dir="t"/>
              </a:scene3d>
              <a:sp3d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6">
                <a:extLst>
                  <a:ext uri="{FF2B5EF4-FFF2-40B4-BE49-F238E27FC236}">
                    <a16:creationId xmlns:a16="http://schemas.microsoft.com/office/drawing/2014/main" id="{F245D5AE-3CC0-4F5B-A7C7-7CDD78D6C45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734157" y="2397580"/>
                <a:ext cx="2468563" cy="3025775"/>
              </a:xfrm>
              <a:custGeom>
                <a:avLst/>
                <a:gdLst>
                  <a:gd name="T0" fmla="*/ 1690 w 3111"/>
                  <a:gd name="T1" fmla="*/ 7 h 3812"/>
                  <a:gd name="T2" fmla="*/ 1947 w 3111"/>
                  <a:gd name="T3" fmla="*/ 51 h 3812"/>
                  <a:gd name="T4" fmla="*/ 2190 w 3111"/>
                  <a:gd name="T5" fmla="*/ 136 h 3812"/>
                  <a:gd name="T6" fmla="*/ 2412 w 3111"/>
                  <a:gd name="T7" fmla="*/ 257 h 3812"/>
                  <a:gd name="T8" fmla="*/ 2609 w 3111"/>
                  <a:gd name="T9" fmla="*/ 413 h 3812"/>
                  <a:gd name="T10" fmla="*/ 2780 w 3111"/>
                  <a:gd name="T11" fmla="*/ 597 h 3812"/>
                  <a:gd name="T12" fmla="*/ 2920 w 3111"/>
                  <a:gd name="T13" fmla="*/ 808 h 3812"/>
                  <a:gd name="T14" fmla="*/ 3022 w 3111"/>
                  <a:gd name="T15" fmla="*/ 1039 h 3812"/>
                  <a:gd name="T16" fmla="*/ 3089 w 3111"/>
                  <a:gd name="T17" fmla="*/ 1289 h 3812"/>
                  <a:gd name="T18" fmla="*/ 3111 w 3111"/>
                  <a:gd name="T19" fmla="*/ 1553 h 3812"/>
                  <a:gd name="T20" fmla="*/ 3090 w 3111"/>
                  <a:gd name="T21" fmla="*/ 1783 h 3812"/>
                  <a:gd name="T22" fmla="*/ 3033 w 3111"/>
                  <a:gd name="T23" fmla="*/ 2009 h 3812"/>
                  <a:gd name="T24" fmla="*/ 2951 w 3111"/>
                  <a:gd name="T25" fmla="*/ 2233 h 3812"/>
                  <a:gd name="T26" fmla="*/ 2851 w 3111"/>
                  <a:gd name="T27" fmla="*/ 2451 h 3812"/>
                  <a:gd name="T28" fmla="*/ 2745 w 3111"/>
                  <a:gd name="T29" fmla="*/ 2668 h 3812"/>
                  <a:gd name="T30" fmla="*/ 2631 w 3111"/>
                  <a:gd name="T31" fmla="*/ 2898 h 3812"/>
                  <a:gd name="T32" fmla="*/ 2532 w 3111"/>
                  <a:gd name="T33" fmla="*/ 3122 h 3812"/>
                  <a:gd name="T34" fmla="*/ 2454 w 3111"/>
                  <a:gd name="T35" fmla="*/ 3342 h 3812"/>
                  <a:gd name="T36" fmla="*/ 2410 w 3111"/>
                  <a:gd name="T37" fmla="*/ 3561 h 3812"/>
                  <a:gd name="T38" fmla="*/ 2399 w 3111"/>
                  <a:gd name="T39" fmla="*/ 3708 h 3812"/>
                  <a:gd name="T40" fmla="*/ 2362 w 3111"/>
                  <a:gd name="T41" fmla="*/ 3772 h 3812"/>
                  <a:gd name="T42" fmla="*/ 2300 w 3111"/>
                  <a:gd name="T43" fmla="*/ 3809 h 3812"/>
                  <a:gd name="T44" fmla="*/ 850 w 3111"/>
                  <a:gd name="T45" fmla="*/ 3812 h 3812"/>
                  <a:gd name="T46" fmla="*/ 778 w 3111"/>
                  <a:gd name="T47" fmla="*/ 3794 h 3812"/>
                  <a:gd name="T48" fmla="*/ 726 w 3111"/>
                  <a:gd name="T49" fmla="*/ 3742 h 3812"/>
                  <a:gd name="T50" fmla="*/ 706 w 3111"/>
                  <a:gd name="T51" fmla="*/ 3669 h 3812"/>
                  <a:gd name="T52" fmla="*/ 684 w 3111"/>
                  <a:gd name="T53" fmla="*/ 3460 h 3812"/>
                  <a:gd name="T54" fmla="*/ 623 w 3111"/>
                  <a:gd name="T55" fmla="*/ 3245 h 3812"/>
                  <a:gd name="T56" fmla="*/ 533 w 3111"/>
                  <a:gd name="T57" fmla="*/ 3024 h 3812"/>
                  <a:gd name="T58" fmla="*/ 427 w 3111"/>
                  <a:gd name="T59" fmla="*/ 2799 h 3812"/>
                  <a:gd name="T60" fmla="*/ 309 w 3111"/>
                  <a:gd name="T61" fmla="*/ 2562 h 3812"/>
                  <a:gd name="T62" fmla="*/ 193 w 3111"/>
                  <a:gd name="T63" fmla="*/ 2316 h 3812"/>
                  <a:gd name="T64" fmla="*/ 94 w 3111"/>
                  <a:gd name="T65" fmla="*/ 2064 h 3812"/>
                  <a:gd name="T66" fmla="*/ 26 w 3111"/>
                  <a:gd name="T67" fmla="*/ 1811 h 3812"/>
                  <a:gd name="T68" fmla="*/ 0 w 3111"/>
                  <a:gd name="T69" fmla="*/ 1553 h 3812"/>
                  <a:gd name="T70" fmla="*/ 22 w 3111"/>
                  <a:gd name="T71" fmla="*/ 1289 h 3812"/>
                  <a:gd name="T72" fmla="*/ 89 w 3111"/>
                  <a:gd name="T73" fmla="*/ 1039 h 3812"/>
                  <a:gd name="T74" fmla="*/ 191 w 3111"/>
                  <a:gd name="T75" fmla="*/ 808 h 3812"/>
                  <a:gd name="T76" fmla="*/ 331 w 3111"/>
                  <a:gd name="T77" fmla="*/ 597 h 3812"/>
                  <a:gd name="T78" fmla="*/ 502 w 3111"/>
                  <a:gd name="T79" fmla="*/ 413 h 3812"/>
                  <a:gd name="T80" fmla="*/ 699 w 3111"/>
                  <a:gd name="T81" fmla="*/ 257 h 3812"/>
                  <a:gd name="T82" fmla="*/ 921 w 3111"/>
                  <a:gd name="T83" fmla="*/ 136 h 3812"/>
                  <a:gd name="T84" fmla="*/ 1164 w 3111"/>
                  <a:gd name="T85" fmla="*/ 51 h 3812"/>
                  <a:gd name="T86" fmla="*/ 1421 w 3111"/>
                  <a:gd name="T87" fmla="*/ 7 h 3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111" h="3812">
                    <a:moveTo>
                      <a:pt x="1555" y="0"/>
                    </a:moveTo>
                    <a:lnTo>
                      <a:pt x="1690" y="7"/>
                    </a:lnTo>
                    <a:lnTo>
                      <a:pt x="1820" y="24"/>
                    </a:lnTo>
                    <a:lnTo>
                      <a:pt x="1947" y="51"/>
                    </a:lnTo>
                    <a:lnTo>
                      <a:pt x="2070" y="88"/>
                    </a:lnTo>
                    <a:lnTo>
                      <a:pt x="2190" y="136"/>
                    </a:lnTo>
                    <a:lnTo>
                      <a:pt x="2304" y="193"/>
                    </a:lnTo>
                    <a:lnTo>
                      <a:pt x="2412" y="257"/>
                    </a:lnTo>
                    <a:lnTo>
                      <a:pt x="2513" y="330"/>
                    </a:lnTo>
                    <a:lnTo>
                      <a:pt x="2609" y="413"/>
                    </a:lnTo>
                    <a:lnTo>
                      <a:pt x="2699" y="501"/>
                    </a:lnTo>
                    <a:lnTo>
                      <a:pt x="2780" y="597"/>
                    </a:lnTo>
                    <a:lnTo>
                      <a:pt x="2853" y="700"/>
                    </a:lnTo>
                    <a:lnTo>
                      <a:pt x="2920" y="808"/>
                    </a:lnTo>
                    <a:lnTo>
                      <a:pt x="2976" y="922"/>
                    </a:lnTo>
                    <a:lnTo>
                      <a:pt x="3022" y="1039"/>
                    </a:lnTo>
                    <a:lnTo>
                      <a:pt x="3061" y="1162"/>
                    </a:lnTo>
                    <a:lnTo>
                      <a:pt x="3089" y="1289"/>
                    </a:lnTo>
                    <a:lnTo>
                      <a:pt x="3105" y="1421"/>
                    </a:lnTo>
                    <a:lnTo>
                      <a:pt x="3111" y="1553"/>
                    </a:lnTo>
                    <a:lnTo>
                      <a:pt x="3105" y="1669"/>
                    </a:lnTo>
                    <a:lnTo>
                      <a:pt x="3090" y="1783"/>
                    </a:lnTo>
                    <a:lnTo>
                      <a:pt x="3067" y="1897"/>
                    </a:lnTo>
                    <a:lnTo>
                      <a:pt x="3033" y="2009"/>
                    </a:lnTo>
                    <a:lnTo>
                      <a:pt x="2995" y="2121"/>
                    </a:lnTo>
                    <a:lnTo>
                      <a:pt x="2951" y="2233"/>
                    </a:lnTo>
                    <a:lnTo>
                      <a:pt x="2903" y="2343"/>
                    </a:lnTo>
                    <a:lnTo>
                      <a:pt x="2851" y="2451"/>
                    </a:lnTo>
                    <a:lnTo>
                      <a:pt x="2798" y="2560"/>
                    </a:lnTo>
                    <a:lnTo>
                      <a:pt x="2745" y="2668"/>
                    </a:lnTo>
                    <a:lnTo>
                      <a:pt x="2686" y="2784"/>
                    </a:lnTo>
                    <a:lnTo>
                      <a:pt x="2631" y="2898"/>
                    </a:lnTo>
                    <a:lnTo>
                      <a:pt x="2579" y="3010"/>
                    </a:lnTo>
                    <a:lnTo>
                      <a:pt x="2532" y="3122"/>
                    </a:lnTo>
                    <a:lnTo>
                      <a:pt x="2489" y="3232"/>
                    </a:lnTo>
                    <a:lnTo>
                      <a:pt x="2454" y="3342"/>
                    </a:lnTo>
                    <a:lnTo>
                      <a:pt x="2427" y="3452"/>
                    </a:lnTo>
                    <a:lnTo>
                      <a:pt x="2410" y="3561"/>
                    </a:lnTo>
                    <a:lnTo>
                      <a:pt x="2405" y="3669"/>
                    </a:lnTo>
                    <a:lnTo>
                      <a:pt x="2399" y="3708"/>
                    </a:lnTo>
                    <a:lnTo>
                      <a:pt x="2385" y="3742"/>
                    </a:lnTo>
                    <a:lnTo>
                      <a:pt x="2362" y="3772"/>
                    </a:lnTo>
                    <a:lnTo>
                      <a:pt x="2333" y="3794"/>
                    </a:lnTo>
                    <a:lnTo>
                      <a:pt x="2300" y="3809"/>
                    </a:lnTo>
                    <a:lnTo>
                      <a:pt x="2261" y="3812"/>
                    </a:lnTo>
                    <a:lnTo>
                      <a:pt x="850" y="3812"/>
                    </a:lnTo>
                    <a:lnTo>
                      <a:pt x="811" y="3809"/>
                    </a:lnTo>
                    <a:lnTo>
                      <a:pt x="778" y="3794"/>
                    </a:lnTo>
                    <a:lnTo>
                      <a:pt x="748" y="3772"/>
                    </a:lnTo>
                    <a:lnTo>
                      <a:pt x="726" y="3742"/>
                    </a:lnTo>
                    <a:lnTo>
                      <a:pt x="712" y="3708"/>
                    </a:lnTo>
                    <a:lnTo>
                      <a:pt x="706" y="3669"/>
                    </a:lnTo>
                    <a:lnTo>
                      <a:pt x="701" y="3564"/>
                    </a:lnTo>
                    <a:lnTo>
                      <a:pt x="684" y="3460"/>
                    </a:lnTo>
                    <a:lnTo>
                      <a:pt x="658" y="3353"/>
                    </a:lnTo>
                    <a:lnTo>
                      <a:pt x="623" y="3245"/>
                    </a:lnTo>
                    <a:lnTo>
                      <a:pt x="581" y="3135"/>
                    </a:lnTo>
                    <a:lnTo>
                      <a:pt x="533" y="3024"/>
                    </a:lnTo>
                    <a:lnTo>
                      <a:pt x="482" y="2912"/>
                    </a:lnTo>
                    <a:lnTo>
                      <a:pt x="427" y="2799"/>
                    </a:lnTo>
                    <a:lnTo>
                      <a:pt x="370" y="2685"/>
                    </a:lnTo>
                    <a:lnTo>
                      <a:pt x="309" y="2562"/>
                    </a:lnTo>
                    <a:lnTo>
                      <a:pt x="250" y="2439"/>
                    </a:lnTo>
                    <a:lnTo>
                      <a:pt x="193" y="2316"/>
                    </a:lnTo>
                    <a:lnTo>
                      <a:pt x="142" y="2191"/>
                    </a:lnTo>
                    <a:lnTo>
                      <a:pt x="94" y="2064"/>
                    </a:lnTo>
                    <a:lnTo>
                      <a:pt x="55" y="1939"/>
                    </a:lnTo>
                    <a:lnTo>
                      <a:pt x="26" y="1811"/>
                    </a:lnTo>
                    <a:lnTo>
                      <a:pt x="8" y="1684"/>
                    </a:lnTo>
                    <a:lnTo>
                      <a:pt x="0" y="1553"/>
                    </a:lnTo>
                    <a:lnTo>
                      <a:pt x="6" y="1421"/>
                    </a:lnTo>
                    <a:lnTo>
                      <a:pt x="22" y="1289"/>
                    </a:lnTo>
                    <a:lnTo>
                      <a:pt x="50" y="1162"/>
                    </a:lnTo>
                    <a:lnTo>
                      <a:pt x="89" y="1039"/>
                    </a:lnTo>
                    <a:lnTo>
                      <a:pt x="136" y="922"/>
                    </a:lnTo>
                    <a:lnTo>
                      <a:pt x="191" y="808"/>
                    </a:lnTo>
                    <a:lnTo>
                      <a:pt x="258" y="700"/>
                    </a:lnTo>
                    <a:lnTo>
                      <a:pt x="331" y="597"/>
                    </a:lnTo>
                    <a:lnTo>
                      <a:pt x="412" y="501"/>
                    </a:lnTo>
                    <a:lnTo>
                      <a:pt x="502" y="413"/>
                    </a:lnTo>
                    <a:lnTo>
                      <a:pt x="598" y="330"/>
                    </a:lnTo>
                    <a:lnTo>
                      <a:pt x="699" y="257"/>
                    </a:lnTo>
                    <a:lnTo>
                      <a:pt x="807" y="193"/>
                    </a:lnTo>
                    <a:lnTo>
                      <a:pt x="921" y="136"/>
                    </a:lnTo>
                    <a:lnTo>
                      <a:pt x="1041" y="88"/>
                    </a:lnTo>
                    <a:lnTo>
                      <a:pt x="1164" y="51"/>
                    </a:lnTo>
                    <a:lnTo>
                      <a:pt x="1291" y="24"/>
                    </a:lnTo>
                    <a:lnTo>
                      <a:pt x="1421" y="7"/>
                    </a:lnTo>
                    <a:lnTo>
                      <a:pt x="155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blurRad="1270000" sx="107000" sy="107000" algn="ctr" rotWithShape="0">
                  <a:schemeClr val="bg1">
                    <a:alpha val="40000"/>
                  </a:schemeClr>
                </a:outerShdw>
              </a:effectLst>
              <a:scene3d>
                <a:camera prst="orthographicFront"/>
                <a:lightRig rig="flat" dir="t"/>
              </a:scene3d>
              <a:sp3d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1" name="자유형: 도형 35">
              <a:extLst>
                <a:ext uri="{FF2B5EF4-FFF2-40B4-BE49-F238E27FC236}">
                  <a16:creationId xmlns:a16="http://schemas.microsoft.com/office/drawing/2014/main" id="{5C0614E6-783E-4D0A-9B0E-82AB5122E884}"/>
                </a:ext>
              </a:extLst>
            </p:cNvPr>
            <p:cNvSpPr/>
            <p:nvPr/>
          </p:nvSpPr>
          <p:spPr>
            <a:xfrm rot="15645894" flipH="1">
              <a:off x="7821024" y="2648809"/>
              <a:ext cx="1941215" cy="1468351"/>
            </a:xfrm>
            <a:custGeom>
              <a:avLst/>
              <a:gdLst>
                <a:gd name="connsiteX0" fmla="*/ 0 w 1941215"/>
                <a:gd name="connsiteY0" fmla="*/ 1283287 h 1468351"/>
                <a:gd name="connsiteX1" fmla="*/ 50328 w 1941215"/>
                <a:gd name="connsiteY1" fmla="*/ 1303400 h 1468351"/>
                <a:gd name="connsiteX2" fmla="*/ 477167 w 1941215"/>
                <a:gd name="connsiteY2" fmla="*/ 1418806 h 1468351"/>
                <a:gd name="connsiteX3" fmla="*/ 1771978 w 1941215"/>
                <a:gd name="connsiteY3" fmla="*/ 1363027 h 1468351"/>
                <a:gd name="connsiteX4" fmla="*/ 1941215 w 1941215"/>
                <a:gd name="connsiteY4" fmla="*/ 1308701 h 1468351"/>
                <a:gd name="connsiteX5" fmla="*/ 1509633 w 1941215"/>
                <a:gd name="connsiteY5" fmla="*/ 16607 h 1468351"/>
                <a:gd name="connsiteX6" fmla="*/ 1404730 w 1941215"/>
                <a:gd name="connsiteY6" fmla="*/ 50281 h 1468351"/>
                <a:gd name="connsiteX7" fmla="*/ 730029 w 1941215"/>
                <a:gd name="connsiteY7" fmla="*/ 79347 h 1468351"/>
                <a:gd name="connsiteX8" fmla="*/ 507612 w 1941215"/>
                <a:gd name="connsiteY8" fmla="*/ 19211 h 1468351"/>
                <a:gd name="connsiteX9" fmla="*/ 464405 w 1941215"/>
                <a:gd name="connsiteY9" fmla="*/ 0 h 1468351"/>
                <a:gd name="connsiteX10" fmla="*/ 0 w 1941215"/>
                <a:gd name="connsiteY10" fmla="*/ 1283287 h 146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41215" h="1468351">
                  <a:moveTo>
                    <a:pt x="0" y="1283287"/>
                  </a:moveTo>
                  <a:lnTo>
                    <a:pt x="50328" y="1303400"/>
                  </a:lnTo>
                  <a:cubicBezTo>
                    <a:pt x="187909" y="1352346"/>
                    <a:pt x="330483" y="1391114"/>
                    <a:pt x="477167" y="1418806"/>
                  </a:cubicBezTo>
                  <a:cubicBezTo>
                    <a:pt x="917219" y="1501878"/>
                    <a:pt x="1359170" y="1478626"/>
                    <a:pt x="1771978" y="1363027"/>
                  </a:cubicBezTo>
                  <a:lnTo>
                    <a:pt x="1941215" y="1308701"/>
                  </a:lnTo>
                  <a:lnTo>
                    <a:pt x="1509633" y="16607"/>
                  </a:lnTo>
                  <a:lnTo>
                    <a:pt x="1404730" y="50281"/>
                  </a:lnTo>
                  <a:cubicBezTo>
                    <a:pt x="1189623" y="110518"/>
                    <a:pt x="959331" y="122634"/>
                    <a:pt x="730029" y="79347"/>
                  </a:cubicBezTo>
                  <a:cubicBezTo>
                    <a:pt x="653595" y="64917"/>
                    <a:pt x="579302" y="44716"/>
                    <a:pt x="507612" y="19211"/>
                  </a:cubicBezTo>
                  <a:lnTo>
                    <a:pt x="464405" y="0"/>
                  </a:lnTo>
                  <a:lnTo>
                    <a:pt x="0" y="12832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77800" dist="38100" dir="60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자유형: 도형 39">
              <a:extLst>
                <a:ext uri="{FF2B5EF4-FFF2-40B4-BE49-F238E27FC236}">
                  <a16:creationId xmlns:a16="http://schemas.microsoft.com/office/drawing/2014/main" id="{0CD80907-B05C-4CDA-A26F-9A78223D744C}"/>
                </a:ext>
              </a:extLst>
            </p:cNvPr>
            <p:cNvSpPr/>
            <p:nvPr/>
          </p:nvSpPr>
          <p:spPr>
            <a:xfrm rot="15645894" flipH="1">
              <a:off x="7153546" y="1008606"/>
              <a:ext cx="1948617" cy="1958017"/>
            </a:xfrm>
            <a:custGeom>
              <a:avLst/>
              <a:gdLst>
                <a:gd name="connsiteX0" fmla="*/ 0 w 1948617"/>
                <a:gd name="connsiteY0" fmla="*/ 668237 h 1958017"/>
                <a:gd name="connsiteX1" fmla="*/ 64130 w 1948617"/>
                <a:gd name="connsiteY1" fmla="*/ 782609 h 1958017"/>
                <a:gd name="connsiteX2" fmla="*/ 1335321 w 1948617"/>
                <a:gd name="connsiteY2" fmla="*/ 1898530 h 1958017"/>
                <a:gd name="connsiteX3" fmla="*/ 1484165 w 1948617"/>
                <a:gd name="connsiteY3" fmla="*/ 1958017 h 1958017"/>
                <a:gd name="connsiteX4" fmla="*/ 1948617 w 1948617"/>
                <a:gd name="connsiteY4" fmla="*/ 674602 h 1958017"/>
                <a:gd name="connsiteX5" fmla="*/ 1788312 w 1948617"/>
                <a:gd name="connsiteY5" fmla="*/ 603327 h 1958017"/>
                <a:gd name="connsiteX6" fmla="*/ 1227202 w 1948617"/>
                <a:gd name="connsiteY6" fmla="*/ 71621 h 1958017"/>
                <a:gd name="connsiteX7" fmla="*/ 1187043 w 1948617"/>
                <a:gd name="connsiteY7" fmla="*/ 0 h 1958017"/>
                <a:gd name="connsiteX8" fmla="*/ 0 w 1948617"/>
                <a:gd name="connsiteY8" fmla="*/ 668237 h 1958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8617" h="1958017">
                  <a:moveTo>
                    <a:pt x="0" y="668237"/>
                  </a:moveTo>
                  <a:lnTo>
                    <a:pt x="64130" y="782609"/>
                  </a:lnTo>
                  <a:cubicBezTo>
                    <a:pt x="363305" y="1271742"/>
                    <a:pt x="805847" y="1662943"/>
                    <a:pt x="1335321" y="1898530"/>
                  </a:cubicBezTo>
                  <a:lnTo>
                    <a:pt x="1484165" y="1958017"/>
                  </a:lnTo>
                  <a:lnTo>
                    <a:pt x="1948617" y="674602"/>
                  </a:lnTo>
                  <a:lnTo>
                    <a:pt x="1788312" y="603327"/>
                  </a:lnTo>
                  <a:cubicBezTo>
                    <a:pt x="1557213" y="478586"/>
                    <a:pt x="1363609" y="294639"/>
                    <a:pt x="1227202" y="71621"/>
                  </a:cubicBezTo>
                  <a:lnTo>
                    <a:pt x="1187043" y="0"/>
                  </a:lnTo>
                  <a:lnTo>
                    <a:pt x="0" y="6682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38100" dir="3000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자유형: 도형 40">
              <a:extLst>
                <a:ext uri="{FF2B5EF4-FFF2-40B4-BE49-F238E27FC236}">
                  <a16:creationId xmlns:a16="http://schemas.microsoft.com/office/drawing/2014/main" id="{EEA9978D-654F-4226-8911-9CCF80827E62}"/>
                </a:ext>
              </a:extLst>
            </p:cNvPr>
            <p:cNvSpPr/>
            <p:nvPr/>
          </p:nvSpPr>
          <p:spPr>
            <a:xfrm rot="15645894" flipH="1">
              <a:off x="6003344" y="673991"/>
              <a:ext cx="1538982" cy="1936181"/>
            </a:xfrm>
            <a:custGeom>
              <a:avLst/>
              <a:gdLst>
                <a:gd name="connsiteX0" fmla="*/ 38664 w 1538982"/>
                <a:gd name="connsiteY0" fmla="*/ 1035887 h 1936181"/>
                <a:gd name="connsiteX1" fmla="*/ 312470 w 1538982"/>
                <a:gd name="connsiteY1" fmla="*/ 1865790 h 1936181"/>
                <a:gd name="connsiteX2" fmla="*/ 351939 w 1538982"/>
                <a:gd name="connsiteY2" fmla="*/ 1936181 h 1936181"/>
                <a:gd name="connsiteX3" fmla="*/ 1538982 w 1538982"/>
                <a:gd name="connsiteY3" fmla="*/ 1267945 h 1936181"/>
                <a:gd name="connsiteX4" fmla="*/ 1526000 w 1538982"/>
                <a:gd name="connsiteY4" fmla="*/ 1244792 h 1936181"/>
                <a:gd name="connsiteX5" fmla="*/ 1383326 w 1538982"/>
                <a:gd name="connsiteY5" fmla="*/ 812346 h 1936181"/>
                <a:gd name="connsiteX6" fmla="*/ 1378411 w 1538982"/>
                <a:gd name="connsiteY6" fmla="*/ 356999 h 1936181"/>
                <a:gd name="connsiteX7" fmla="*/ 1387755 w 1538982"/>
                <a:gd name="connsiteY7" fmla="*/ 306100 h 1936181"/>
                <a:gd name="connsiteX8" fmla="*/ 58977 w 1538982"/>
                <a:gd name="connsiteY8" fmla="*/ 0 h 1936181"/>
                <a:gd name="connsiteX9" fmla="*/ 29231 w 1538982"/>
                <a:gd name="connsiteY9" fmla="*/ 162033 h 1936181"/>
                <a:gd name="connsiteX10" fmla="*/ 38664 w 1538982"/>
                <a:gd name="connsiteY10" fmla="*/ 1035887 h 1936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8982" h="1936181">
                  <a:moveTo>
                    <a:pt x="38664" y="1035887"/>
                  </a:moveTo>
                  <a:cubicBezTo>
                    <a:pt x="87624" y="1330395"/>
                    <a:pt x="181244" y="1609433"/>
                    <a:pt x="312470" y="1865790"/>
                  </a:cubicBezTo>
                  <a:lnTo>
                    <a:pt x="351939" y="1936181"/>
                  </a:lnTo>
                  <a:lnTo>
                    <a:pt x="1538982" y="1267945"/>
                  </a:lnTo>
                  <a:lnTo>
                    <a:pt x="1526000" y="1244792"/>
                  </a:lnTo>
                  <a:cubicBezTo>
                    <a:pt x="1457621" y="1111209"/>
                    <a:pt x="1408838" y="965808"/>
                    <a:pt x="1383326" y="812346"/>
                  </a:cubicBezTo>
                  <a:cubicBezTo>
                    <a:pt x="1357814" y="658884"/>
                    <a:pt x="1356930" y="505520"/>
                    <a:pt x="1378411" y="356999"/>
                  </a:cubicBezTo>
                  <a:lnTo>
                    <a:pt x="1387755" y="306100"/>
                  </a:lnTo>
                  <a:lnTo>
                    <a:pt x="58977" y="0"/>
                  </a:lnTo>
                  <a:lnTo>
                    <a:pt x="29231" y="162033"/>
                  </a:lnTo>
                  <a:cubicBezTo>
                    <a:pt x="-11993" y="447060"/>
                    <a:pt x="-10296" y="741379"/>
                    <a:pt x="38664" y="103588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: 도형 38">
              <a:extLst>
                <a:ext uri="{FF2B5EF4-FFF2-40B4-BE49-F238E27FC236}">
                  <a16:creationId xmlns:a16="http://schemas.microsoft.com/office/drawing/2014/main" id="{4F84DE67-54B0-4A19-A4FF-C95888CB3C62}"/>
                </a:ext>
              </a:extLst>
            </p:cNvPr>
            <p:cNvSpPr/>
            <p:nvPr/>
          </p:nvSpPr>
          <p:spPr>
            <a:xfrm rot="15645894" flipH="1">
              <a:off x="4271368" y="1140984"/>
              <a:ext cx="1839692" cy="1941997"/>
            </a:xfrm>
            <a:custGeom>
              <a:avLst/>
              <a:gdLst>
                <a:gd name="connsiteX0" fmla="*/ 0 w 1839692"/>
                <a:gd name="connsiteY0" fmla="*/ 1635898 h 1941997"/>
                <a:gd name="connsiteX1" fmla="*/ 1328778 w 1839692"/>
                <a:gd name="connsiteY1" fmla="*/ 1941997 h 1941997"/>
                <a:gd name="connsiteX2" fmla="*/ 1339052 w 1839692"/>
                <a:gd name="connsiteY2" fmla="*/ 1886032 h 1941997"/>
                <a:gd name="connsiteX3" fmla="*/ 1697951 w 1839692"/>
                <a:gd name="connsiteY3" fmla="*/ 1201379 h 1941997"/>
                <a:gd name="connsiteX4" fmla="*/ 1839692 w 1839692"/>
                <a:gd name="connsiteY4" fmla="*/ 1069903 h 1941997"/>
                <a:gd name="connsiteX5" fmla="*/ 992769 w 1839692"/>
                <a:gd name="connsiteY5" fmla="*/ 0 h 1941997"/>
                <a:gd name="connsiteX6" fmla="*/ 850268 w 1839692"/>
                <a:gd name="connsiteY6" fmla="*/ 122405 h 1941997"/>
                <a:gd name="connsiteX7" fmla="*/ 8501 w 1839692"/>
                <a:gd name="connsiteY7" fmla="*/ 1589591 h 1941997"/>
                <a:gd name="connsiteX8" fmla="*/ 0 w 1839692"/>
                <a:gd name="connsiteY8" fmla="*/ 1635898 h 194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9692" h="1941997">
                  <a:moveTo>
                    <a:pt x="0" y="1635898"/>
                  </a:moveTo>
                  <a:lnTo>
                    <a:pt x="1328778" y="1941997"/>
                  </a:lnTo>
                  <a:lnTo>
                    <a:pt x="1339052" y="1886032"/>
                  </a:lnTo>
                  <a:cubicBezTo>
                    <a:pt x="1395966" y="1630876"/>
                    <a:pt x="1519642" y="1394183"/>
                    <a:pt x="1697951" y="1201379"/>
                  </a:cubicBezTo>
                  <a:lnTo>
                    <a:pt x="1839692" y="1069903"/>
                  </a:lnTo>
                  <a:lnTo>
                    <a:pt x="992769" y="0"/>
                  </a:lnTo>
                  <a:lnTo>
                    <a:pt x="850268" y="122405"/>
                  </a:lnTo>
                  <a:cubicBezTo>
                    <a:pt x="425496" y="516629"/>
                    <a:pt x="133328" y="1029971"/>
                    <a:pt x="8501" y="1589591"/>
                  </a:cubicBezTo>
                  <a:lnTo>
                    <a:pt x="0" y="16358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: 도형 34">
              <a:extLst>
                <a:ext uri="{FF2B5EF4-FFF2-40B4-BE49-F238E27FC236}">
                  <a16:creationId xmlns:a16="http://schemas.microsoft.com/office/drawing/2014/main" id="{410CC144-213C-48F4-A0B3-6317ADF67DC2}"/>
                </a:ext>
              </a:extLst>
            </p:cNvPr>
            <p:cNvSpPr/>
            <p:nvPr/>
          </p:nvSpPr>
          <p:spPr>
            <a:xfrm rot="15645894" flipH="1">
              <a:off x="3703134" y="2343191"/>
              <a:ext cx="1797660" cy="1703764"/>
            </a:xfrm>
            <a:custGeom>
              <a:avLst/>
              <a:gdLst>
                <a:gd name="connsiteX0" fmla="*/ 0 w 1797660"/>
                <a:gd name="connsiteY0" fmla="*/ 633968 h 1703764"/>
                <a:gd name="connsiteX1" fmla="*/ 846838 w 1797660"/>
                <a:gd name="connsiteY1" fmla="*/ 1703764 h 1703764"/>
                <a:gd name="connsiteX2" fmla="*/ 868384 w 1797660"/>
                <a:gd name="connsiteY2" fmla="*/ 1683777 h 1703764"/>
                <a:gd name="connsiteX3" fmla="*/ 1059381 w 1797660"/>
                <a:gd name="connsiteY3" fmla="*/ 1554914 h 1703764"/>
                <a:gd name="connsiteX4" fmla="*/ 1707195 w 1797660"/>
                <a:gd name="connsiteY4" fmla="*/ 1364120 h 1703764"/>
                <a:gd name="connsiteX5" fmla="*/ 1797660 w 1797660"/>
                <a:gd name="connsiteY5" fmla="*/ 1362414 h 1703764"/>
                <a:gd name="connsiteX6" fmla="*/ 1797660 w 1797660"/>
                <a:gd name="connsiteY6" fmla="*/ 0 h 1703764"/>
                <a:gd name="connsiteX7" fmla="*/ 1629960 w 1797660"/>
                <a:gd name="connsiteY7" fmla="*/ 3163 h 1703764"/>
                <a:gd name="connsiteX8" fmla="*/ 386746 w 1797660"/>
                <a:gd name="connsiteY8" fmla="*/ 369314 h 1703764"/>
                <a:gd name="connsiteX9" fmla="*/ 20204 w 1797660"/>
                <a:gd name="connsiteY9" fmla="*/ 616614 h 1703764"/>
                <a:gd name="connsiteX10" fmla="*/ 0 w 1797660"/>
                <a:gd name="connsiteY10" fmla="*/ 633968 h 170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97660" h="1703764">
                  <a:moveTo>
                    <a:pt x="0" y="633968"/>
                  </a:moveTo>
                  <a:lnTo>
                    <a:pt x="846838" y="1703764"/>
                  </a:lnTo>
                  <a:lnTo>
                    <a:pt x="868384" y="1683777"/>
                  </a:lnTo>
                  <a:cubicBezTo>
                    <a:pt x="927967" y="1636449"/>
                    <a:pt x="991727" y="1593298"/>
                    <a:pt x="1059381" y="1554914"/>
                  </a:cubicBezTo>
                  <a:cubicBezTo>
                    <a:pt x="1262345" y="1439766"/>
                    <a:pt x="1484170" y="1376721"/>
                    <a:pt x="1707195" y="1364120"/>
                  </a:cubicBezTo>
                  <a:lnTo>
                    <a:pt x="1797660" y="1362414"/>
                  </a:lnTo>
                  <a:lnTo>
                    <a:pt x="1797660" y="0"/>
                  </a:lnTo>
                  <a:lnTo>
                    <a:pt x="1629960" y="3163"/>
                  </a:lnTo>
                  <a:cubicBezTo>
                    <a:pt x="1201954" y="27344"/>
                    <a:pt x="776251" y="148333"/>
                    <a:pt x="386746" y="369314"/>
                  </a:cubicBezTo>
                  <a:cubicBezTo>
                    <a:pt x="256911" y="442975"/>
                    <a:pt x="134549" y="525787"/>
                    <a:pt x="20204" y="616614"/>
                  </a:cubicBezTo>
                  <a:lnTo>
                    <a:pt x="0" y="6339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자유형: 도형 15">
              <a:extLst>
                <a:ext uri="{FF2B5EF4-FFF2-40B4-BE49-F238E27FC236}">
                  <a16:creationId xmlns:a16="http://schemas.microsoft.com/office/drawing/2014/main" id="{251CC0D1-EC12-4B1A-B274-F60A51796D71}"/>
                </a:ext>
              </a:extLst>
            </p:cNvPr>
            <p:cNvSpPr/>
            <p:nvPr/>
          </p:nvSpPr>
          <p:spPr>
            <a:xfrm rot="15645894" flipH="1">
              <a:off x="3982745" y="4131361"/>
              <a:ext cx="1830995" cy="1714683"/>
            </a:xfrm>
            <a:custGeom>
              <a:avLst/>
              <a:gdLst>
                <a:gd name="connsiteX0" fmla="*/ 1 w 1830995"/>
                <a:gd name="connsiteY0" fmla="*/ 1363220 h 1714683"/>
                <a:gd name="connsiteX1" fmla="*/ 17466 w 1830995"/>
                <a:gd name="connsiteY1" fmla="*/ 1362891 h 1714683"/>
                <a:gd name="connsiteX2" fmla="*/ 949291 w 1830995"/>
                <a:gd name="connsiteY2" fmla="*/ 1714683 h 1714683"/>
                <a:gd name="connsiteX3" fmla="*/ 1830995 w 1830995"/>
                <a:gd name="connsiteY3" fmla="*/ 675121 h 1714683"/>
                <a:gd name="connsiteX4" fmla="*/ 42738 w 1830995"/>
                <a:gd name="connsiteY4" fmla="*/ 0 h 1714683"/>
                <a:gd name="connsiteX5" fmla="*/ 0 w 1830995"/>
                <a:gd name="connsiteY5" fmla="*/ 806 h 1714683"/>
                <a:gd name="connsiteX6" fmla="*/ 1 w 1830995"/>
                <a:gd name="connsiteY6" fmla="*/ 1363220 h 171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0995" h="1714683">
                  <a:moveTo>
                    <a:pt x="1" y="1363220"/>
                  </a:moveTo>
                  <a:lnTo>
                    <a:pt x="17466" y="1362891"/>
                  </a:lnTo>
                  <a:cubicBezTo>
                    <a:pt x="351868" y="1369144"/>
                    <a:pt x="682346" y="1488275"/>
                    <a:pt x="949291" y="1714683"/>
                  </a:cubicBezTo>
                  <a:lnTo>
                    <a:pt x="1830995" y="675121"/>
                  </a:lnTo>
                  <a:cubicBezTo>
                    <a:pt x="1318704" y="240623"/>
                    <a:pt x="684486" y="12000"/>
                    <a:pt x="42738" y="0"/>
                  </a:cubicBezTo>
                  <a:lnTo>
                    <a:pt x="0" y="806"/>
                  </a:lnTo>
                  <a:lnTo>
                    <a:pt x="1" y="136322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203200" dist="38100" dir="16200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5318196" y="1106452"/>
            <a:ext cx="2641677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유저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맞춤형 도서 추천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비슷한 유저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성별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나이를 토대로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/>
            </a:r>
            <a:b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</a:b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유저 취향에 맞는 도서 추천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2234483" y="2140284"/>
            <a:ext cx="2641677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관심 카테고리 통계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세부 관심 카테고리 분석 제공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1417248" y="3692335"/>
            <a:ext cx="2641677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도서 랭킹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평점순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리뷰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개수순으로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정렬된 도서 목록 제공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1826351" y="5320504"/>
            <a:ext cx="2641677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데이터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수집기</a:t>
            </a:r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추천의 정확성을 높이기 위한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/>
            </a:r>
            <a:b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</a:b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도서 리뷰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수집기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8567564" y="2140284"/>
            <a:ext cx="2641677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리뷰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스포일러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 숨기기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댓글 작성 시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스포일러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주의 표시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9055847" y="3730019"/>
            <a:ext cx="2641677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별점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 그래프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사용자 리뷰 분포 확인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8797086" y="5404145"/>
            <a:ext cx="2641677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도서 추천 컨텐츠 연결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도서 추천 관련 컨텐츠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/>
            </a:r>
            <a:b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</a:b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유튜브 링크 제공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413820" y="3738464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413820" y="4390291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a신디나루M" panose="02020600000000000000" pitchFamily="18" charset="-127"/>
                <a:ea typeface="a신디나루M" panose="02020600000000000000" pitchFamily="18" charset="-127"/>
              </a:rPr>
              <a:t>SERVICE </a:t>
            </a:r>
            <a:r>
              <a:rPr lang="ko-KR" altLang="en-US" sz="2400" b="1" i="1" kern="0" dirty="0" smtClean="0">
                <a:solidFill>
                  <a:srgbClr val="545871"/>
                </a:solidFill>
                <a:latin typeface="a신디나루M" panose="02020600000000000000" pitchFamily="18" charset="-127"/>
                <a:ea typeface="a신디나루M" panose="02020600000000000000" pitchFamily="18" charset="-127"/>
              </a:rPr>
              <a:t>기능 상세</a:t>
            </a:r>
            <a:endParaRPr kumimoji="0" lang="en-US" altLang="ko-KR" sz="2400" b="1" i="1" u="none" strike="noStrike" kern="0" cap="none" spc="0" normalizeH="0" baseline="0" noProof="0" dirty="0" smtClean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a신디나루M" panose="02020600000000000000" pitchFamily="18" charset="-127"/>
              <a:ea typeface="a신디나루M" panose="02020600000000000000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 smtClean="0">
                <a:solidFill>
                  <a:srgbClr val="54587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Book U Love, Book Recommendation Service</a:t>
            </a:r>
            <a:endParaRPr lang="ko-KR" altLang="en-US" sz="9600" kern="0" dirty="0">
              <a:solidFill>
                <a:srgbClr val="54587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445" y="4081149"/>
            <a:ext cx="496119" cy="4961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491" y="3166520"/>
            <a:ext cx="410922" cy="4109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704" y="5351318"/>
            <a:ext cx="420619" cy="42061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91" y="5374575"/>
            <a:ext cx="420619" cy="42061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08" y="3146056"/>
            <a:ext cx="431384" cy="43138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43" y="4176611"/>
            <a:ext cx="474574" cy="4745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10" y="2785637"/>
            <a:ext cx="478894" cy="47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8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98923" y="2419968"/>
            <a:ext cx="4610147" cy="4055650"/>
            <a:chOff x="3750082" y="872591"/>
            <a:chExt cx="5862455" cy="5157334"/>
          </a:xfrm>
        </p:grpSpPr>
        <p:sp>
          <p:nvSpPr>
            <p:cNvPr id="57" name="자유형: 도형 14">
              <a:extLst>
                <a:ext uri="{FF2B5EF4-FFF2-40B4-BE49-F238E27FC236}">
                  <a16:creationId xmlns:a16="http://schemas.microsoft.com/office/drawing/2014/main" id="{29DC712B-47D7-4F06-9BE4-D070600DCEDB}"/>
                </a:ext>
              </a:extLst>
            </p:cNvPr>
            <p:cNvSpPr/>
            <p:nvPr/>
          </p:nvSpPr>
          <p:spPr>
            <a:xfrm rot="15645894" flipH="1">
              <a:off x="7681431" y="3973642"/>
              <a:ext cx="1936442" cy="1925771"/>
            </a:xfrm>
            <a:custGeom>
              <a:avLst/>
              <a:gdLst>
                <a:gd name="connsiteX0" fmla="*/ 0 w 1936442"/>
                <a:gd name="connsiteY0" fmla="*/ 633518 h 1925771"/>
                <a:gd name="connsiteX1" fmla="*/ 431635 w 1936442"/>
                <a:gd name="connsiteY1" fmla="*/ 1925771 h 1925771"/>
                <a:gd name="connsiteX2" fmla="*/ 462802 w 1936442"/>
                <a:gd name="connsiteY2" fmla="*/ 1915766 h 1925771"/>
                <a:gd name="connsiteX3" fmla="*/ 1936442 w 1936442"/>
                <a:gd name="connsiteY3" fmla="*/ 698377 h 1925771"/>
                <a:gd name="connsiteX4" fmla="*/ 765819 w 1936442"/>
                <a:gd name="connsiteY4" fmla="*/ 0 h 1925771"/>
                <a:gd name="connsiteX5" fmla="*/ 101167 w 1936442"/>
                <a:gd name="connsiteY5" fmla="*/ 592445 h 1925771"/>
                <a:gd name="connsiteX6" fmla="*/ 0 w 1936442"/>
                <a:gd name="connsiteY6" fmla="*/ 633518 h 19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442" h="1925771">
                  <a:moveTo>
                    <a:pt x="0" y="633518"/>
                  </a:moveTo>
                  <a:lnTo>
                    <a:pt x="431635" y="1925771"/>
                  </a:lnTo>
                  <a:lnTo>
                    <a:pt x="462802" y="1915766"/>
                  </a:lnTo>
                  <a:cubicBezTo>
                    <a:pt x="1066150" y="1696778"/>
                    <a:pt x="1592285" y="1275254"/>
                    <a:pt x="1936442" y="698377"/>
                  </a:cubicBezTo>
                  <a:lnTo>
                    <a:pt x="765819" y="0"/>
                  </a:lnTo>
                  <a:cubicBezTo>
                    <a:pt x="606412" y="267199"/>
                    <a:pt x="372080" y="470436"/>
                    <a:pt x="101167" y="592445"/>
                  </a:cubicBezTo>
                  <a:lnTo>
                    <a:pt x="0" y="633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94E3646B-2559-4261-BDF8-03457B58F83B}"/>
                </a:ext>
              </a:extLst>
            </p:cNvPr>
            <p:cNvGrpSpPr/>
            <p:nvPr/>
          </p:nvGrpSpPr>
          <p:grpSpPr>
            <a:xfrm rot="10800000">
              <a:off x="5820485" y="3089608"/>
              <a:ext cx="1794287" cy="2940317"/>
              <a:chOff x="4734157" y="1378095"/>
              <a:chExt cx="2468563" cy="4045260"/>
            </a:xfrm>
            <a:effectLst/>
          </p:grpSpPr>
          <p:sp>
            <p:nvSpPr>
              <p:cNvPr id="59" name="Freeform 12">
                <a:extLst>
                  <a:ext uri="{FF2B5EF4-FFF2-40B4-BE49-F238E27FC236}">
                    <a16:creationId xmlns:a16="http://schemas.microsoft.com/office/drawing/2014/main" id="{A7931D40-3325-4CAC-B98E-48B50FE1C58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5304939" y="1378095"/>
                <a:ext cx="1326997" cy="992445"/>
              </a:xfrm>
              <a:custGeom>
                <a:avLst/>
                <a:gdLst>
                  <a:gd name="T0" fmla="*/ 1325 w 1419"/>
                  <a:gd name="T1" fmla="*/ 0 h 1062"/>
                  <a:gd name="T2" fmla="*/ 1382 w 1419"/>
                  <a:gd name="T3" fmla="*/ 44 h 1062"/>
                  <a:gd name="T4" fmla="*/ 1414 w 1419"/>
                  <a:gd name="T5" fmla="*/ 107 h 1062"/>
                  <a:gd name="T6" fmla="*/ 1414 w 1419"/>
                  <a:gd name="T7" fmla="*/ 182 h 1062"/>
                  <a:gd name="T8" fmla="*/ 1382 w 1419"/>
                  <a:gd name="T9" fmla="*/ 244 h 1062"/>
                  <a:gd name="T10" fmla="*/ 1325 w 1419"/>
                  <a:gd name="T11" fmla="*/ 287 h 1062"/>
                  <a:gd name="T12" fmla="*/ 1382 w 1419"/>
                  <a:gd name="T13" fmla="*/ 331 h 1062"/>
                  <a:gd name="T14" fmla="*/ 1414 w 1419"/>
                  <a:gd name="T15" fmla="*/ 393 h 1062"/>
                  <a:gd name="T16" fmla="*/ 1414 w 1419"/>
                  <a:gd name="T17" fmla="*/ 468 h 1062"/>
                  <a:gd name="T18" fmla="*/ 1382 w 1419"/>
                  <a:gd name="T19" fmla="*/ 531 h 1062"/>
                  <a:gd name="T20" fmla="*/ 1325 w 1419"/>
                  <a:gd name="T21" fmla="*/ 573 h 1062"/>
                  <a:gd name="T22" fmla="*/ 1382 w 1419"/>
                  <a:gd name="T23" fmla="*/ 617 h 1062"/>
                  <a:gd name="T24" fmla="*/ 1414 w 1419"/>
                  <a:gd name="T25" fmla="*/ 680 h 1062"/>
                  <a:gd name="T26" fmla="*/ 1414 w 1419"/>
                  <a:gd name="T27" fmla="*/ 759 h 1062"/>
                  <a:gd name="T28" fmla="*/ 1373 w 1419"/>
                  <a:gd name="T29" fmla="*/ 828 h 1062"/>
                  <a:gd name="T30" fmla="*/ 1303 w 1419"/>
                  <a:gd name="T31" fmla="*/ 869 h 1062"/>
                  <a:gd name="T32" fmla="*/ 1228 w 1419"/>
                  <a:gd name="T33" fmla="*/ 874 h 1062"/>
                  <a:gd name="T34" fmla="*/ 1171 w 1419"/>
                  <a:gd name="T35" fmla="*/ 959 h 1062"/>
                  <a:gd name="T36" fmla="*/ 1090 w 1419"/>
                  <a:gd name="T37" fmla="*/ 1023 h 1062"/>
                  <a:gd name="T38" fmla="*/ 993 w 1419"/>
                  <a:gd name="T39" fmla="*/ 1058 h 1062"/>
                  <a:gd name="T40" fmla="*/ 482 w 1419"/>
                  <a:gd name="T41" fmla="*/ 1062 h 1062"/>
                  <a:gd name="T42" fmla="*/ 375 w 1419"/>
                  <a:gd name="T43" fmla="*/ 1045 h 1062"/>
                  <a:gd name="T44" fmla="*/ 285 w 1419"/>
                  <a:gd name="T45" fmla="*/ 994 h 1062"/>
                  <a:gd name="T46" fmla="*/ 217 w 1419"/>
                  <a:gd name="T47" fmla="*/ 918 h 1062"/>
                  <a:gd name="T48" fmla="*/ 158 w 1419"/>
                  <a:gd name="T49" fmla="*/ 874 h 1062"/>
                  <a:gd name="T50" fmla="*/ 79 w 1419"/>
                  <a:gd name="T51" fmla="*/ 852 h 1062"/>
                  <a:gd name="T52" fmla="*/ 22 w 1419"/>
                  <a:gd name="T53" fmla="*/ 795 h 1062"/>
                  <a:gd name="T54" fmla="*/ 0 w 1419"/>
                  <a:gd name="T55" fmla="*/ 716 h 1062"/>
                  <a:gd name="T56" fmla="*/ 18 w 1419"/>
                  <a:gd name="T57" fmla="*/ 647 h 1062"/>
                  <a:gd name="T58" fmla="*/ 62 w 1419"/>
                  <a:gd name="T59" fmla="*/ 592 h 1062"/>
                  <a:gd name="T60" fmla="*/ 62 w 1419"/>
                  <a:gd name="T61" fmla="*/ 555 h 1062"/>
                  <a:gd name="T62" fmla="*/ 18 w 1419"/>
                  <a:gd name="T63" fmla="*/ 502 h 1062"/>
                  <a:gd name="T64" fmla="*/ 0 w 1419"/>
                  <a:gd name="T65" fmla="*/ 430 h 1062"/>
                  <a:gd name="T66" fmla="*/ 18 w 1419"/>
                  <a:gd name="T67" fmla="*/ 360 h 1062"/>
                  <a:gd name="T68" fmla="*/ 62 w 1419"/>
                  <a:gd name="T69" fmla="*/ 305 h 1062"/>
                  <a:gd name="T70" fmla="*/ 62 w 1419"/>
                  <a:gd name="T71" fmla="*/ 268 h 1062"/>
                  <a:gd name="T72" fmla="*/ 18 w 1419"/>
                  <a:gd name="T73" fmla="*/ 215 h 1062"/>
                  <a:gd name="T74" fmla="*/ 0 w 1419"/>
                  <a:gd name="T75" fmla="*/ 143 h 1062"/>
                  <a:gd name="T76" fmla="*/ 18 w 1419"/>
                  <a:gd name="T77" fmla="*/ 74 h 1062"/>
                  <a:gd name="T78" fmla="*/ 62 w 1419"/>
                  <a:gd name="T79" fmla="*/ 19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19" h="1062">
                    <a:moveTo>
                      <a:pt x="94" y="0"/>
                    </a:moveTo>
                    <a:lnTo>
                      <a:pt x="1325" y="0"/>
                    </a:lnTo>
                    <a:lnTo>
                      <a:pt x="1357" y="19"/>
                    </a:lnTo>
                    <a:lnTo>
                      <a:pt x="1382" y="44"/>
                    </a:lnTo>
                    <a:lnTo>
                      <a:pt x="1401" y="74"/>
                    </a:lnTo>
                    <a:lnTo>
                      <a:pt x="1414" y="107"/>
                    </a:lnTo>
                    <a:lnTo>
                      <a:pt x="1419" y="143"/>
                    </a:lnTo>
                    <a:lnTo>
                      <a:pt x="1414" y="182"/>
                    </a:lnTo>
                    <a:lnTo>
                      <a:pt x="1401" y="215"/>
                    </a:lnTo>
                    <a:lnTo>
                      <a:pt x="1382" y="244"/>
                    </a:lnTo>
                    <a:lnTo>
                      <a:pt x="1357" y="268"/>
                    </a:lnTo>
                    <a:lnTo>
                      <a:pt x="1325" y="287"/>
                    </a:lnTo>
                    <a:lnTo>
                      <a:pt x="1357" y="305"/>
                    </a:lnTo>
                    <a:lnTo>
                      <a:pt x="1382" y="331"/>
                    </a:lnTo>
                    <a:lnTo>
                      <a:pt x="1401" y="360"/>
                    </a:lnTo>
                    <a:lnTo>
                      <a:pt x="1414" y="393"/>
                    </a:lnTo>
                    <a:lnTo>
                      <a:pt x="1419" y="430"/>
                    </a:lnTo>
                    <a:lnTo>
                      <a:pt x="1414" y="468"/>
                    </a:lnTo>
                    <a:lnTo>
                      <a:pt x="1401" y="502"/>
                    </a:lnTo>
                    <a:lnTo>
                      <a:pt x="1382" y="531"/>
                    </a:lnTo>
                    <a:lnTo>
                      <a:pt x="1357" y="555"/>
                    </a:lnTo>
                    <a:lnTo>
                      <a:pt x="1325" y="573"/>
                    </a:lnTo>
                    <a:lnTo>
                      <a:pt x="1357" y="592"/>
                    </a:lnTo>
                    <a:lnTo>
                      <a:pt x="1382" y="617"/>
                    </a:lnTo>
                    <a:lnTo>
                      <a:pt x="1401" y="647"/>
                    </a:lnTo>
                    <a:lnTo>
                      <a:pt x="1414" y="680"/>
                    </a:lnTo>
                    <a:lnTo>
                      <a:pt x="1419" y="716"/>
                    </a:lnTo>
                    <a:lnTo>
                      <a:pt x="1414" y="759"/>
                    </a:lnTo>
                    <a:lnTo>
                      <a:pt x="1397" y="795"/>
                    </a:lnTo>
                    <a:lnTo>
                      <a:pt x="1373" y="828"/>
                    </a:lnTo>
                    <a:lnTo>
                      <a:pt x="1340" y="852"/>
                    </a:lnTo>
                    <a:lnTo>
                      <a:pt x="1303" y="869"/>
                    </a:lnTo>
                    <a:lnTo>
                      <a:pt x="1261" y="874"/>
                    </a:lnTo>
                    <a:lnTo>
                      <a:pt x="1228" y="874"/>
                    </a:lnTo>
                    <a:lnTo>
                      <a:pt x="1202" y="918"/>
                    </a:lnTo>
                    <a:lnTo>
                      <a:pt x="1171" y="959"/>
                    </a:lnTo>
                    <a:lnTo>
                      <a:pt x="1134" y="994"/>
                    </a:lnTo>
                    <a:lnTo>
                      <a:pt x="1090" y="1023"/>
                    </a:lnTo>
                    <a:lnTo>
                      <a:pt x="1044" y="1045"/>
                    </a:lnTo>
                    <a:lnTo>
                      <a:pt x="993" y="1058"/>
                    </a:lnTo>
                    <a:lnTo>
                      <a:pt x="937" y="1062"/>
                    </a:lnTo>
                    <a:lnTo>
                      <a:pt x="482" y="1062"/>
                    </a:lnTo>
                    <a:lnTo>
                      <a:pt x="426" y="1058"/>
                    </a:lnTo>
                    <a:lnTo>
                      <a:pt x="375" y="1045"/>
                    </a:lnTo>
                    <a:lnTo>
                      <a:pt x="329" y="1023"/>
                    </a:lnTo>
                    <a:lnTo>
                      <a:pt x="285" y="994"/>
                    </a:lnTo>
                    <a:lnTo>
                      <a:pt x="248" y="959"/>
                    </a:lnTo>
                    <a:lnTo>
                      <a:pt x="217" y="918"/>
                    </a:lnTo>
                    <a:lnTo>
                      <a:pt x="191" y="874"/>
                    </a:lnTo>
                    <a:lnTo>
                      <a:pt x="158" y="874"/>
                    </a:lnTo>
                    <a:lnTo>
                      <a:pt x="116" y="869"/>
                    </a:lnTo>
                    <a:lnTo>
                      <a:pt x="79" y="852"/>
                    </a:lnTo>
                    <a:lnTo>
                      <a:pt x="46" y="828"/>
                    </a:lnTo>
                    <a:lnTo>
                      <a:pt x="22" y="795"/>
                    </a:lnTo>
                    <a:lnTo>
                      <a:pt x="5" y="759"/>
                    </a:lnTo>
                    <a:lnTo>
                      <a:pt x="0" y="716"/>
                    </a:lnTo>
                    <a:lnTo>
                      <a:pt x="5" y="680"/>
                    </a:lnTo>
                    <a:lnTo>
                      <a:pt x="18" y="647"/>
                    </a:lnTo>
                    <a:lnTo>
                      <a:pt x="37" y="617"/>
                    </a:lnTo>
                    <a:lnTo>
                      <a:pt x="62" y="592"/>
                    </a:lnTo>
                    <a:lnTo>
                      <a:pt x="94" y="573"/>
                    </a:lnTo>
                    <a:lnTo>
                      <a:pt x="62" y="555"/>
                    </a:lnTo>
                    <a:lnTo>
                      <a:pt x="37" y="531"/>
                    </a:lnTo>
                    <a:lnTo>
                      <a:pt x="18" y="502"/>
                    </a:lnTo>
                    <a:lnTo>
                      <a:pt x="5" y="468"/>
                    </a:lnTo>
                    <a:lnTo>
                      <a:pt x="0" y="430"/>
                    </a:lnTo>
                    <a:lnTo>
                      <a:pt x="5" y="393"/>
                    </a:lnTo>
                    <a:lnTo>
                      <a:pt x="18" y="360"/>
                    </a:lnTo>
                    <a:lnTo>
                      <a:pt x="37" y="331"/>
                    </a:lnTo>
                    <a:lnTo>
                      <a:pt x="62" y="305"/>
                    </a:lnTo>
                    <a:lnTo>
                      <a:pt x="94" y="287"/>
                    </a:lnTo>
                    <a:lnTo>
                      <a:pt x="62" y="268"/>
                    </a:lnTo>
                    <a:lnTo>
                      <a:pt x="37" y="244"/>
                    </a:lnTo>
                    <a:lnTo>
                      <a:pt x="18" y="215"/>
                    </a:lnTo>
                    <a:lnTo>
                      <a:pt x="5" y="182"/>
                    </a:lnTo>
                    <a:lnTo>
                      <a:pt x="0" y="143"/>
                    </a:lnTo>
                    <a:lnTo>
                      <a:pt x="5" y="107"/>
                    </a:lnTo>
                    <a:lnTo>
                      <a:pt x="18" y="74"/>
                    </a:lnTo>
                    <a:lnTo>
                      <a:pt x="37" y="44"/>
                    </a:lnTo>
                    <a:lnTo>
                      <a:pt x="62" y="19"/>
                    </a:lnTo>
                    <a:lnTo>
                      <a:pt x="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6E6E70"/>
                  </a:gs>
                  <a:gs pos="100000">
                    <a:srgbClr val="4E4E50"/>
                  </a:gs>
                </a:gsLst>
                <a:lin ang="27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  <a:scene3d>
                <a:camera prst="orthographicFront"/>
                <a:lightRig rig="flat" dir="t"/>
              </a:scene3d>
              <a:sp3d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6">
                <a:extLst>
                  <a:ext uri="{FF2B5EF4-FFF2-40B4-BE49-F238E27FC236}">
                    <a16:creationId xmlns:a16="http://schemas.microsoft.com/office/drawing/2014/main" id="{F245D5AE-3CC0-4F5B-A7C7-7CDD78D6C45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734157" y="2397580"/>
                <a:ext cx="2468563" cy="3025775"/>
              </a:xfrm>
              <a:custGeom>
                <a:avLst/>
                <a:gdLst>
                  <a:gd name="T0" fmla="*/ 1690 w 3111"/>
                  <a:gd name="T1" fmla="*/ 7 h 3812"/>
                  <a:gd name="T2" fmla="*/ 1947 w 3111"/>
                  <a:gd name="T3" fmla="*/ 51 h 3812"/>
                  <a:gd name="T4" fmla="*/ 2190 w 3111"/>
                  <a:gd name="T5" fmla="*/ 136 h 3812"/>
                  <a:gd name="T6" fmla="*/ 2412 w 3111"/>
                  <a:gd name="T7" fmla="*/ 257 h 3812"/>
                  <a:gd name="T8" fmla="*/ 2609 w 3111"/>
                  <a:gd name="T9" fmla="*/ 413 h 3812"/>
                  <a:gd name="T10" fmla="*/ 2780 w 3111"/>
                  <a:gd name="T11" fmla="*/ 597 h 3812"/>
                  <a:gd name="T12" fmla="*/ 2920 w 3111"/>
                  <a:gd name="T13" fmla="*/ 808 h 3812"/>
                  <a:gd name="T14" fmla="*/ 3022 w 3111"/>
                  <a:gd name="T15" fmla="*/ 1039 h 3812"/>
                  <a:gd name="T16" fmla="*/ 3089 w 3111"/>
                  <a:gd name="T17" fmla="*/ 1289 h 3812"/>
                  <a:gd name="T18" fmla="*/ 3111 w 3111"/>
                  <a:gd name="T19" fmla="*/ 1553 h 3812"/>
                  <a:gd name="T20" fmla="*/ 3090 w 3111"/>
                  <a:gd name="T21" fmla="*/ 1783 h 3812"/>
                  <a:gd name="T22" fmla="*/ 3033 w 3111"/>
                  <a:gd name="T23" fmla="*/ 2009 h 3812"/>
                  <a:gd name="T24" fmla="*/ 2951 w 3111"/>
                  <a:gd name="T25" fmla="*/ 2233 h 3812"/>
                  <a:gd name="T26" fmla="*/ 2851 w 3111"/>
                  <a:gd name="T27" fmla="*/ 2451 h 3812"/>
                  <a:gd name="T28" fmla="*/ 2745 w 3111"/>
                  <a:gd name="T29" fmla="*/ 2668 h 3812"/>
                  <a:gd name="T30" fmla="*/ 2631 w 3111"/>
                  <a:gd name="T31" fmla="*/ 2898 h 3812"/>
                  <a:gd name="T32" fmla="*/ 2532 w 3111"/>
                  <a:gd name="T33" fmla="*/ 3122 h 3812"/>
                  <a:gd name="T34" fmla="*/ 2454 w 3111"/>
                  <a:gd name="T35" fmla="*/ 3342 h 3812"/>
                  <a:gd name="T36" fmla="*/ 2410 w 3111"/>
                  <a:gd name="T37" fmla="*/ 3561 h 3812"/>
                  <a:gd name="T38" fmla="*/ 2399 w 3111"/>
                  <a:gd name="T39" fmla="*/ 3708 h 3812"/>
                  <a:gd name="T40" fmla="*/ 2362 w 3111"/>
                  <a:gd name="T41" fmla="*/ 3772 h 3812"/>
                  <a:gd name="T42" fmla="*/ 2300 w 3111"/>
                  <a:gd name="T43" fmla="*/ 3809 h 3812"/>
                  <a:gd name="T44" fmla="*/ 850 w 3111"/>
                  <a:gd name="T45" fmla="*/ 3812 h 3812"/>
                  <a:gd name="T46" fmla="*/ 778 w 3111"/>
                  <a:gd name="T47" fmla="*/ 3794 h 3812"/>
                  <a:gd name="T48" fmla="*/ 726 w 3111"/>
                  <a:gd name="T49" fmla="*/ 3742 h 3812"/>
                  <a:gd name="T50" fmla="*/ 706 w 3111"/>
                  <a:gd name="T51" fmla="*/ 3669 h 3812"/>
                  <a:gd name="T52" fmla="*/ 684 w 3111"/>
                  <a:gd name="T53" fmla="*/ 3460 h 3812"/>
                  <a:gd name="T54" fmla="*/ 623 w 3111"/>
                  <a:gd name="T55" fmla="*/ 3245 h 3812"/>
                  <a:gd name="T56" fmla="*/ 533 w 3111"/>
                  <a:gd name="T57" fmla="*/ 3024 h 3812"/>
                  <a:gd name="T58" fmla="*/ 427 w 3111"/>
                  <a:gd name="T59" fmla="*/ 2799 h 3812"/>
                  <a:gd name="T60" fmla="*/ 309 w 3111"/>
                  <a:gd name="T61" fmla="*/ 2562 h 3812"/>
                  <a:gd name="T62" fmla="*/ 193 w 3111"/>
                  <a:gd name="T63" fmla="*/ 2316 h 3812"/>
                  <a:gd name="T64" fmla="*/ 94 w 3111"/>
                  <a:gd name="T65" fmla="*/ 2064 h 3812"/>
                  <a:gd name="T66" fmla="*/ 26 w 3111"/>
                  <a:gd name="T67" fmla="*/ 1811 h 3812"/>
                  <a:gd name="T68" fmla="*/ 0 w 3111"/>
                  <a:gd name="T69" fmla="*/ 1553 h 3812"/>
                  <a:gd name="T70" fmla="*/ 22 w 3111"/>
                  <a:gd name="T71" fmla="*/ 1289 h 3812"/>
                  <a:gd name="T72" fmla="*/ 89 w 3111"/>
                  <a:gd name="T73" fmla="*/ 1039 h 3812"/>
                  <a:gd name="T74" fmla="*/ 191 w 3111"/>
                  <a:gd name="T75" fmla="*/ 808 h 3812"/>
                  <a:gd name="T76" fmla="*/ 331 w 3111"/>
                  <a:gd name="T77" fmla="*/ 597 h 3812"/>
                  <a:gd name="T78" fmla="*/ 502 w 3111"/>
                  <a:gd name="T79" fmla="*/ 413 h 3812"/>
                  <a:gd name="T80" fmla="*/ 699 w 3111"/>
                  <a:gd name="T81" fmla="*/ 257 h 3812"/>
                  <a:gd name="T82" fmla="*/ 921 w 3111"/>
                  <a:gd name="T83" fmla="*/ 136 h 3812"/>
                  <a:gd name="T84" fmla="*/ 1164 w 3111"/>
                  <a:gd name="T85" fmla="*/ 51 h 3812"/>
                  <a:gd name="T86" fmla="*/ 1421 w 3111"/>
                  <a:gd name="T87" fmla="*/ 7 h 3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111" h="3812">
                    <a:moveTo>
                      <a:pt x="1555" y="0"/>
                    </a:moveTo>
                    <a:lnTo>
                      <a:pt x="1690" y="7"/>
                    </a:lnTo>
                    <a:lnTo>
                      <a:pt x="1820" y="24"/>
                    </a:lnTo>
                    <a:lnTo>
                      <a:pt x="1947" y="51"/>
                    </a:lnTo>
                    <a:lnTo>
                      <a:pt x="2070" y="88"/>
                    </a:lnTo>
                    <a:lnTo>
                      <a:pt x="2190" y="136"/>
                    </a:lnTo>
                    <a:lnTo>
                      <a:pt x="2304" y="193"/>
                    </a:lnTo>
                    <a:lnTo>
                      <a:pt x="2412" y="257"/>
                    </a:lnTo>
                    <a:lnTo>
                      <a:pt x="2513" y="330"/>
                    </a:lnTo>
                    <a:lnTo>
                      <a:pt x="2609" y="413"/>
                    </a:lnTo>
                    <a:lnTo>
                      <a:pt x="2699" y="501"/>
                    </a:lnTo>
                    <a:lnTo>
                      <a:pt x="2780" y="597"/>
                    </a:lnTo>
                    <a:lnTo>
                      <a:pt x="2853" y="700"/>
                    </a:lnTo>
                    <a:lnTo>
                      <a:pt x="2920" y="808"/>
                    </a:lnTo>
                    <a:lnTo>
                      <a:pt x="2976" y="922"/>
                    </a:lnTo>
                    <a:lnTo>
                      <a:pt x="3022" y="1039"/>
                    </a:lnTo>
                    <a:lnTo>
                      <a:pt x="3061" y="1162"/>
                    </a:lnTo>
                    <a:lnTo>
                      <a:pt x="3089" y="1289"/>
                    </a:lnTo>
                    <a:lnTo>
                      <a:pt x="3105" y="1421"/>
                    </a:lnTo>
                    <a:lnTo>
                      <a:pt x="3111" y="1553"/>
                    </a:lnTo>
                    <a:lnTo>
                      <a:pt x="3105" y="1669"/>
                    </a:lnTo>
                    <a:lnTo>
                      <a:pt x="3090" y="1783"/>
                    </a:lnTo>
                    <a:lnTo>
                      <a:pt x="3067" y="1897"/>
                    </a:lnTo>
                    <a:lnTo>
                      <a:pt x="3033" y="2009"/>
                    </a:lnTo>
                    <a:lnTo>
                      <a:pt x="2995" y="2121"/>
                    </a:lnTo>
                    <a:lnTo>
                      <a:pt x="2951" y="2233"/>
                    </a:lnTo>
                    <a:lnTo>
                      <a:pt x="2903" y="2343"/>
                    </a:lnTo>
                    <a:lnTo>
                      <a:pt x="2851" y="2451"/>
                    </a:lnTo>
                    <a:lnTo>
                      <a:pt x="2798" y="2560"/>
                    </a:lnTo>
                    <a:lnTo>
                      <a:pt x="2745" y="2668"/>
                    </a:lnTo>
                    <a:lnTo>
                      <a:pt x="2686" y="2784"/>
                    </a:lnTo>
                    <a:lnTo>
                      <a:pt x="2631" y="2898"/>
                    </a:lnTo>
                    <a:lnTo>
                      <a:pt x="2579" y="3010"/>
                    </a:lnTo>
                    <a:lnTo>
                      <a:pt x="2532" y="3122"/>
                    </a:lnTo>
                    <a:lnTo>
                      <a:pt x="2489" y="3232"/>
                    </a:lnTo>
                    <a:lnTo>
                      <a:pt x="2454" y="3342"/>
                    </a:lnTo>
                    <a:lnTo>
                      <a:pt x="2427" y="3452"/>
                    </a:lnTo>
                    <a:lnTo>
                      <a:pt x="2410" y="3561"/>
                    </a:lnTo>
                    <a:lnTo>
                      <a:pt x="2405" y="3669"/>
                    </a:lnTo>
                    <a:lnTo>
                      <a:pt x="2399" y="3708"/>
                    </a:lnTo>
                    <a:lnTo>
                      <a:pt x="2385" y="3742"/>
                    </a:lnTo>
                    <a:lnTo>
                      <a:pt x="2362" y="3772"/>
                    </a:lnTo>
                    <a:lnTo>
                      <a:pt x="2333" y="3794"/>
                    </a:lnTo>
                    <a:lnTo>
                      <a:pt x="2300" y="3809"/>
                    </a:lnTo>
                    <a:lnTo>
                      <a:pt x="2261" y="3812"/>
                    </a:lnTo>
                    <a:lnTo>
                      <a:pt x="850" y="3812"/>
                    </a:lnTo>
                    <a:lnTo>
                      <a:pt x="811" y="3809"/>
                    </a:lnTo>
                    <a:lnTo>
                      <a:pt x="778" y="3794"/>
                    </a:lnTo>
                    <a:lnTo>
                      <a:pt x="748" y="3772"/>
                    </a:lnTo>
                    <a:lnTo>
                      <a:pt x="726" y="3742"/>
                    </a:lnTo>
                    <a:lnTo>
                      <a:pt x="712" y="3708"/>
                    </a:lnTo>
                    <a:lnTo>
                      <a:pt x="706" y="3669"/>
                    </a:lnTo>
                    <a:lnTo>
                      <a:pt x="701" y="3564"/>
                    </a:lnTo>
                    <a:lnTo>
                      <a:pt x="684" y="3460"/>
                    </a:lnTo>
                    <a:lnTo>
                      <a:pt x="658" y="3353"/>
                    </a:lnTo>
                    <a:lnTo>
                      <a:pt x="623" y="3245"/>
                    </a:lnTo>
                    <a:lnTo>
                      <a:pt x="581" y="3135"/>
                    </a:lnTo>
                    <a:lnTo>
                      <a:pt x="533" y="3024"/>
                    </a:lnTo>
                    <a:lnTo>
                      <a:pt x="482" y="2912"/>
                    </a:lnTo>
                    <a:lnTo>
                      <a:pt x="427" y="2799"/>
                    </a:lnTo>
                    <a:lnTo>
                      <a:pt x="370" y="2685"/>
                    </a:lnTo>
                    <a:lnTo>
                      <a:pt x="309" y="2562"/>
                    </a:lnTo>
                    <a:lnTo>
                      <a:pt x="250" y="2439"/>
                    </a:lnTo>
                    <a:lnTo>
                      <a:pt x="193" y="2316"/>
                    </a:lnTo>
                    <a:lnTo>
                      <a:pt x="142" y="2191"/>
                    </a:lnTo>
                    <a:lnTo>
                      <a:pt x="94" y="2064"/>
                    </a:lnTo>
                    <a:lnTo>
                      <a:pt x="55" y="1939"/>
                    </a:lnTo>
                    <a:lnTo>
                      <a:pt x="26" y="1811"/>
                    </a:lnTo>
                    <a:lnTo>
                      <a:pt x="8" y="1684"/>
                    </a:lnTo>
                    <a:lnTo>
                      <a:pt x="0" y="1553"/>
                    </a:lnTo>
                    <a:lnTo>
                      <a:pt x="6" y="1421"/>
                    </a:lnTo>
                    <a:lnTo>
                      <a:pt x="22" y="1289"/>
                    </a:lnTo>
                    <a:lnTo>
                      <a:pt x="50" y="1162"/>
                    </a:lnTo>
                    <a:lnTo>
                      <a:pt x="89" y="1039"/>
                    </a:lnTo>
                    <a:lnTo>
                      <a:pt x="136" y="922"/>
                    </a:lnTo>
                    <a:lnTo>
                      <a:pt x="191" y="808"/>
                    </a:lnTo>
                    <a:lnTo>
                      <a:pt x="258" y="700"/>
                    </a:lnTo>
                    <a:lnTo>
                      <a:pt x="331" y="597"/>
                    </a:lnTo>
                    <a:lnTo>
                      <a:pt x="412" y="501"/>
                    </a:lnTo>
                    <a:lnTo>
                      <a:pt x="502" y="413"/>
                    </a:lnTo>
                    <a:lnTo>
                      <a:pt x="598" y="330"/>
                    </a:lnTo>
                    <a:lnTo>
                      <a:pt x="699" y="257"/>
                    </a:lnTo>
                    <a:lnTo>
                      <a:pt x="807" y="193"/>
                    </a:lnTo>
                    <a:lnTo>
                      <a:pt x="921" y="136"/>
                    </a:lnTo>
                    <a:lnTo>
                      <a:pt x="1041" y="88"/>
                    </a:lnTo>
                    <a:lnTo>
                      <a:pt x="1164" y="51"/>
                    </a:lnTo>
                    <a:lnTo>
                      <a:pt x="1291" y="24"/>
                    </a:lnTo>
                    <a:lnTo>
                      <a:pt x="1421" y="7"/>
                    </a:lnTo>
                    <a:lnTo>
                      <a:pt x="155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blurRad="1270000" sx="107000" sy="107000" algn="ctr" rotWithShape="0">
                  <a:schemeClr val="bg1">
                    <a:alpha val="40000"/>
                  </a:schemeClr>
                </a:outerShdw>
              </a:effectLst>
              <a:scene3d>
                <a:camera prst="orthographicFront"/>
                <a:lightRig rig="flat" dir="t"/>
              </a:scene3d>
              <a:sp3d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1" name="자유형: 도형 35">
              <a:extLst>
                <a:ext uri="{FF2B5EF4-FFF2-40B4-BE49-F238E27FC236}">
                  <a16:creationId xmlns:a16="http://schemas.microsoft.com/office/drawing/2014/main" id="{5C0614E6-783E-4D0A-9B0E-82AB5122E884}"/>
                </a:ext>
              </a:extLst>
            </p:cNvPr>
            <p:cNvSpPr/>
            <p:nvPr/>
          </p:nvSpPr>
          <p:spPr>
            <a:xfrm rot="15645894" flipH="1">
              <a:off x="7821024" y="2648809"/>
              <a:ext cx="1941215" cy="1468351"/>
            </a:xfrm>
            <a:custGeom>
              <a:avLst/>
              <a:gdLst>
                <a:gd name="connsiteX0" fmla="*/ 0 w 1941215"/>
                <a:gd name="connsiteY0" fmla="*/ 1283287 h 1468351"/>
                <a:gd name="connsiteX1" fmla="*/ 50328 w 1941215"/>
                <a:gd name="connsiteY1" fmla="*/ 1303400 h 1468351"/>
                <a:gd name="connsiteX2" fmla="*/ 477167 w 1941215"/>
                <a:gd name="connsiteY2" fmla="*/ 1418806 h 1468351"/>
                <a:gd name="connsiteX3" fmla="*/ 1771978 w 1941215"/>
                <a:gd name="connsiteY3" fmla="*/ 1363027 h 1468351"/>
                <a:gd name="connsiteX4" fmla="*/ 1941215 w 1941215"/>
                <a:gd name="connsiteY4" fmla="*/ 1308701 h 1468351"/>
                <a:gd name="connsiteX5" fmla="*/ 1509633 w 1941215"/>
                <a:gd name="connsiteY5" fmla="*/ 16607 h 1468351"/>
                <a:gd name="connsiteX6" fmla="*/ 1404730 w 1941215"/>
                <a:gd name="connsiteY6" fmla="*/ 50281 h 1468351"/>
                <a:gd name="connsiteX7" fmla="*/ 730029 w 1941215"/>
                <a:gd name="connsiteY7" fmla="*/ 79347 h 1468351"/>
                <a:gd name="connsiteX8" fmla="*/ 507612 w 1941215"/>
                <a:gd name="connsiteY8" fmla="*/ 19211 h 1468351"/>
                <a:gd name="connsiteX9" fmla="*/ 464405 w 1941215"/>
                <a:gd name="connsiteY9" fmla="*/ 0 h 1468351"/>
                <a:gd name="connsiteX10" fmla="*/ 0 w 1941215"/>
                <a:gd name="connsiteY10" fmla="*/ 1283287 h 146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41215" h="1468351">
                  <a:moveTo>
                    <a:pt x="0" y="1283287"/>
                  </a:moveTo>
                  <a:lnTo>
                    <a:pt x="50328" y="1303400"/>
                  </a:lnTo>
                  <a:cubicBezTo>
                    <a:pt x="187909" y="1352346"/>
                    <a:pt x="330483" y="1391114"/>
                    <a:pt x="477167" y="1418806"/>
                  </a:cubicBezTo>
                  <a:cubicBezTo>
                    <a:pt x="917219" y="1501878"/>
                    <a:pt x="1359170" y="1478626"/>
                    <a:pt x="1771978" y="1363027"/>
                  </a:cubicBezTo>
                  <a:lnTo>
                    <a:pt x="1941215" y="1308701"/>
                  </a:lnTo>
                  <a:lnTo>
                    <a:pt x="1509633" y="16607"/>
                  </a:lnTo>
                  <a:lnTo>
                    <a:pt x="1404730" y="50281"/>
                  </a:lnTo>
                  <a:cubicBezTo>
                    <a:pt x="1189623" y="110518"/>
                    <a:pt x="959331" y="122634"/>
                    <a:pt x="730029" y="79347"/>
                  </a:cubicBezTo>
                  <a:cubicBezTo>
                    <a:pt x="653595" y="64917"/>
                    <a:pt x="579302" y="44716"/>
                    <a:pt x="507612" y="19211"/>
                  </a:cubicBezTo>
                  <a:lnTo>
                    <a:pt x="464405" y="0"/>
                  </a:lnTo>
                  <a:lnTo>
                    <a:pt x="0" y="1283287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177800" dist="38100" dir="60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자유형: 도형 39">
              <a:extLst>
                <a:ext uri="{FF2B5EF4-FFF2-40B4-BE49-F238E27FC236}">
                  <a16:creationId xmlns:a16="http://schemas.microsoft.com/office/drawing/2014/main" id="{0CD80907-B05C-4CDA-A26F-9A78223D744C}"/>
                </a:ext>
              </a:extLst>
            </p:cNvPr>
            <p:cNvSpPr/>
            <p:nvPr/>
          </p:nvSpPr>
          <p:spPr>
            <a:xfrm rot="15645894" flipH="1">
              <a:off x="7153546" y="1008606"/>
              <a:ext cx="1948617" cy="1958017"/>
            </a:xfrm>
            <a:custGeom>
              <a:avLst/>
              <a:gdLst>
                <a:gd name="connsiteX0" fmla="*/ 0 w 1948617"/>
                <a:gd name="connsiteY0" fmla="*/ 668237 h 1958017"/>
                <a:gd name="connsiteX1" fmla="*/ 64130 w 1948617"/>
                <a:gd name="connsiteY1" fmla="*/ 782609 h 1958017"/>
                <a:gd name="connsiteX2" fmla="*/ 1335321 w 1948617"/>
                <a:gd name="connsiteY2" fmla="*/ 1898530 h 1958017"/>
                <a:gd name="connsiteX3" fmla="*/ 1484165 w 1948617"/>
                <a:gd name="connsiteY3" fmla="*/ 1958017 h 1958017"/>
                <a:gd name="connsiteX4" fmla="*/ 1948617 w 1948617"/>
                <a:gd name="connsiteY4" fmla="*/ 674602 h 1958017"/>
                <a:gd name="connsiteX5" fmla="*/ 1788312 w 1948617"/>
                <a:gd name="connsiteY5" fmla="*/ 603327 h 1958017"/>
                <a:gd name="connsiteX6" fmla="*/ 1227202 w 1948617"/>
                <a:gd name="connsiteY6" fmla="*/ 71621 h 1958017"/>
                <a:gd name="connsiteX7" fmla="*/ 1187043 w 1948617"/>
                <a:gd name="connsiteY7" fmla="*/ 0 h 1958017"/>
                <a:gd name="connsiteX8" fmla="*/ 0 w 1948617"/>
                <a:gd name="connsiteY8" fmla="*/ 668237 h 1958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8617" h="1958017">
                  <a:moveTo>
                    <a:pt x="0" y="668237"/>
                  </a:moveTo>
                  <a:lnTo>
                    <a:pt x="64130" y="782609"/>
                  </a:lnTo>
                  <a:cubicBezTo>
                    <a:pt x="363305" y="1271742"/>
                    <a:pt x="805847" y="1662943"/>
                    <a:pt x="1335321" y="1898530"/>
                  </a:cubicBezTo>
                  <a:lnTo>
                    <a:pt x="1484165" y="1958017"/>
                  </a:lnTo>
                  <a:lnTo>
                    <a:pt x="1948617" y="674602"/>
                  </a:lnTo>
                  <a:lnTo>
                    <a:pt x="1788312" y="603327"/>
                  </a:lnTo>
                  <a:cubicBezTo>
                    <a:pt x="1557213" y="478586"/>
                    <a:pt x="1363609" y="294639"/>
                    <a:pt x="1227202" y="71621"/>
                  </a:cubicBezTo>
                  <a:lnTo>
                    <a:pt x="1187043" y="0"/>
                  </a:lnTo>
                  <a:lnTo>
                    <a:pt x="0" y="6682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38100" dir="3000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자유형: 도형 40">
              <a:extLst>
                <a:ext uri="{FF2B5EF4-FFF2-40B4-BE49-F238E27FC236}">
                  <a16:creationId xmlns:a16="http://schemas.microsoft.com/office/drawing/2014/main" id="{EEA9978D-654F-4226-8911-9CCF80827E62}"/>
                </a:ext>
              </a:extLst>
            </p:cNvPr>
            <p:cNvSpPr/>
            <p:nvPr/>
          </p:nvSpPr>
          <p:spPr>
            <a:xfrm rot="15645894" flipH="1">
              <a:off x="6003344" y="673991"/>
              <a:ext cx="1538982" cy="1936181"/>
            </a:xfrm>
            <a:custGeom>
              <a:avLst/>
              <a:gdLst>
                <a:gd name="connsiteX0" fmla="*/ 38664 w 1538982"/>
                <a:gd name="connsiteY0" fmla="*/ 1035887 h 1936181"/>
                <a:gd name="connsiteX1" fmla="*/ 312470 w 1538982"/>
                <a:gd name="connsiteY1" fmla="*/ 1865790 h 1936181"/>
                <a:gd name="connsiteX2" fmla="*/ 351939 w 1538982"/>
                <a:gd name="connsiteY2" fmla="*/ 1936181 h 1936181"/>
                <a:gd name="connsiteX3" fmla="*/ 1538982 w 1538982"/>
                <a:gd name="connsiteY3" fmla="*/ 1267945 h 1936181"/>
                <a:gd name="connsiteX4" fmla="*/ 1526000 w 1538982"/>
                <a:gd name="connsiteY4" fmla="*/ 1244792 h 1936181"/>
                <a:gd name="connsiteX5" fmla="*/ 1383326 w 1538982"/>
                <a:gd name="connsiteY5" fmla="*/ 812346 h 1936181"/>
                <a:gd name="connsiteX6" fmla="*/ 1378411 w 1538982"/>
                <a:gd name="connsiteY6" fmla="*/ 356999 h 1936181"/>
                <a:gd name="connsiteX7" fmla="*/ 1387755 w 1538982"/>
                <a:gd name="connsiteY7" fmla="*/ 306100 h 1936181"/>
                <a:gd name="connsiteX8" fmla="*/ 58977 w 1538982"/>
                <a:gd name="connsiteY8" fmla="*/ 0 h 1936181"/>
                <a:gd name="connsiteX9" fmla="*/ 29231 w 1538982"/>
                <a:gd name="connsiteY9" fmla="*/ 162033 h 1936181"/>
                <a:gd name="connsiteX10" fmla="*/ 38664 w 1538982"/>
                <a:gd name="connsiteY10" fmla="*/ 1035887 h 1936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8982" h="1936181">
                  <a:moveTo>
                    <a:pt x="38664" y="1035887"/>
                  </a:moveTo>
                  <a:cubicBezTo>
                    <a:pt x="87624" y="1330395"/>
                    <a:pt x="181244" y="1609433"/>
                    <a:pt x="312470" y="1865790"/>
                  </a:cubicBezTo>
                  <a:lnTo>
                    <a:pt x="351939" y="1936181"/>
                  </a:lnTo>
                  <a:lnTo>
                    <a:pt x="1538982" y="1267945"/>
                  </a:lnTo>
                  <a:lnTo>
                    <a:pt x="1526000" y="1244792"/>
                  </a:lnTo>
                  <a:cubicBezTo>
                    <a:pt x="1457621" y="1111209"/>
                    <a:pt x="1408838" y="965808"/>
                    <a:pt x="1383326" y="812346"/>
                  </a:cubicBezTo>
                  <a:cubicBezTo>
                    <a:pt x="1357814" y="658884"/>
                    <a:pt x="1356930" y="505520"/>
                    <a:pt x="1378411" y="356999"/>
                  </a:cubicBezTo>
                  <a:lnTo>
                    <a:pt x="1387755" y="306100"/>
                  </a:lnTo>
                  <a:lnTo>
                    <a:pt x="58977" y="0"/>
                  </a:lnTo>
                  <a:lnTo>
                    <a:pt x="29231" y="162033"/>
                  </a:lnTo>
                  <a:cubicBezTo>
                    <a:pt x="-11993" y="447060"/>
                    <a:pt x="-10296" y="741379"/>
                    <a:pt x="38664" y="103588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: 도형 38">
              <a:extLst>
                <a:ext uri="{FF2B5EF4-FFF2-40B4-BE49-F238E27FC236}">
                  <a16:creationId xmlns:a16="http://schemas.microsoft.com/office/drawing/2014/main" id="{4F84DE67-54B0-4A19-A4FF-C95888CB3C62}"/>
                </a:ext>
              </a:extLst>
            </p:cNvPr>
            <p:cNvSpPr/>
            <p:nvPr/>
          </p:nvSpPr>
          <p:spPr>
            <a:xfrm rot="15645894" flipH="1">
              <a:off x="4271368" y="1140984"/>
              <a:ext cx="1839692" cy="1941997"/>
            </a:xfrm>
            <a:custGeom>
              <a:avLst/>
              <a:gdLst>
                <a:gd name="connsiteX0" fmla="*/ 0 w 1839692"/>
                <a:gd name="connsiteY0" fmla="*/ 1635898 h 1941997"/>
                <a:gd name="connsiteX1" fmla="*/ 1328778 w 1839692"/>
                <a:gd name="connsiteY1" fmla="*/ 1941997 h 1941997"/>
                <a:gd name="connsiteX2" fmla="*/ 1339052 w 1839692"/>
                <a:gd name="connsiteY2" fmla="*/ 1886032 h 1941997"/>
                <a:gd name="connsiteX3" fmla="*/ 1697951 w 1839692"/>
                <a:gd name="connsiteY3" fmla="*/ 1201379 h 1941997"/>
                <a:gd name="connsiteX4" fmla="*/ 1839692 w 1839692"/>
                <a:gd name="connsiteY4" fmla="*/ 1069903 h 1941997"/>
                <a:gd name="connsiteX5" fmla="*/ 992769 w 1839692"/>
                <a:gd name="connsiteY5" fmla="*/ 0 h 1941997"/>
                <a:gd name="connsiteX6" fmla="*/ 850268 w 1839692"/>
                <a:gd name="connsiteY6" fmla="*/ 122405 h 1941997"/>
                <a:gd name="connsiteX7" fmla="*/ 8501 w 1839692"/>
                <a:gd name="connsiteY7" fmla="*/ 1589591 h 1941997"/>
                <a:gd name="connsiteX8" fmla="*/ 0 w 1839692"/>
                <a:gd name="connsiteY8" fmla="*/ 1635898 h 194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9692" h="1941997">
                  <a:moveTo>
                    <a:pt x="0" y="1635898"/>
                  </a:moveTo>
                  <a:lnTo>
                    <a:pt x="1328778" y="1941997"/>
                  </a:lnTo>
                  <a:lnTo>
                    <a:pt x="1339052" y="1886032"/>
                  </a:lnTo>
                  <a:cubicBezTo>
                    <a:pt x="1395966" y="1630876"/>
                    <a:pt x="1519642" y="1394183"/>
                    <a:pt x="1697951" y="1201379"/>
                  </a:cubicBezTo>
                  <a:lnTo>
                    <a:pt x="1839692" y="1069903"/>
                  </a:lnTo>
                  <a:lnTo>
                    <a:pt x="992769" y="0"/>
                  </a:lnTo>
                  <a:lnTo>
                    <a:pt x="850268" y="122405"/>
                  </a:lnTo>
                  <a:cubicBezTo>
                    <a:pt x="425496" y="516629"/>
                    <a:pt x="133328" y="1029971"/>
                    <a:pt x="8501" y="1589591"/>
                  </a:cubicBezTo>
                  <a:lnTo>
                    <a:pt x="0" y="16358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: 도형 34">
              <a:extLst>
                <a:ext uri="{FF2B5EF4-FFF2-40B4-BE49-F238E27FC236}">
                  <a16:creationId xmlns:a16="http://schemas.microsoft.com/office/drawing/2014/main" id="{410CC144-213C-48F4-A0B3-6317ADF67DC2}"/>
                </a:ext>
              </a:extLst>
            </p:cNvPr>
            <p:cNvSpPr/>
            <p:nvPr/>
          </p:nvSpPr>
          <p:spPr>
            <a:xfrm rot="15645894" flipH="1">
              <a:off x="3703134" y="2343191"/>
              <a:ext cx="1797660" cy="1703764"/>
            </a:xfrm>
            <a:custGeom>
              <a:avLst/>
              <a:gdLst>
                <a:gd name="connsiteX0" fmla="*/ 0 w 1797660"/>
                <a:gd name="connsiteY0" fmla="*/ 633968 h 1703764"/>
                <a:gd name="connsiteX1" fmla="*/ 846838 w 1797660"/>
                <a:gd name="connsiteY1" fmla="*/ 1703764 h 1703764"/>
                <a:gd name="connsiteX2" fmla="*/ 868384 w 1797660"/>
                <a:gd name="connsiteY2" fmla="*/ 1683777 h 1703764"/>
                <a:gd name="connsiteX3" fmla="*/ 1059381 w 1797660"/>
                <a:gd name="connsiteY3" fmla="*/ 1554914 h 1703764"/>
                <a:gd name="connsiteX4" fmla="*/ 1707195 w 1797660"/>
                <a:gd name="connsiteY4" fmla="*/ 1364120 h 1703764"/>
                <a:gd name="connsiteX5" fmla="*/ 1797660 w 1797660"/>
                <a:gd name="connsiteY5" fmla="*/ 1362414 h 1703764"/>
                <a:gd name="connsiteX6" fmla="*/ 1797660 w 1797660"/>
                <a:gd name="connsiteY6" fmla="*/ 0 h 1703764"/>
                <a:gd name="connsiteX7" fmla="*/ 1629960 w 1797660"/>
                <a:gd name="connsiteY7" fmla="*/ 3163 h 1703764"/>
                <a:gd name="connsiteX8" fmla="*/ 386746 w 1797660"/>
                <a:gd name="connsiteY8" fmla="*/ 369314 h 1703764"/>
                <a:gd name="connsiteX9" fmla="*/ 20204 w 1797660"/>
                <a:gd name="connsiteY9" fmla="*/ 616614 h 1703764"/>
                <a:gd name="connsiteX10" fmla="*/ 0 w 1797660"/>
                <a:gd name="connsiteY10" fmla="*/ 633968 h 170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97660" h="1703764">
                  <a:moveTo>
                    <a:pt x="0" y="633968"/>
                  </a:moveTo>
                  <a:lnTo>
                    <a:pt x="846838" y="1703764"/>
                  </a:lnTo>
                  <a:lnTo>
                    <a:pt x="868384" y="1683777"/>
                  </a:lnTo>
                  <a:cubicBezTo>
                    <a:pt x="927967" y="1636449"/>
                    <a:pt x="991727" y="1593298"/>
                    <a:pt x="1059381" y="1554914"/>
                  </a:cubicBezTo>
                  <a:cubicBezTo>
                    <a:pt x="1262345" y="1439766"/>
                    <a:pt x="1484170" y="1376721"/>
                    <a:pt x="1707195" y="1364120"/>
                  </a:cubicBezTo>
                  <a:lnTo>
                    <a:pt x="1797660" y="1362414"/>
                  </a:lnTo>
                  <a:lnTo>
                    <a:pt x="1797660" y="0"/>
                  </a:lnTo>
                  <a:lnTo>
                    <a:pt x="1629960" y="3163"/>
                  </a:lnTo>
                  <a:cubicBezTo>
                    <a:pt x="1201954" y="27344"/>
                    <a:pt x="776251" y="148333"/>
                    <a:pt x="386746" y="369314"/>
                  </a:cubicBezTo>
                  <a:cubicBezTo>
                    <a:pt x="256911" y="442975"/>
                    <a:pt x="134549" y="525787"/>
                    <a:pt x="20204" y="616614"/>
                  </a:cubicBezTo>
                  <a:lnTo>
                    <a:pt x="0" y="6339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자유형: 도형 15">
              <a:extLst>
                <a:ext uri="{FF2B5EF4-FFF2-40B4-BE49-F238E27FC236}">
                  <a16:creationId xmlns:a16="http://schemas.microsoft.com/office/drawing/2014/main" id="{251CC0D1-EC12-4B1A-B274-F60A51796D71}"/>
                </a:ext>
              </a:extLst>
            </p:cNvPr>
            <p:cNvSpPr/>
            <p:nvPr/>
          </p:nvSpPr>
          <p:spPr>
            <a:xfrm rot="15645894" flipH="1">
              <a:off x="3982745" y="4131361"/>
              <a:ext cx="1830995" cy="1714683"/>
            </a:xfrm>
            <a:custGeom>
              <a:avLst/>
              <a:gdLst>
                <a:gd name="connsiteX0" fmla="*/ 1 w 1830995"/>
                <a:gd name="connsiteY0" fmla="*/ 1363220 h 1714683"/>
                <a:gd name="connsiteX1" fmla="*/ 17466 w 1830995"/>
                <a:gd name="connsiteY1" fmla="*/ 1362891 h 1714683"/>
                <a:gd name="connsiteX2" fmla="*/ 949291 w 1830995"/>
                <a:gd name="connsiteY2" fmla="*/ 1714683 h 1714683"/>
                <a:gd name="connsiteX3" fmla="*/ 1830995 w 1830995"/>
                <a:gd name="connsiteY3" fmla="*/ 675121 h 1714683"/>
                <a:gd name="connsiteX4" fmla="*/ 42738 w 1830995"/>
                <a:gd name="connsiteY4" fmla="*/ 0 h 1714683"/>
                <a:gd name="connsiteX5" fmla="*/ 0 w 1830995"/>
                <a:gd name="connsiteY5" fmla="*/ 806 h 1714683"/>
                <a:gd name="connsiteX6" fmla="*/ 1 w 1830995"/>
                <a:gd name="connsiteY6" fmla="*/ 1363220 h 171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0995" h="1714683">
                  <a:moveTo>
                    <a:pt x="1" y="1363220"/>
                  </a:moveTo>
                  <a:lnTo>
                    <a:pt x="17466" y="1362891"/>
                  </a:lnTo>
                  <a:cubicBezTo>
                    <a:pt x="351868" y="1369144"/>
                    <a:pt x="682346" y="1488275"/>
                    <a:pt x="949291" y="1714683"/>
                  </a:cubicBezTo>
                  <a:lnTo>
                    <a:pt x="1830995" y="675121"/>
                  </a:lnTo>
                  <a:cubicBezTo>
                    <a:pt x="1318704" y="240623"/>
                    <a:pt x="684486" y="12000"/>
                    <a:pt x="42738" y="0"/>
                  </a:cubicBezTo>
                  <a:lnTo>
                    <a:pt x="0" y="806"/>
                  </a:lnTo>
                  <a:lnTo>
                    <a:pt x="1" y="13632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03200" dist="38100" dir="16200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5318196" y="1106452"/>
            <a:ext cx="2641677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유저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맞춤형 도서 추천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비슷한 유저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성별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나이를 토대로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/>
            </a:r>
            <a:b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</a:b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유저 취향에 맞는 도서 추천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2234483" y="2140284"/>
            <a:ext cx="2641677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관심 카테고리 통계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세부 관심 카테고리 분석 제공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1417248" y="3692335"/>
            <a:ext cx="2641677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도서 랭킹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평점순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리뷰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개수순으로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정렬된 도서 목록 제공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1826351" y="5320504"/>
            <a:ext cx="2641677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데이터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수집기</a:t>
            </a:r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추천의 정확성을 높이기 위한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/>
            </a:r>
            <a:b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</a:b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도서 리뷰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수집기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8567564" y="2140284"/>
            <a:ext cx="2641677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리뷰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스포일러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 숨기기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댓글 작성 시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스포일러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주의 표시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9055847" y="3730019"/>
            <a:ext cx="2641677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별점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 그래프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사용자 리뷰 분포 확인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8797086" y="5404145"/>
            <a:ext cx="2641677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도서 추천 컨텐츠 연결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도서 추천 관련 컨텐츠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/>
            </a:r>
            <a:b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</a:b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유튜브 링크 제공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413820" y="3738464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413820" y="4390291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a신디나루M" panose="02020600000000000000" pitchFamily="18" charset="-127"/>
                <a:ea typeface="a신디나루M" panose="02020600000000000000" pitchFamily="18" charset="-127"/>
              </a:rPr>
              <a:t>SERVICE </a:t>
            </a:r>
            <a:r>
              <a:rPr lang="ko-KR" altLang="en-US" sz="2400" b="1" i="1" kern="0" dirty="0" smtClean="0">
                <a:solidFill>
                  <a:srgbClr val="545871"/>
                </a:solidFill>
                <a:latin typeface="a신디나루M" panose="02020600000000000000" pitchFamily="18" charset="-127"/>
                <a:ea typeface="a신디나루M" panose="02020600000000000000" pitchFamily="18" charset="-127"/>
              </a:rPr>
              <a:t>기능 상세</a:t>
            </a:r>
            <a:endParaRPr kumimoji="0" lang="en-US" altLang="ko-KR" sz="2400" b="1" i="1" u="none" strike="noStrike" kern="0" cap="none" spc="0" normalizeH="0" baseline="0" noProof="0" dirty="0" smtClean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a신디나루M" panose="02020600000000000000" pitchFamily="18" charset="-127"/>
              <a:ea typeface="a신디나루M" panose="02020600000000000000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 smtClean="0">
                <a:solidFill>
                  <a:srgbClr val="54587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Book U Love, Book Recommendation Service</a:t>
            </a:r>
            <a:endParaRPr lang="ko-KR" altLang="en-US" sz="9600" kern="0" dirty="0">
              <a:solidFill>
                <a:srgbClr val="54587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445" y="4081149"/>
            <a:ext cx="496119" cy="4961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491" y="3166520"/>
            <a:ext cx="410922" cy="4109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704" y="5351318"/>
            <a:ext cx="420619" cy="42061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91" y="5374575"/>
            <a:ext cx="420619" cy="42061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08" y="3146056"/>
            <a:ext cx="431384" cy="43138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43" y="4176611"/>
            <a:ext cx="474574" cy="4745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10" y="2785637"/>
            <a:ext cx="478894" cy="47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6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98923" y="2419968"/>
            <a:ext cx="4610147" cy="4055650"/>
            <a:chOff x="3750082" y="872591"/>
            <a:chExt cx="5862455" cy="5157334"/>
          </a:xfrm>
        </p:grpSpPr>
        <p:sp>
          <p:nvSpPr>
            <p:cNvPr id="57" name="자유형: 도형 14">
              <a:extLst>
                <a:ext uri="{FF2B5EF4-FFF2-40B4-BE49-F238E27FC236}">
                  <a16:creationId xmlns:a16="http://schemas.microsoft.com/office/drawing/2014/main" id="{29DC712B-47D7-4F06-9BE4-D070600DCEDB}"/>
                </a:ext>
              </a:extLst>
            </p:cNvPr>
            <p:cNvSpPr/>
            <p:nvPr/>
          </p:nvSpPr>
          <p:spPr>
            <a:xfrm rot="15645894" flipH="1">
              <a:off x="7681431" y="3973642"/>
              <a:ext cx="1936442" cy="1925771"/>
            </a:xfrm>
            <a:custGeom>
              <a:avLst/>
              <a:gdLst>
                <a:gd name="connsiteX0" fmla="*/ 0 w 1936442"/>
                <a:gd name="connsiteY0" fmla="*/ 633518 h 1925771"/>
                <a:gd name="connsiteX1" fmla="*/ 431635 w 1936442"/>
                <a:gd name="connsiteY1" fmla="*/ 1925771 h 1925771"/>
                <a:gd name="connsiteX2" fmla="*/ 462802 w 1936442"/>
                <a:gd name="connsiteY2" fmla="*/ 1915766 h 1925771"/>
                <a:gd name="connsiteX3" fmla="*/ 1936442 w 1936442"/>
                <a:gd name="connsiteY3" fmla="*/ 698377 h 1925771"/>
                <a:gd name="connsiteX4" fmla="*/ 765819 w 1936442"/>
                <a:gd name="connsiteY4" fmla="*/ 0 h 1925771"/>
                <a:gd name="connsiteX5" fmla="*/ 101167 w 1936442"/>
                <a:gd name="connsiteY5" fmla="*/ 592445 h 1925771"/>
                <a:gd name="connsiteX6" fmla="*/ 0 w 1936442"/>
                <a:gd name="connsiteY6" fmla="*/ 633518 h 19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442" h="1925771">
                  <a:moveTo>
                    <a:pt x="0" y="633518"/>
                  </a:moveTo>
                  <a:lnTo>
                    <a:pt x="431635" y="1925771"/>
                  </a:lnTo>
                  <a:lnTo>
                    <a:pt x="462802" y="1915766"/>
                  </a:lnTo>
                  <a:cubicBezTo>
                    <a:pt x="1066150" y="1696778"/>
                    <a:pt x="1592285" y="1275254"/>
                    <a:pt x="1936442" y="698377"/>
                  </a:cubicBezTo>
                  <a:lnTo>
                    <a:pt x="765819" y="0"/>
                  </a:lnTo>
                  <a:cubicBezTo>
                    <a:pt x="606412" y="267199"/>
                    <a:pt x="372080" y="470436"/>
                    <a:pt x="101167" y="592445"/>
                  </a:cubicBezTo>
                  <a:lnTo>
                    <a:pt x="0" y="633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94E3646B-2559-4261-BDF8-03457B58F83B}"/>
                </a:ext>
              </a:extLst>
            </p:cNvPr>
            <p:cNvGrpSpPr/>
            <p:nvPr/>
          </p:nvGrpSpPr>
          <p:grpSpPr>
            <a:xfrm rot="10800000">
              <a:off x="5820485" y="3089608"/>
              <a:ext cx="1794287" cy="2940317"/>
              <a:chOff x="4734157" y="1378095"/>
              <a:chExt cx="2468563" cy="4045260"/>
            </a:xfrm>
            <a:effectLst/>
          </p:grpSpPr>
          <p:sp>
            <p:nvSpPr>
              <p:cNvPr id="59" name="Freeform 12">
                <a:extLst>
                  <a:ext uri="{FF2B5EF4-FFF2-40B4-BE49-F238E27FC236}">
                    <a16:creationId xmlns:a16="http://schemas.microsoft.com/office/drawing/2014/main" id="{A7931D40-3325-4CAC-B98E-48B50FE1C58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5304939" y="1378095"/>
                <a:ext cx="1326997" cy="992445"/>
              </a:xfrm>
              <a:custGeom>
                <a:avLst/>
                <a:gdLst>
                  <a:gd name="T0" fmla="*/ 1325 w 1419"/>
                  <a:gd name="T1" fmla="*/ 0 h 1062"/>
                  <a:gd name="T2" fmla="*/ 1382 w 1419"/>
                  <a:gd name="T3" fmla="*/ 44 h 1062"/>
                  <a:gd name="T4" fmla="*/ 1414 w 1419"/>
                  <a:gd name="T5" fmla="*/ 107 h 1062"/>
                  <a:gd name="T6" fmla="*/ 1414 w 1419"/>
                  <a:gd name="T7" fmla="*/ 182 h 1062"/>
                  <a:gd name="T8" fmla="*/ 1382 w 1419"/>
                  <a:gd name="T9" fmla="*/ 244 h 1062"/>
                  <a:gd name="T10" fmla="*/ 1325 w 1419"/>
                  <a:gd name="T11" fmla="*/ 287 h 1062"/>
                  <a:gd name="T12" fmla="*/ 1382 w 1419"/>
                  <a:gd name="T13" fmla="*/ 331 h 1062"/>
                  <a:gd name="T14" fmla="*/ 1414 w 1419"/>
                  <a:gd name="T15" fmla="*/ 393 h 1062"/>
                  <a:gd name="T16" fmla="*/ 1414 w 1419"/>
                  <a:gd name="T17" fmla="*/ 468 h 1062"/>
                  <a:gd name="T18" fmla="*/ 1382 w 1419"/>
                  <a:gd name="T19" fmla="*/ 531 h 1062"/>
                  <a:gd name="T20" fmla="*/ 1325 w 1419"/>
                  <a:gd name="T21" fmla="*/ 573 h 1062"/>
                  <a:gd name="T22" fmla="*/ 1382 w 1419"/>
                  <a:gd name="T23" fmla="*/ 617 h 1062"/>
                  <a:gd name="T24" fmla="*/ 1414 w 1419"/>
                  <a:gd name="T25" fmla="*/ 680 h 1062"/>
                  <a:gd name="T26" fmla="*/ 1414 w 1419"/>
                  <a:gd name="T27" fmla="*/ 759 h 1062"/>
                  <a:gd name="T28" fmla="*/ 1373 w 1419"/>
                  <a:gd name="T29" fmla="*/ 828 h 1062"/>
                  <a:gd name="T30" fmla="*/ 1303 w 1419"/>
                  <a:gd name="T31" fmla="*/ 869 h 1062"/>
                  <a:gd name="T32" fmla="*/ 1228 w 1419"/>
                  <a:gd name="T33" fmla="*/ 874 h 1062"/>
                  <a:gd name="T34" fmla="*/ 1171 w 1419"/>
                  <a:gd name="T35" fmla="*/ 959 h 1062"/>
                  <a:gd name="T36" fmla="*/ 1090 w 1419"/>
                  <a:gd name="T37" fmla="*/ 1023 h 1062"/>
                  <a:gd name="T38" fmla="*/ 993 w 1419"/>
                  <a:gd name="T39" fmla="*/ 1058 h 1062"/>
                  <a:gd name="T40" fmla="*/ 482 w 1419"/>
                  <a:gd name="T41" fmla="*/ 1062 h 1062"/>
                  <a:gd name="T42" fmla="*/ 375 w 1419"/>
                  <a:gd name="T43" fmla="*/ 1045 h 1062"/>
                  <a:gd name="T44" fmla="*/ 285 w 1419"/>
                  <a:gd name="T45" fmla="*/ 994 h 1062"/>
                  <a:gd name="T46" fmla="*/ 217 w 1419"/>
                  <a:gd name="T47" fmla="*/ 918 h 1062"/>
                  <a:gd name="T48" fmla="*/ 158 w 1419"/>
                  <a:gd name="T49" fmla="*/ 874 h 1062"/>
                  <a:gd name="T50" fmla="*/ 79 w 1419"/>
                  <a:gd name="T51" fmla="*/ 852 h 1062"/>
                  <a:gd name="T52" fmla="*/ 22 w 1419"/>
                  <a:gd name="T53" fmla="*/ 795 h 1062"/>
                  <a:gd name="T54" fmla="*/ 0 w 1419"/>
                  <a:gd name="T55" fmla="*/ 716 h 1062"/>
                  <a:gd name="T56" fmla="*/ 18 w 1419"/>
                  <a:gd name="T57" fmla="*/ 647 h 1062"/>
                  <a:gd name="T58" fmla="*/ 62 w 1419"/>
                  <a:gd name="T59" fmla="*/ 592 h 1062"/>
                  <a:gd name="T60" fmla="*/ 62 w 1419"/>
                  <a:gd name="T61" fmla="*/ 555 h 1062"/>
                  <a:gd name="T62" fmla="*/ 18 w 1419"/>
                  <a:gd name="T63" fmla="*/ 502 h 1062"/>
                  <a:gd name="T64" fmla="*/ 0 w 1419"/>
                  <a:gd name="T65" fmla="*/ 430 h 1062"/>
                  <a:gd name="T66" fmla="*/ 18 w 1419"/>
                  <a:gd name="T67" fmla="*/ 360 h 1062"/>
                  <a:gd name="T68" fmla="*/ 62 w 1419"/>
                  <a:gd name="T69" fmla="*/ 305 h 1062"/>
                  <a:gd name="T70" fmla="*/ 62 w 1419"/>
                  <a:gd name="T71" fmla="*/ 268 h 1062"/>
                  <a:gd name="T72" fmla="*/ 18 w 1419"/>
                  <a:gd name="T73" fmla="*/ 215 h 1062"/>
                  <a:gd name="T74" fmla="*/ 0 w 1419"/>
                  <a:gd name="T75" fmla="*/ 143 h 1062"/>
                  <a:gd name="T76" fmla="*/ 18 w 1419"/>
                  <a:gd name="T77" fmla="*/ 74 h 1062"/>
                  <a:gd name="T78" fmla="*/ 62 w 1419"/>
                  <a:gd name="T79" fmla="*/ 19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19" h="1062">
                    <a:moveTo>
                      <a:pt x="94" y="0"/>
                    </a:moveTo>
                    <a:lnTo>
                      <a:pt x="1325" y="0"/>
                    </a:lnTo>
                    <a:lnTo>
                      <a:pt x="1357" y="19"/>
                    </a:lnTo>
                    <a:lnTo>
                      <a:pt x="1382" y="44"/>
                    </a:lnTo>
                    <a:lnTo>
                      <a:pt x="1401" y="74"/>
                    </a:lnTo>
                    <a:lnTo>
                      <a:pt x="1414" y="107"/>
                    </a:lnTo>
                    <a:lnTo>
                      <a:pt x="1419" y="143"/>
                    </a:lnTo>
                    <a:lnTo>
                      <a:pt x="1414" y="182"/>
                    </a:lnTo>
                    <a:lnTo>
                      <a:pt x="1401" y="215"/>
                    </a:lnTo>
                    <a:lnTo>
                      <a:pt x="1382" y="244"/>
                    </a:lnTo>
                    <a:lnTo>
                      <a:pt x="1357" y="268"/>
                    </a:lnTo>
                    <a:lnTo>
                      <a:pt x="1325" y="287"/>
                    </a:lnTo>
                    <a:lnTo>
                      <a:pt x="1357" y="305"/>
                    </a:lnTo>
                    <a:lnTo>
                      <a:pt x="1382" y="331"/>
                    </a:lnTo>
                    <a:lnTo>
                      <a:pt x="1401" y="360"/>
                    </a:lnTo>
                    <a:lnTo>
                      <a:pt x="1414" y="393"/>
                    </a:lnTo>
                    <a:lnTo>
                      <a:pt x="1419" y="430"/>
                    </a:lnTo>
                    <a:lnTo>
                      <a:pt x="1414" y="468"/>
                    </a:lnTo>
                    <a:lnTo>
                      <a:pt x="1401" y="502"/>
                    </a:lnTo>
                    <a:lnTo>
                      <a:pt x="1382" y="531"/>
                    </a:lnTo>
                    <a:lnTo>
                      <a:pt x="1357" y="555"/>
                    </a:lnTo>
                    <a:lnTo>
                      <a:pt x="1325" y="573"/>
                    </a:lnTo>
                    <a:lnTo>
                      <a:pt x="1357" y="592"/>
                    </a:lnTo>
                    <a:lnTo>
                      <a:pt x="1382" y="617"/>
                    </a:lnTo>
                    <a:lnTo>
                      <a:pt x="1401" y="647"/>
                    </a:lnTo>
                    <a:lnTo>
                      <a:pt x="1414" y="680"/>
                    </a:lnTo>
                    <a:lnTo>
                      <a:pt x="1419" y="716"/>
                    </a:lnTo>
                    <a:lnTo>
                      <a:pt x="1414" y="759"/>
                    </a:lnTo>
                    <a:lnTo>
                      <a:pt x="1397" y="795"/>
                    </a:lnTo>
                    <a:lnTo>
                      <a:pt x="1373" y="828"/>
                    </a:lnTo>
                    <a:lnTo>
                      <a:pt x="1340" y="852"/>
                    </a:lnTo>
                    <a:lnTo>
                      <a:pt x="1303" y="869"/>
                    </a:lnTo>
                    <a:lnTo>
                      <a:pt x="1261" y="874"/>
                    </a:lnTo>
                    <a:lnTo>
                      <a:pt x="1228" y="874"/>
                    </a:lnTo>
                    <a:lnTo>
                      <a:pt x="1202" y="918"/>
                    </a:lnTo>
                    <a:lnTo>
                      <a:pt x="1171" y="959"/>
                    </a:lnTo>
                    <a:lnTo>
                      <a:pt x="1134" y="994"/>
                    </a:lnTo>
                    <a:lnTo>
                      <a:pt x="1090" y="1023"/>
                    </a:lnTo>
                    <a:lnTo>
                      <a:pt x="1044" y="1045"/>
                    </a:lnTo>
                    <a:lnTo>
                      <a:pt x="993" y="1058"/>
                    </a:lnTo>
                    <a:lnTo>
                      <a:pt x="937" y="1062"/>
                    </a:lnTo>
                    <a:lnTo>
                      <a:pt x="482" y="1062"/>
                    </a:lnTo>
                    <a:lnTo>
                      <a:pt x="426" y="1058"/>
                    </a:lnTo>
                    <a:lnTo>
                      <a:pt x="375" y="1045"/>
                    </a:lnTo>
                    <a:lnTo>
                      <a:pt x="329" y="1023"/>
                    </a:lnTo>
                    <a:lnTo>
                      <a:pt x="285" y="994"/>
                    </a:lnTo>
                    <a:lnTo>
                      <a:pt x="248" y="959"/>
                    </a:lnTo>
                    <a:lnTo>
                      <a:pt x="217" y="918"/>
                    </a:lnTo>
                    <a:lnTo>
                      <a:pt x="191" y="874"/>
                    </a:lnTo>
                    <a:lnTo>
                      <a:pt x="158" y="874"/>
                    </a:lnTo>
                    <a:lnTo>
                      <a:pt x="116" y="869"/>
                    </a:lnTo>
                    <a:lnTo>
                      <a:pt x="79" y="852"/>
                    </a:lnTo>
                    <a:lnTo>
                      <a:pt x="46" y="828"/>
                    </a:lnTo>
                    <a:lnTo>
                      <a:pt x="22" y="795"/>
                    </a:lnTo>
                    <a:lnTo>
                      <a:pt x="5" y="759"/>
                    </a:lnTo>
                    <a:lnTo>
                      <a:pt x="0" y="716"/>
                    </a:lnTo>
                    <a:lnTo>
                      <a:pt x="5" y="680"/>
                    </a:lnTo>
                    <a:lnTo>
                      <a:pt x="18" y="647"/>
                    </a:lnTo>
                    <a:lnTo>
                      <a:pt x="37" y="617"/>
                    </a:lnTo>
                    <a:lnTo>
                      <a:pt x="62" y="592"/>
                    </a:lnTo>
                    <a:lnTo>
                      <a:pt x="94" y="573"/>
                    </a:lnTo>
                    <a:lnTo>
                      <a:pt x="62" y="555"/>
                    </a:lnTo>
                    <a:lnTo>
                      <a:pt x="37" y="531"/>
                    </a:lnTo>
                    <a:lnTo>
                      <a:pt x="18" y="502"/>
                    </a:lnTo>
                    <a:lnTo>
                      <a:pt x="5" y="468"/>
                    </a:lnTo>
                    <a:lnTo>
                      <a:pt x="0" y="430"/>
                    </a:lnTo>
                    <a:lnTo>
                      <a:pt x="5" y="393"/>
                    </a:lnTo>
                    <a:lnTo>
                      <a:pt x="18" y="360"/>
                    </a:lnTo>
                    <a:lnTo>
                      <a:pt x="37" y="331"/>
                    </a:lnTo>
                    <a:lnTo>
                      <a:pt x="62" y="305"/>
                    </a:lnTo>
                    <a:lnTo>
                      <a:pt x="94" y="287"/>
                    </a:lnTo>
                    <a:lnTo>
                      <a:pt x="62" y="268"/>
                    </a:lnTo>
                    <a:lnTo>
                      <a:pt x="37" y="244"/>
                    </a:lnTo>
                    <a:lnTo>
                      <a:pt x="18" y="215"/>
                    </a:lnTo>
                    <a:lnTo>
                      <a:pt x="5" y="182"/>
                    </a:lnTo>
                    <a:lnTo>
                      <a:pt x="0" y="143"/>
                    </a:lnTo>
                    <a:lnTo>
                      <a:pt x="5" y="107"/>
                    </a:lnTo>
                    <a:lnTo>
                      <a:pt x="18" y="74"/>
                    </a:lnTo>
                    <a:lnTo>
                      <a:pt x="37" y="44"/>
                    </a:lnTo>
                    <a:lnTo>
                      <a:pt x="62" y="19"/>
                    </a:lnTo>
                    <a:lnTo>
                      <a:pt x="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6E6E70"/>
                  </a:gs>
                  <a:gs pos="100000">
                    <a:srgbClr val="4E4E50"/>
                  </a:gs>
                </a:gsLst>
                <a:lin ang="27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  <a:scene3d>
                <a:camera prst="orthographicFront"/>
                <a:lightRig rig="flat" dir="t"/>
              </a:scene3d>
              <a:sp3d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6">
                <a:extLst>
                  <a:ext uri="{FF2B5EF4-FFF2-40B4-BE49-F238E27FC236}">
                    <a16:creationId xmlns:a16="http://schemas.microsoft.com/office/drawing/2014/main" id="{F245D5AE-3CC0-4F5B-A7C7-7CDD78D6C45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734157" y="2397580"/>
                <a:ext cx="2468563" cy="3025775"/>
              </a:xfrm>
              <a:custGeom>
                <a:avLst/>
                <a:gdLst>
                  <a:gd name="T0" fmla="*/ 1690 w 3111"/>
                  <a:gd name="T1" fmla="*/ 7 h 3812"/>
                  <a:gd name="T2" fmla="*/ 1947 w 3111"/>
                  <a:gd name="T3" fmla="*/ 51 h 3812"/>
                  <a:gd name="T4" fmla="*/ 2190 w 3111"/>
                  <a:gd name="T5" fmla="*/ 136 h 3812"/>
                  <a:gd name="T6" fmla="*/ 2412 w 3111"/>
                  <a:gd name="T7" fmla="*/ 257 h 3812"/>
                  <a:gd name="T8" fmla="*/ 2609 w 3111"/>
                  <a:gd name="T9" fmla="*/ 413 h 3812"/>
                  <a:gd name="T10" fmla="*/ 2780 w 3111"/>
                  <a:gd name="T11" fmla="*/ 597 h 3812"/>
                  <a:gd name="T12" fmla="*/ 2920 w 3111"/>
                  <a:gd name="T13" fmla="*/ 808 h 3812"/>
                  <a:gd name="T14" fmla="*/ 3022 w 3111"/>
                  <a:gd name="T15" fmla="*/ 1039 h 3812"/>
                  <a:gd name="T16" fmla="*/ 3089 w 3111"/>
                  <a:gd name="T17" fmla="*/ 1289 h 3812"/>
                  <a:gd name="T18" fmla="*/ 3111 w 3111"/>
                  <a:gd name="T19" fmla="*/ 1553 h 3812"/>
                  <a:gd name="T20" fmla="*/ 3090 w 3111"/>
                  <a:gd name="T21" fmla="*/ 1783 h 3812"/>
                  <a:gd name="T22" fmla="*/ 3033 w 3111"/>
                  <a:gd name="T23" fmla="*/ 2009 h 3812"/>
                  <a:gd name="T24" fmla="*/ 2951 w 3111"/>
                  <a:gd name="T25" fmla="*/ 2233 h 3812"/>
                  <a:gd name="T26" fmla="*/ 2851 w 3111"/>
                  <a:gd name="T27" fmla="*/ 2451 h 3812"/>
                  <a:gd name="T28" fmla="*/ 2745 w 3111"/>
                  <a:gd name="T29" fmla="*/ 2668 h 3812"/>
                  <a:gd name="T30" fmla="*/ 2631 w 3111"/>
                  <a:gd name="T31" fmla="*/ 2898 h 3812"/>
                  <a:gd name="T32" fmla="*/ 2532 w 3111"/>
                  <a:gd name="T33" fmla="*/ 3122 h 3812"/>
                  <a:gd name="T34" fmla="*/ 2454 w 3111"/>
                  <a:gd name="T35" fmla="*/ 3342 h 3812"/>
                  <a:gd name="T36" fmla="*/ 2410 w 3111"/>
                  <a:gd name="T37" fmla="*/ 3561 h 3812"/>
                  <a:gd name="T38" fmla="*/ 2399 w 3111"/>
                  <a:gd name="T39" fmla="*/ 3708 h 3812"/>
                  <a:gd name="T40" fmla="*/ 2362 w 3111"/>
                  <a:gd name="T41" fmla="*/ 3772 h 3812"/>
                  <a:gd name="T42" fmla="*/ 2300 w 3111"/>
                  <a:gd name="T43" fmla="*/ 3809 h 3812"/>
                  <a:gd name="T44" fmla="*/ 850 w 3111"/>
                  <a:gd name="T45" fmla="*/ 3812 h 3812"/>
                  <a:gd name="T46" fmla="*/ 778 w 3111"/>
                  <a:gd name="T47" fmla="*/ 3794 h 3812"/>
                  <a:gd name="T48" fmla="*/ 726 w 3111"/>
                  <a:gd name="T49" fmla="*/ 3742 h 3812"/>
                  <a:gd name="T50" fmla="*/ 706 w 3111"/>
                  <a:gd name="T51" fmla="*/ 3669 h 3812"/>
                  <a:gd name="T52" fmla="*/ 684 w 3111"/>
                  <a:gd name="T53" fmla="*/ 3460 h 3812"/>
                  <a:gd name="T54" fmla="*/ 623 w 3111"/>
                  <a:gd name="T55" fmla="*/ 3245 h 3812"/>
                  <a:gd name="T56" fmla="*/ 533 w 3111"/>
                  <a:gd name="T57" fmla="*/ 3024 h 3812"/>
                  <a:gd name="T58" fmla="*/ 427 w 3111"/>
                  <a:gd name="T59" fmla="*/ 2799 h 3812"/>
                  <a:gd name="T60" fmla="*/ 309 w 3111"/>
                  <a:gd name="T61" fmla="*/ 2562 h 3812"/>
                  <a:gd name="T62" fmla="*/ 193 w 3111"/>
                  <a:gd name="T63" fmla="*/ 2316 h 3812"/>
                  <a:gd name="T64" fmla="*/ 94 w 3111"/>
                  <a:gd name="T65" fmla="*/ 2064 h 3812"/>
                  <a:gd name="T66" fmla="*/ 26 w 3111"/>
                  <a:gd name="T67" fmla="*/ 1811 h 3812"/>
                  <a:gd name="T68" fmla="*/ 0 w 3111"/>
                  <a:gd name="T69" fmla="*/ 1553 h 3812"/>
                  <a:gd name="T70" fmla="*/ 22 w 3111"/>
                  <a:gd name="T71" fmla="*/ 1289 h 3812"/>
                  <a:gd name="T72" fmla="*/ 89 w 3111"/>
                  <a:gd name="T73" fmla="*/ 1039 h 3812"/>
                  <a:gd name="T74" fmla="*/ 191 w 3111"/>
                  <a:gd name="T75" fmla="*/ 808 h 3812"/>
                  <a:gd name="T76" fmla="*/ 331 w 3111"/>
                  <a:gd name="T77" fmla="*/ 597 h 3812"/>
                  <a:gd name="T78" fmla="*/ 502 w 3111"/>
                  <a:gd name="T79" fmla="*/ 413 h 3812"/>
                  <a:gd name="T80" fmla="*/ 699 w 3111"/>
                  <a:gd name="T81" fmla="*/ 257 h 3812"/>
                  <a:gd name="T82" fmla="*/ 921 w 3111"/>
                  <a:gd name="T83" fmla="*/ 136 h 3812"/>
                  <a:gd name="T84" fmla="*/ 1164 w 3111"/>
                  <a:gd name="T85" fmla="*/ 51 h 3812"/>
                  <a:gd name="T86" fmla="*/ 1421 w 3111"/>
                  <a:gd name="T87" fmla="*/ 7 h 3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111" h="3812">
                    <a:moveTo>
                      <a:pt x="1555" y="0"/>
                    </a:moveTo>
                    <a:lnTo>
                      <a:pt x="1690" y="7"/>
                    </a:lnTo>
                    <a:lnTo>
                      <a:pt x="1820" y="24"/>
                    </a:lnTo>
                    <a:lnTo>
                      <a:pt x="1947" y="51"/>
                    </a:lnTo>
                    <a:lnTo>
                      <a:pt x="2070" y="88"/>
                    </a:lnTo>
                    <a:lnTo>
                      <a:pt x="2190" y="136"/>
                    </a:lnTo>
                    <a:lnTo>
                      <a:pt x="2304" y="193"/>
                    </a:lnTo>
                    <a:lnTo>
                      <a:pt x="2412" y="257"/>
                    </a:lnTo>
                    <a:lnTo>
                      <a:pt x="2513" y="330"/>
                    </a:lnTo>
                    <a:lnTo>
                      <a:pt x="2609" y="413"/>
                    </a:lnTo>
                    <a:lnTo>
                      <a:pt x="2699" y="501"/>
                    </a:lnTo>
                    <a:lnTo>
                      <a:pt x="2780" y="597"/>
                    </a:lnTo>
                    <a:lnTo>
                      <a:pt x="2853" y="700"/>
                    </a:lnTo>
                    <a:lnTo>
                      <a:pt x="2920" y="808"/>
                    </a:lnTo>
                    <a:lnTo>
                      <a:pt x="2976" y="922"/>
                    </a:lnTo>
                    <a:lnTo>
                      <a:pt x="3022" y="1039"/>
                    </a:lnTo>
                    <a:lnTo>
                      <a:pt x="3061" y="1162"/>
                    </a:lnTo>
                    <a:lnTo>
                      <a:pt x="3089" y="1289"/>
                    </a:lnTo>
                    <a:lnTo>
                      <a:pt x="3105" y="1421"/>
                    </a:lnTo>
                    <a:lnTo>
                      <a:pt x="3111" y="1553"/>
                    </a:lnTo>
                    <a:lnTo>
                      <a:pt x="3105" y="1669"/>
                    </a:lnTo>
                    <a:lnTo>
                      <a:pt x="3090" y="1783"/>
                    </a:lnTo>
                    <a:lnTo>
                      <a:pt x="3067" y="1897"/>
                    </a:lnTo>
                    <a:lnTo>
                      <a:pt x="3033" y="2009"/>
                    </a:lnTo>
                    <a:lnTo>
                      <a:pt x="2995" y="2121"/>
                    </a:lnTo>
                    <a:lnTo>
                      <a:pt x="2951" y="2233"/>
                    </a:lnTo>
                    <a:lnTo>
                      <a:pt x="2903" y="2343"/>
                    </a:lnTo>
                    <a:lnTo>
                      <a:pt x="2851" y="2451"/>
                    </a:lnTo>
                    <a:lnTo>
                      <a:pt x="2798" y="2560"/>
                    </a:lnTo>
                    <a:lnTo>
                      <a:pt x="2745" y="2668"/>
                    </a:lnTo>
                    <a:lnTo>
                      <a:pt x="2686" y="2784"/>
                    </a:lnTo>
                    <a:lnTo>
                      <a:pt x="2631" y="2898"/>
                    </a:lnTo>
                    <a:lnTo>
                      <a:pt x="2579" y="3010"/>
                    </a:lnTo>
                    <a:lnTo>
                      <a:pt x="2532" y="3122"/>
                    </a:lnTo>
                    <a:lnTo>
                      <a:pt x="2489" y="3232"/>
                    </a:lnTo>
                    <a:lnTo>
                      <a:pt x="2454" y="3342"/>
                    </a:lnTo>
                    <a:lnTo>
                      <a:pt x="2427" y="3452"/>
                    </a:lnTo>
                    <a:lnTo>
                      <a:pt x="2410" y="3561"/>
                    </a:lnTo>
                    <a:lnTo>
                      <a:pt x="2405" y="3669"/>
                    </a:lnTo>
                    <a:lnTo>
                      <a:pt x="2399" y="3708"/>
                    </a:lnTo>
                    <a:lnTo>
                      <a:pt x="2385" y="3742"/>
                    </a:lnTo>
                    <a:lnTo>
                      <a:pt x="2362" y="3772"/>
                    </a:lnTo>
                    <a:lnTo>
                      <a:pt x="2333" y="3794"/>
                    </a:lnTo>
                    <a:lnTo>
                      <a:pt x="2300" y="3809"/>
                    </a:lnTo>
                    <a:lnTo>
                      <a:pt x="2261" y="3812"/>
                    </a:lnTo>
                    <a:lnTo>
                      <a:pt x="850" y="3812"/>
                    </a:lnTo>
                    <a:lnTo>
                      <a:pt x="811" y="3809"/>
                    </a:lnTo>
                    <a:lnTo>
                      <a:pt x="778" y="3794"/>
                    </a:lnTo>
                    <a:lnTo>
                      <a:pt x="748" y="3772"/>
                    </a:lnTo>
                    <a:lnTo>
                      <a:pt x="726" y="3742"/>
                    </a:lnTo>
                    <a:lnTo>
                      <a:pt x="712" y="3708"/>
                    </a:lnTo>
                    <a:lnTo>
                      <a:pt x="706" y="3669"/>
                    </a:lnTo>
                    <a:lnTo>
                      <a:pt x="701" y="3564"/>
                    </a:lnTo>
                    <a:lnTo>
                      <a:pt x="684" y="3460"/>
                    </a:lnTo>
                    <a:lnTo>
                      <a:pt x="658" y="3353"/>
                    </a:lnTo>
                    <a:lnTo>
                      <a:pt x="623" y="3245"/>
                    </a:lnTo>
                    <a:lnTo>
                      <a:pt x="581" y="3135"/>
                    </a:lnTo>
                    <a:lnTo>
                      <a:pt x="533" y="3024"/>
                    </a:lnTo>
                    <a:lnTo>
                      <a:pt x="482" y="2912"/>
                    </a:lnTo>
                    <a:lnTo>
                      <a:pt x="427" y="2799"/>
                    </a:lnTo>
                    <a:lnTo>
                      <a:pt x="370" y="2685"/>
                    </a:lnTo>
                    <a:lnTo>
                      <a:pt x="309" y="2562"/>
                    </a:lnTo>
                    <a:lnTo>
                      <a:pt x="250" y="2439"/>
                    </a:lnTo>
                    <a:lnTo>
                      <a:pt x="193" y="2316"/>
                    </a:lnTo>
                    <a:lnTo>
                      <a:pt x="142" y="2191"/>
                    </a:lnTo>
                    <a:lnTo>
                      <a:pt x="94" y="2064"/>
                    </a:lnTo>
                    <a:lnTo>
                      <a:pt x="55" y="1939"/>
                    </a:lnTo>
                    <a:lnTo>
                      <a:pt x="26" y="1811"/>
                    </a:lnTo>
                    <a:lnTo>
                      <a:pt x="8" y="1684"/>
                    </a:lnTo>
                    <a:lnTo>
                      <a:pt x="0" y="1553"/>
                    </a:lnTo>
                    <a:lnTo>
                      <a:pt x="6" y="1421"/>
                    </a:lnTo>
                    <a:lnTo>
                      <a:pt x="22" y="1289"/>
                    </a:lnTo>
                    <a:lnTo>
                      <a:pt x="50" y="1162"/>
                    </a:lnTo>
                    <a:lnTo>
                      <a:pt x="89" y="1039"/>
                    </a:lnTo>
                    <a:lnTo>
                      <a:pt x="136" y="922"/>
                    </a:lnTo>
                    <a:lnTo>
                      <a:pt x="191" y="808"/>
                    </a:lnTo>
                    <a:lnTo>
                      <a:pt x="258" y="700"/>
                    </a:lnTo>
                    <a:lnTo>
                      <a:pt x="331" y="597"/>
                    </a:lnTo>
                    <a:lnTo>
                      <a:pt x="412" y="501"/>
                    </a:lnTo>
                    <a:lnTo>
                      <a:pt x="502" y="413"/>
                    </a:lnTo>
                    <a:lnTo>
                      <a:pt x="598" y="330"/>
                    </a:lnTo>
                    <a:lnTo>
                      <a:pt x="699" y="257"/>
                    </a:lnTo>
                    <a:lnTo>
                      <a:pt x="807" y="193"/>
                    </a:lnTo>
                    <a:lnTo>
                      <a:pt x="921" y="136"/>
                    </a:lnTo>
                    <a:lnTo>
                      <a:pt x="1041" y="88"/>
                    </a:lnTo>
                    <a:lnTo>
                      <a:pt x="1164" y="51"/>
                    </a:lnTo>
                    <a:lnTo>
                      <a:pt x="1291" y="24"/>
                    </a:lnTo>
                    <a:lnTo>
                      <a:pt x="1421" y="7"/>
                    </a:lnTo>
                    <a:lnTo>
                      <a:pt x="155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blurRad="1270000" sx="107000" sy="107000" algn="ctr" rotWithShape="0">
                  <a:schemeClr val="bg1">
                    <a:alpha val="40000"/>
                  </a:schemeClr>
                </a:outerShdw>
              </a:effectLst>
              <a:scene3d>
                <a:camera prst="orthographicFront"/>
                <a:lightRig rig="flat" dir="t"/>
              </a:scene3d>
              <a:sp3d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1" name="자유형: 도형 35">
              <a:extLst>
                <a:ext uri="{FF2B5EF4-FFF2-40B4-BE49-F238E27FC236}">
                  <a16:creationId xmlns:a16="http://schemas.microsoft.com/office/drawing/2014/main" id="{5C0614E6-783E-4D0A-9B0E-82AB5122E884}"/>
                </a:ext>
              </a:extLst>
            </p:cNvPr>
            <p:cNvSpPr/>
            <p:nvPr/>
          </p:nvSpPr>
          <p:spPr>
            <a:xfrm rot="15645894" flipH="1">
              <a:off x="7821024" y="2648809"/>
              <a:ext cx="1941215" cy="1468351"/>
            </a:xfrm>
            <a:custGeom>
              <a:avLst/>
              <a:gdLst>
                <a:gd name="connsiteX0" fmla="*/ 0 w 1941215"/>
                <a:gd name="connsiteY0" fmla="*/ 1283287 h 1468351"/>
                <a:gd name="connsiteX1" fmla="*/ 50328 w 1941215"/>
                <a:gd name="connsiteY1" fmla="*/ 1303400 h 1468351"/>
                <a:gd name="connsiteX2" fmla="*/ 477167 w 1941215"/>
                <a:gd name="connsiteY2" fmla="*/ 1418806 h 1468351"/>
                <a:gd name="connsiteX3" fmla="*/ 1771978 w 1941215"/>
                <a:gd name="connsiteY3" fmla="*/ 1363027 h 1468351"/>
                <a:gd name="connsiteX4" fmla="*/ 1941215 w 1941215"/>
                <a:gd name="connsiteY4" fmla="*/ 1308701 h 1468351"/>
                <a:gd name="connsiteX5" fmla="*/ 1509633 w 1941215"/>
                <a:gd name="connsiteY5" fmla="*/ 16607 h 1468351"/>
                <a:gd name="connsiteX6" fmla="*/ 1404730 w 1941215"/>
                <a:gd name="connsiteY6" fmla="*/ 50281 h 1468351"/>
                <a:gd name="connsiteX7" fmla="*/ 730029 w 1941215"/>
                <a:gd name="connsiteY7" fmla="*/ 79347 h 1468351"/>
                <a:gd name="connsiteX8" fmla="*/ 507612 w 1941215"/>
                <a:gd name="connsiteY8" fmla="*/ 19211 h 1468351"/>
                <a:gd name="connsiteX9" fmla="*/ 464405 w 1941215"/>
                <a:gd name="connsiteY9" fmla="*/ 0 h 1468351"/>
                <a:gd name="connsiteX10" fmla="*/ 0 w 1941215"/>
                <a:gd name="connsiteY10" fmla="*/ 1283287 h 146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41215" h="1468351">
                  <a:moveTo>
                    <a:pt x="0" y="1283287"/>
                  </a:moveTo>
                  <a:lnTo>
                    <a:pt x="50328" y="1303400"/>
                  </a:lnTo>
                  <a:cubicBezTo>
                    <a:pt x="187909" y="1352346"/>
                    <a:pt x="330483" y="1391114"/>
                    <a:pt x="477167" y="1418806"/>
                  </a:cubicBezTo>
                  <a:cubicBezTo>
                    <a:pt x="917219" y="1501878"/>
                    <a:pt x="1359170" y="1478626"/>
                    <a:pt x="1771978" y="1363027"/>
                  </a:cubicBezTo>
                  <a:lnTo>
                    <a:pt x="1941215" y="1308701"/>
                  </a:lnTo>
                  <a:lnTo>
                    <a:pt x="1509633" y="16607"/>
                  </a:lnTo>
                  <a:lnTo>
                    <a:pt x="1404730" y="50281"/>
                  </a:lnTo>
                  <a:cubicBezTo>
                    <a:pt x="1189623" y="110518"/>
                    <a:pt x="959331" y="122634"/>
                    <a:pt x="730029" y="79347"/>
                  </a:cubicBezTo>
                  <a:cubicBezTo>
                    <a:pt x="653595" y="64917"/>
                    <a:pt x="579302" y="44716"/>
                    <a:pt x="507612" y="19211"/>
                  </a:cubicBezTo>
                  <a:lnTo>
                    <a:pt x="464405" y="0"/>
                  </a:lnTo>
                  <a:lnTo>
                    <a:pt x="0" y="12832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77800" dist="38100" dir="60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자유형: 도형 39">
              <a:extLst>
                <a:ext uri="{FF2B5EF4-FFF2-40B4-BE49-F238E27FC236}">
                  <a16:creationId xmlns:a16="http://schemas.microsoft.com/office/drawing/2014/main" id="{0CD80907-B05C-4CDA-A26F-9A78223D744C}"/>
                </a:ext>
              </a:extLst>
            </p:cNvPr>
            <p:cNvSpPr/>
            <p:nvPr/>
          </p:nvSpPr>
          <p:spPr>
            <a:xfrm rot="15645894" flipH="1">
              <a:off x="7153546" y="1008606"/>
              <a:ext cx="1948617" cy="1958017"/>
            </a:xfrm>
            <a:custGeom>
              <a:avLst/>
              <a:gdLst>
                <a:gd name="connsiteX0" fmla="*/ 0 w 1948617"/>
                <a:gd name="connsiteY0" fmla="*/ 668237 h 1958017"/>
                <a:gd name="connsiteX1" fmla="*/ 64130 w 1948617"/>
                <a:gd name="connsiteY1" fmla="*/ 782609 h 1958017"/>
                <a:gd name="connsiteX2" fmla="*/ 1335321 w 1948617"/>
                <a:gd name="connsiteY2" fmla="*/ 1898530 h 1958017"/>
                <a:gd name="connsiteX3" fmla="*/ 1484165 w 1948617"/>
                <a:gd name="connsiteY3" fmla="*/ 1958017 h 1958017"/>
                <a:gd name="connsiteX4" fmla="*/ 1948617 w 1948617"/>
                <a:gd name="connsiteY4" fmla="*/ 674602 h 1958017"/>
                <a:gd name="connsiteX5" fmla="*/ 1788312 w 1948617"/>
                <a:gd name="connsiteY5" fmla="*/ 603327 h 1958017"/>
                <a:gd name="connsiteX6" fmla="*/ 1227202 w 1948617"/>
                <a:gd name="connsiteY6" fmla="*/ 71621 h 1958017"/>
                <a:gd name="connsiteX7" fmla="*/ 1187043 w 1948617"/>
                <a:gd name="connsiteY7" fmla="*/ 0 h 1958017"/>
                <a:gd name="connsiteX8" fmla="*/ 0 w 1948617"/>
                <a:gd name="connsiteY8" fmla="*/ 668237 h 1958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8617" h="1958017">
                  <a:moveTo>
                    <a:pt x="0" y="668237"/>
                  </a:moveTo>
                  <a:lnTo>
                    <a:pt x="64130" y="782609"/>
                  </a:lnTo>
                  <a:cubicBezTo>
                    <a:pt x="363305" y="1271742"/>
                    <a:pt x="805847" y="1662943"/>
                    <a:pt x="1335321" y="1898530"/>
                  </a:cubicBezTo>
                  <a:lnTo>
                    <a:pt x="1484165" y="1958017"/>
                  </a:lnTo>
                  <a:lnTo>
                    <a:pt x="1948617" y="674602"/>
                  </a:lnTo>
                  <a:lnTo>
                    <a:pt x="1788312" y="603327"/>
                  </a:lnTo>
                  <a:cubicBezTo>
                    <a:pt x="1557213" y="478586"/>
                    <a:pt x="1363609" y="294639"/>
                    <a:pt x="1227202" y="71621"/>
                  </a:cubicBezTo>
                  <a:lnTo>
                    <a:pt x="1187043" y="0"/>
                  </a:lnTo>
                  <a:lnTo>
                    <a:pt x="0" y="6682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38100" dir="3000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자유형: 도형 40">
              <a:extLst>
                <a:ext uri="{FF2B5EF4-FFF2-40B4-BE49-F238E27FC236}">
                  <a16:creationId xmlns:a16="http://schemas.microsoft.com/office/drawing/2014/main" id="{EEA9978D-654F-4226-8911-9CCF80827E62}"/>
                </a:ext>
              </a:extLst>
            </p:cNvPr>
            <p:cNvSpPr/>
            <p:nvPr/>
          </p:nvSpPr>
          <p:spPr>
            <a:xfrm rot="15645894" flipH="1">
              <a:off x="6003345" y="673991"/>
              <a:ext cx="1538981" cy="1936181"/>
            </a:xfrm>
            <a:custGeom>
              <a:avLst/>
              <a:gdLst>
                <a:gd name="connsiteX0" fmla="*/ 38664 w 1538982"/>
                <a:gd name="connsiteY0" fmla="*/ 1035887 h 1936181"/>
                <a:gd name="connsiteX1" fmla="*/ 312470 w 1538982"/>
                <a:gd name="connsiteY1" fmla="*/ 1865790 h 1936181"/>
                <a:gd name="connsiteX2" fmla="*/ 351939 w 1538982"/>
                <a:gd name="connsiteY2" fmla="*/ 1936181 h 1936181"/>
                <a:gd name="connsiteX3" fmla="*/ 1538982 w 1538982"/>
                <a:gd name="connsiteY3" fmla="*/ 1267945 h 1936181"/>
                <a:gd name="connsiteX4" fmla="*/ 1526000 w 1538982"/>
                <a:gd name="connsiteY4" fmla="*/ 1244792 h 1936181"/>
                <a:gd name="connsiteX5" fmla="*/ 1383326 w 1538982"/>
                <a:gd name="connsiteY5" fmla="*/ 812346 h 1936181"/>
                <a:gd name="connsiteX6" fmla="*/ 1378411 w 1538982"/>
                <a:gd name="connsiteY6" fmla="*/ 356999 h 1936181"/>
                <a:gd name="connsiteX7" fmla="*/ 1387755 w 1538982"/>
                <a:gd name="connsiteY7" fmla="*/ 306100 h 1936181"/>
                <a:gd name="connsiteX8" fmla="*/ 58977 w 1538982"/>
                <a:gd name="connsiteY8" fmla="*/ 0 h 1936181"/>
                <a:gd name="connsiteX9" fmla="*/ 29231 w 1538982"/>
                <a:gd name="connsiteY9" fmla="*/ 162033 h 1936181"/>
                <a:gd name="connsiteX10" fmla="*/ 38664 w 1538982"/>
                <a:gd name="connsiteY10" fmla="*/ 1035887 h 1936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8982" h="1936181">
                  <a:moveTo>
                    <a:pt x="38664" y="1035887"/>
                  </a:moveTo>
                  <a:cubicBezTo>
                    <a:pt x="87624" y="1330395"/>
                    <a:pt x="181244" y="1609433"/>
                    <a:pt x="312470" y="1865790"/>
                  </a:cubicBezTo>
                  <a:lnTo>
                    <a:pt x="351939" y="1936181"/>
                  </a:lnTo>
                  <a:lnTo>
                    <a:pt x="1538982" y="1267945"/>
                  </a:lnTo>
                  <a:lnTo>
                    <a:pt x="1526000" y="1244792"/>
                  </a:lnTo>
                  <a:cubicBezTo>
                    <a:pt x="1457621" y="1111209"/>
                    <a:pt x="1408838" y="965808"/>
                    <a:pt x="1383326" y="812346"/>
                  </a:cubicBezTo>
                  <a:cubicBezTo>
                    <a:pt x="1357814" y="658884"/>
                    <a:pt x="1356930" y="505520"/>
                    <a:pt x="1378411" y="356999"/>
                  </a:cubicBezTo>
                  <a:lnTo>
                    <a:pt x="1387755" y="306100"/>
                  </a:lnTo>
                  <a:lnTo>
                    <a:pt x="58977" y="0"/>
                  </a:lnTo>
                  <a:lnTo>
                    <a:pt x="29231" y="162033"/>
                  </a:lnTo>
                  <a:cubicBezTo>
                    <a:pt x="-11993" y="447060"/>
                    <a:pt x="-10296" y="741379"/>
                    <a:pt x="38664" y="1035887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2794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: 도형 38">
              <a:extLst>
                <a:ext uri="{FF2B5EF4-FFF2-40B4-BE49-F238E27FC236}">
                  <a16:creationId xmlns:a16="http://schemas.microsoft.com/office/drawing/2014/main" id="{4F84DE67-54B0-4A19-A4FF-C95888CB3C62}"/>
                </a:ext>
              </a:extLst>
            </p:cNvPr>
            <p:cNvSpPr/>
            <p:nvPr/>
          </p:nvSpPr>
          <p:spPr>
            <a:xfrm rot="15645894" flipH="1">
              <a:off x="4271368" y="1140984"/>
              <a:ext cx="1839692" cy="1941997"/>
            </a:xfrm>
            <a:custGeom>
              <a:avLst/>
              <a:gdLst>
                <a:gd name="connsiteX0" fmla="*/ 0 w 1839692"/>
                <a:gd name="connsiteY0" fmla="*/ 1635898 h 1941997"/>
                <a:gd name="connsiteX1" fmla="*/ 1328778 w 1839692"/>
                <a:gd name="connsiteY1" fmla="*/ 1941997 h 1941997"/>
                <a:gd name="connsiteX2" fmla="*/ 1339052 w 1839692"/>
                <a:gd name="connsiteY2" fmla="*/ 1886032 h 1941997"/>
                <a:gd name="connsiteX3" fmla="*/ 1697951 w 1839692"/>
                <a:gd name="connsiteY3" fmla="*/ 1201379 h 1941997"/>
                <a:gd name="connsiteX4" fmla="*/ 1839692 w 1839692"/>
                <a:gd name="connsiteY4" fmla="*/ 1069903 h 1941997"/>
                <a:gd name="connsiteX5" fmla="*/ 992769 w 1839692"/>
                <a:gd name="connsiteY5" fmla="*/ 0 h 1941997"/>
                <a:gd name="connsiteX6" fmla="*/ 850268 w 1839692"/>
                <a:gd name="connsiteY6" fmla="*/ 122405 h 1941997"/>
                <a:gd name="connsiteX7" fmla="*/ 8501 w 1839692"/>
                <a:gd name="connsiteY7" fmla="*/ 1589591 h 1941997"/>
                <a:gd name="connsiteX8" fmla="*/ 0 w 1839692"/>
                <a:gd name="connsiteY8" fmla="*/ 1635898 h 194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9692" h="1941997">
                  <a:moveTo>
                    <a:pt x="0" y="1635898"/>
                  </a:moveTo>
                  <a:lnTo>
                    <a:pt x="1328778" y="1941997"/>
                  </a:lnTo>
                  <a:lnTo>
                    <a:pt x="1339052" y="1886032"/>
                  </a:lnTo>
                  <a:cubicBezTo>
                    <a:pt x="1395966" y="1630876"/>
                    <a:pt x="1519642" y="1394183"/>
                    <a:pt x="1697951" y="1201379"/>
                  </a:cubicBezTo>
                  <a:lnTo>
                    <a:pt x="1839692" y="1069903"/>
                  </a:lnTo>
                  <a:lnTo>
                    <a:pt x="992769" y="0"/>
                  </a:lnTo>
                  <a:lnTo>
                    <a:pt x="850268" y="122405"/>
                  </a:lnTo>
                  <a:cubicBezTo>
                    <a:pt x="425496" y="516629"/>
                    <a:pt x="133328" y="1029971"/>
                    <a:pt x="8501" y="1589591"/>
                  </a:cubicBezTo>
                  <a:lnTo>
                    <a:pt x="0" y="16358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: 도형 34">
              <a:extLst>
                <a:ext uri="{FF2B5EF4-FFF2-40B4-BE49-F238E27FC236}">
                  <a16:creationId xmlns:a16="http://schemas.microsoft.com/office/drawing/2014/main" id="{410CC144-213C-48F4-A0B3-6317ADF67DC2}"/>
                </a:ext>
              </a:extLst>
            </p:cNvPr>
            <p:cNvSpPr/>
            <p:nvPr/>
          </p:nvSpPr>
          <p:spPr>
            <a:xfrm rot="15645894" flipH="1">
              <a:off x="3703134" y="2343191"/>
              <a:ext cx="1797660" cy="1703764"/>
            </a:xfrm>
            <a:custGeom>
              <a:avLst/>
              <a:gdLst>
                <a:gd name="connsiteX0" fmla="*/ 0 w 1797660"/>
                <a:gd name="connsiteY0" fmla="*/ 633968 h 1703764"/>
                <a:gd name="connsiteX1" fmla="*/ 846838 w 1797660"/>
                <a:gd name="connsiteY1" fmla="*/ 1703764 h 1703764"/>
                <a:gd name="connsiteX2" fmla="*/ 868384 w 1797660"/>
                <a:gd name="connsiteY2" fmla="*/ 1683777 h 1703764"/>
                <a:gd name="connsiteX3" fmla="*/ 1059381 w 1797660"/>
                <a:gd name="connsiteY3" fmla="*/ 1554914 h 1703764"/>
                <a:gd name="connsiteX4" fmla="*/ 1707195 w 1797660"/>
                <a:gd name="connsiteY4" fmla="*/ 1364120 h 1703764"/>
                <a:gd name="connsiteX5" fmla="*/ 1797660 w 1797660"/>
                <a:gd name="connsiteY5" fmla="*/ 1362414 h 1703764"/>
                <a:gd name="connsiteX6" fmla="*/ 1797660 w 1797660"/>
                <a:gd name="connsiteY6" fmla="*/ 0 h 1703764"/>
                <a:gd name="connsiteX7" fmla="*/ 1629960 w 1797660"/>
                <a:gd name="connsiteY7" fmla="*/ 3163 h 1703764"/>
                <a:gd name="connsiteX8" fmla="*/ 386746 w 1797660"/>
                <a:gd name="connsiteY8" fmla="*/ 369314 h 1703764"/>
                <a:gd name="connsiteX9" fmla="*/ 20204 w 1797660"/>
                <a:gd name="connsiteY9" fmla="*/ 616614 h 1703764"/>
                <a:gd name="connsiteX10" fmla="*/ 0 w 1797660"/>
                <a:gd name="connsiteY10" fmla="*/ 633968 h 170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97660" h="1703764">
                  <a:moveTo>
                    <a:pt x="0" y="633968"/>
                  </a:moveTo>
                  <a:lnTo>
                    <a:pt x="846838" y="1703764"/>
                  </a:lnTo>
                  <a:lnTo>
                    <a:pt x="868384" y="1683777"/>
                  </a:lnTo>
                  <a:cubicBezTo>
                    <a:pt x="927967" y="1636449"/>
                    <a:pt x="991727" y="1593298"/>
                    <a:pt x="1059381" y="1554914"/>
                  </a:cubicBezTo>
                  <a:cubicBezTo>
                    <a:pt x="1262345" y="1439766"/>
                    <a:pt x="1484170" y="1376721"/>
                    <a:pt x="1707195" y="1364120"/>
                  </a:cubicBezTo>
                  <a:lnTo>
                    <a:pt x="1797660" y="1362414"/>
                  </a:lnTo>
                  <a:lnTo>
                    <a:pt x="1797660" y="0"/>
                  </a:lnTo>
                  <a:lnTo>
                    <a:pt x="1629960" y="3163"/>
                  </a:lnTo>
                  <a:cubicBezTo>
                    <a:pt x="1201954" y="27344"/>
                    <a:pt x="776251" y="148333"/>
                    <a:pt x="386746" y="369314"/>
                  </a:cubicBezTo>
                  <a:cubicBezTo>
                    <a:pt x="256911" y="442975"/>
                    <a:pt x="134549" y="525787"/>
                    <a:pt x="20204" y="616614"/>
                  </a:cubicBezTo>
                  <a:lnTo>
                    <a:pt x="0" y="6339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자유형: 도형 15">
              <a:extLst>
                <a:ext uri="{FF2B5EF4-FFF2-40B4-BE49-F238E27FC236}">
                  <a16:creationId xmlns:a16="http://schemas.microsoft.com/office/drawing/2014/main" id="{251CC0D1-EC12-4B1A-B274-F60A51796D71}"/>
                </a:ext>
              </a:extLst>
            </p:cNvPr>
            <p:cNvSpPr/>
            <p:nvPr/>
          </p:nvSpPr>
          <p:spPr>
            <a:xfrm rot="15645894" flipH="1">
              <a:off x="3982745" y="4131361"/>
              <a:ext cx="1830995" cy="1714683"/>
            </a:xfrm>
            <a:custGeom>
              <a:avLst/>
              <a:gdLst>
                <a:gd name="connsiteX0" fmla="*/ 1 w 1830995"/>
                <a:gd name="connsiteY0" fmla="*/ 1363220 h 1714683"/>
                <a:gd name="connsiteX1" fmla="*/ 17466 w 1830995"/>
                <a:gd name="connsiteY1" fmla="*/ 1362891 h 1714683"/>
                <a:gd name="connsiteX2" fmla="*/ 949291 w 1830995"/>
                <a:gd name="connsiteY2" fmla="*/ 1714683 h 1714683"/>
                <a:gd name="connsiteX3" fmla="*/ 1830995 w 1830995"/>
                <a:gd name="connsiteY3" fmla="*/ 675121 h 1714683"/>
                <a:gd name="connsiteX4" fmla="*/ 42738 w 1830995"/>
                <a:gd name="connsiteY4" fmla="*/ 0 h 1714683"/>
                <a:gd name="connsiteX5" fmla="*/ 0 w 1830995"/>
                <a:gd name="connsiteY5" fmla="*/ 806 h 1714683"/>
                <a:gd name="connsiteX6" fmla="*/ 1 w 1830995"/>
                <a:gd name="connsiteY6" fmla="*/ 1363220 h 171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0995" h="1714683">
                  <a:moveTo>
                    <a:pt x="1" y="1363220"/>
                  </a:moveTo>
                  <a:lnTo>
                    <a:pt x="17466" y="1362891"/>
                  </a:lnTo>
                  <a:cubicBezTo>
                    <a:pt x="351868" y="1369144"/>
                    <a:pt x="682346" y="1488275"/>
                    <a:pt x="949291" y="1714683"/>
                  </a:cubicBezTo>
                  <a:lnTo>
                    <a:pt x="1830995" y="675121"/>
                  </a:lnTo>
                  <a:cubicBezTo>
                    <a:pt x="1318704" y="240623"/>
                    <a:pt x="684486" y="12000"/>
                    <a:pt x="42738" y="0"/>
                  </a:cubicBezTo>
                  <a:lnTo>
                    <a:pt x="0" y="806"/>
                  </a:lnTo>
                  <a:lnTo>
                    <a:pt x="1" y="13632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03200" dist="38100" dir="16200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5318196" y="1106452"/>
            <a:ext cx="2641677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유저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맞춤형 도서 추천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비슷한 유저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성별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나이를 토대로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/>
            </a:r>
            <a:b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</a:b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유저 취향에 맞는 도서 추천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2234483" y="2140284"/>
            <a:ext cx="2641677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관심 카테고리 통계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세부 관심 카테고리 분석 제공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1417248" y="3692335"/>
            <a:ext cx="2641677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도서 랭킹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평점순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리뷰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개수순으로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정렬된 도서 목록 제공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1826351" y="5320504"/>
            <a:ext cx="2641677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데이터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수집기</a:t>
            </a:r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추천의 정확성을 높이기 위한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/>
            </a:r>
            <a:b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</a:b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도서 리뷰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수집기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8567564" y="2140284"/>
            <a:ext cx="2641677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리뷰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스포일러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 숨기기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댓글 작성 시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스포일러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주의 표시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9055847" y="3730019"/>
            <a:ext cx="2641677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별점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 그래프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사용자 리뷰 분포 확인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8797086" y="5404145"/>
            <a:ext cx="2641677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도서 추천 컨텐츠 연결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도서 추천 관련 컨텐츠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/>
            </a:r>
            <a:b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</a:b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유튜브 링크 제공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413820" y="3738464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413820" y="4390291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a신디나루M" panose="02020600000000000000" pitchFamily="18" charset="-127"/>
                <a:ea typeface="a신디나루M" panose="02020600000000000000" pitchFamily="18" charset="-127"/>
              </a:rPr>
              <a:t>SERVICE </a:t>
            </a:r>
            <a:r>
              <a:rPr lang="ko-KR" altLang="en-US" sz="2400" b="1" i="1" kern="0" dirty="0" smtClean="0">
                <a:solidFill>
                  <a:srgbClr val="545871"/>
                </a:solidFill>
                <a:latin typeface="a신디나루M" panose="02020600000000000000" pitchFamily="18" charset="-127"/>
                <a:ea typeface="a신디나루M" panose="02020600000000000000" pitchFamily="18" charset="-127"/>
              </a:rPr>
              <a:t>기능 상세</a:t>
            </a:r>
            <a:endParaRPr kumimoji="0" lang="en-US" altLang="ko-KR" sz="2400" b="1" i="1" u="none" strike="noStrike" kern="0" cap="none" spc="0" normalizeH="0" baseline="0" noProof="0" dirty="0" smtClean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a신디나루M" panose="02020600000000000000" pitchFamily="18" charset="-127"/>
              <a:ea typeface="a신디나루M" panose="02020600000000000000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 smtClean="0">
                <a:solidFill>
                  <a:srgbClr val="54587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Book U Love, Book Recommendation Service</a:t>
            </a:r>
            <a:endParaRPr lang="ko-KR" altLang="en-US" sz="9600" kern="0" dirty="0">
              <a:solidFill>
                <a:srgbClr val="54587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445" y="4081149"/>
            <a:ext cx="496119" cy="4961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491" y="3166520"/>
            <a:ext cx="410922" cy="4109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704" y="5351318"/>
            <a:ext cx="420619" cy="42061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91" y="5374575"/>
            <a:ext cx="420619" cy="42061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08" y="3146056"/>
            <a:ext cx="431384" cy="43138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43" y="4176611"/>
            <a:ext cx="474574" cy="4745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10" y="2785637"/>
            <a:ext cx="478894" cy="47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5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/>
          <p:cNvGrpSpPr/>
          <p:nvPr/>
        </p:nvGrpSpPr>
        <p:grpSpPr>
          <a:xfrm>
            <a:off x="2195342" y="1256547"/>
            <a:ext cx="8816368" cy="5112378"/>
            <a:chOff x="321277" y="158825"/>
            <a:chExt cx="11552822" cy="6699175"/>
          </a:xfrm>
        </p:grpSpPr>
        <p:sp>
          <p:nvSpPr>
            <p:cNvPr id="116" name="양쪽 모서리가 둥근 사각형 115"/>
            <p:cNvSpPr/>
            <p:nvPr/>
          </p:nvSpPr>
          <p:spPr>
            <a:xfrm>
              <a:off x="321277" y="158825"/>
              <a:ext cx="11552822" cy="540000"/>
            </a:xfrm>
            <a:prstGeom prst="round2SameRect">
              <a:avLst>
                <a:gd name="adj1" fmla="val 30688"/>
                <a:gd name="adj2" fmla="val 0"/>
              </a:avLst>
            </a:prstGeom>
            <a:solidFill>
              <a:srgbClr val="FFCCCC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321277" y="698825"/>
              <a:ext cx="11552822" cy="6159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9284636" y="365048"/>
              <a:ext cx="955185" cy="145042"/>
              <a:chOff x="567622" y="6375432"/>
              <a:chExt cx="955185" cy="145042"/>
            </a:xfrm>
          </p:grpSpPr>
          <p:sp>
            <p:nvSpPr>
              <p:cNvPr id="124" name="Freeform 10"/>
              <p:cNvSpPr>
                <a:spLocks/>
              </p:cNvSpPr>
              <p:nvPr/>
            </p:nvSpPr>
            <p:spPr bwMode="auto">
              <a:xfrm>
                <a:off x="1000116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solidFill>
                <a:srgbClr val="FC809C"/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10"/>
              <p:cNvSpPr>
                <a:spLocks/>
              </p:cNvSpPr>
              <p:nvPr/>
            </p:nvSpPr>
            <p:spPr bwMode="auto">
              <a:xfrm>
                <a:off x="1394519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>
                <a:off x="1316685" y="6375432"/>
                <a:ext cx="36000" cy="14504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7" name="그룹 126"/>
              <p:cNvGrpSpPr/>
              <p:nvPr/>
            </p:nvGrpSpPr>
            <p:grpSpPr>
              <a:xfrm flipH="1">
                <a:off x="567622" y="6375432"/>
                <a:ext cx="208503" cy="145042"/>
                <a:chOff x="696211" y="6375432"/>
                <a:chExt cx="208503" cy="145042"/>
              </a:xfrm>
            </p:grpSpPr>
            <p:sp>
              <p:nvSpPr>
                <p:cNvPr id="128" name="Freeform 10"/>
                <p:cNvSpPr>
                  <a:spLocks/>
                </p:cNvSpPr>
                <p:nvPr/>
              </p:nvSpPr>
              <p:spPr bwMode="auto">
                <a:xfrm>
                  <a:off x="776426" y="6375432"/>
                  <a:ext cx="128288" cy="145042"/>
                </a:xfrm>
                <a:custGeom>
                  <a:avLst/>
                  <a:gdLst>
                    <a:gd name="T0" fmla="*/ 777 w 804"/>
                    <a:gd name="T1" fmla="*/ 405 h 911"/>
                    <a:gd name="T2" fmla="*/ 85 w 804"/>
                    <a:gd name="T3" fmla="*/ 7 h 911"/>
                    <a:gd name="T4" fmla="*/ 72 w 804"/>
                    <a:gd name="T5" fmla="*/ 0 h 911"/>
                    <a:gd name="T6" fmla="*/ 42 w 804"/>
                    <a:gd name="T7" fmla="*/ 0 h 911"/>
                    <a:gd name="T8" fmla="*/ 29 w 804"/>
                    <a:gd name="T9" fmla="*/ 7 h 911"/>
                    <a:gd name="T10" fmla="*/ 16 w 804"/>
                    <a:gd name="T11" fmla="*/ 16 h 911"/>
                    <a:gd name="T12" fmla="*/ 1 w 804"/>
                    <a:gd name="T13" fmla="*/ 40 h 911"/>
                    <a:gd name="T14" fmla="*/ 0 w 804"/>
                    <a:gd name="T15" fmla="*/ 56 h 911"/>
                    <a:gd name="T16" fmla="*/ 0 w 804"/>
                    <a:gd name="T17" fmla="*/ 855 h 911"/>
                    <a:gd name="T18" fmla="*/ 1 w 804"/>
                    <a:gd name="T19" fmla="*/ 869 h 911"/>
                    <a:gd name="T20" fmla="*/ 16 w 804"/>
                    <a:gd name="T21" fmla="*/ 895 h 911"/>
                    <a:gd name="T22" fmla="*/ 29 w 804"/>
                    <a:gd name="T23" fmla="*/ 904 h 911"/>
                    <a:gd name="T24" fmla="*/ 42 w 804"/>
                    <a:gd name="T25" fmla="*/ 910 h 911"/>
                    <a:gd name="T26" fmla="*/ 56 w 804"/>
                    <a:gd name="T27" fmla="*/ 911 h 911"/>
                    <a:gd name="T28" fmla="*/ 72 w 804"/>
                    <a:gd name="T29" fmla="*/ 910 h 911"/>
                    <a:gd name="T30" fmla="*/ 85 w 804"/>
                    <a:gd name="T31" fmla="*/ 904 h 911"/>
                    <a:gd name="T32" fmla="*/ 777 w 804"/>
                    <a:gd name="T33" fmla="*/ 504 h 911"/>
                    <a:gd name="T34" fmla="*/ 789 w 804"/>
                    <a:gd name="T35" fmla="*/ 496 h 911"/>
                    <a:gd name="T36" fmla="*/ 803 w 804"/>
                    <a:gd name="T37" fmla="*/ 470 h 911"/>
                    <a:gd name="T38" fmla="*/ 804 w 804"/>
                    <a:gd name="T39" fmla="*/ 456 h 911"/>
                    <a:gd name="T40" fmla="*/ 803 w 804"/>
                    <a:gd name="T41" fmla="*/ 440 h 911"/>
                    <a:gd name="T42" fmla="*/ 789 w 804"/>
                    <a:gd name="T43" fmla="*/ 414 h 911"/>
                    <a:gd name="T44" fmla="*/ 777 w 804"/>
                    <a:gd name="T45" fmla="*/ 405 h 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04" h="911">
                      <a:moveTo>
                        <a:pt x="777" y="405"/>
                      </a:moveTo>
                      <a:lnTo>
                        <a:pt x="85" y="7"/>
                      </a:lnTo>
                      <a:lnTo>
                        <a:pt x="72" y="0"/>
                      </a:lnTo>
                      <a:lnTo>
                        <a:pt x="42" y="0"/>
                      </a:lnTo>
                      <a:lnTo>
                        <a:pt x="29" y="7"/>
                      </a:lnTo>
                      <a:lnTo>
                        <a:pt x="16" y="16"/>
                      </a:lnTo>
                      <a:lnTo>
                        <a:pt x="1" y="40"/>
                      </a:lnTo>
                      <a:lnTo>
                        <a:pt x="0" y="56"/>
                      </a:lnTo>
                      <a:lnTo>
                        <a:pt x="0" y="855"/>
                      </a:lnTo>
                      <a:lnTo>
                        <a:pt x="1" y="869"/>
                      </a:lnTo>
                      <a:lnTo>
                        <a:pt x="16" y="895"/>
                      </a:lnTo>
                      <a:lnTo>
                        <a:pt x="29" y="904"/>
                      </a:lnTo>
                      <a:lnTo>
                        <a:pt x="42" y="910"/>
                      </a:lnTo>
                      <a:lnTo>
                        <a:pt x="56" y="911"/>
                      </a:lnTo>
                      <a:lnTo>
                        <a:pt x="72" y="910"/>
                      </a:lnTo>
                      <a:lnTo>
                        <a:pt x="85" y="904"/>
                      </a:lnTo>
                      <a:lnTo>
                        <a:pt x="777" y="504"/>
                      </a:lnTo>
                      <a:lnTo>
                        <a:pt x="789" y="496"/>
                      </a:lnTo>
                      <a:lnTo>
                        <a:pt x="803" y="470"/>
                      </a:lnTo>
                      <a:lnTo>
                        <a:pt x="804" y="456"/>
                      </a:lnTo>
                      <a:lnTo>
                        <a:pt x="803" y="440"/>
                      </a:lnTo>
                      <a:lnTo>
                        <a:pt x="789" y="414"/>
                      </a:lnTo>
                      <a:lnTo>
                        <a:pt x="777" y="4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696211" y="6375432"/>
                  <a:ext cx="36000" cy="1450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19" name="타원 118"/>
            <p:cNvSpPr/>
            <p:nvPr/>
          </p:nvSpPr>
          <p:spPr>
            <a:xfrm>
              <a:off x="10743673" y="341578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0" name="타원 119"/>
            <p:cNvSpPr/>
            <p:nvPr/>
          </p:nvSpPr>
          <p:spPr>
            <a:xfrm>
              <a:off x="11045008" y="341578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1" name="타원 120"/>
            <p:cNvSpPr/>
            <p:nvPr/>
          </p:nvSpPr>
          <p:spPr>
            <a:xfrm>
              <a:off x="11346343" y="341578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5006686" y="335631"/>
              <a:ext cx="3600000" cy="1452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23" name="직선 연결선 122"/>
            <p:cNvCxnSpPr/>
            <p:nvPr/>
          </p:nvCxnSpPr>
          <p:spPr>
            <a:xfrm>
              <a:off x="5114636" y="408267"/>
              <a:ext cx="2160000" cy="0"/>
            </a:xfrm>
            <a:prstGeom prst="line">
              <a:avLst/>
            </a:prstGeom>
            <a:ln w="69850" cap="rnd">
              <a:solidFill>
                <a:srgbClr val="FF999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직사각형 129"/>
          <p:cNvSpPr/>
          <p:nvPr/>
        </p:nvSpPr>
        <p:spPr>
          <a:xfrm>
            <a:off x="3689248" y="2360612"/>
            <a:ext cx="6096000" cy="14280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600" dirty="0">
                <a:solidFill>
                  <a:srgbClr val="404040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읽고는 싶지만 무엇을 읽어야 할 지 모르겠다면</a:t>
            </a:r>
            <a:r>
              <a:rPr lang="en-US" altLang="ko-KR" sz="1600" dirty="0" smtClean="0">
                <a:solidFill>
                  <a:srgbClr val="404040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!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 smtClean="0">
                <a:solidFill>
                  <a:srgbClr val="404040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"</a:t>
            </a:r>
            <a:r>
              <a:rPr lang="ko-KR" altLang="en-US" sz="1600" dirty="0">
                <a:solidFill>
                  <a:srgbClr val="404040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이제 저희가 추천해드릴게요</a:t>
            </a:r>
            <a:r>
              <a:rPr lang="en-US" altLang="ko-KR" sz="1600" dirty="0" smtClean="0">
                <a:solidFill>
                  <a:srgbClr val="404040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.“</a:t>
            </a:r>
          </a:p>
          <a:p>
            <a:pPr algn="ctr">
              <a:lnSpc>
                <a:spcPct val="110000"/>
              </a:lnSpc>
            </a:pPr>
            <a:r>
              <a:rPr lang="ko-KR" altLang="en-US" sz="1600" dirty="0" smtClean="0">
                <a:solidFill>
                  <a:srgbClr val="404040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빅데이터로 </a:t>
            </a:r>
            <a:r>
              <a:rPr lang="ko-KR" altLang="en-US" sz="1600" dirty="0" err="1">
                <a:solidFill>
                  <a:srgbClr val="404040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추천받는</a:t>
            </a:r>
            <a:r>
              <a:rPr lang="ko-KR" altLang="en-US" sz="1600" dirty="0">
                <a:solidFill>
                  <a:srgbClr val="404040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 맞춤 </a:t>
            </a:r>
            <a:r>
              <a:rPr lang="ko-KR" altLang="en-US" sz="1600" dirty="0" smtClean="0">
                <a:solidFill>
                  <a:srgbClr val="404040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도서로</a:t>
            </a:r>
            <a:endParaRPr lang="en-US" altLang="ko-KR" sz="1600" dirty="0" smtClean="0">
              <a:solidFill>
                <a:srgbClr val="404040"/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600" dirty="0" smtClean="0">
                <a:solidFill>
                  <a:srgbClr val="404040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코로나 </a:t>
            </a:r>
            <a:r>
              <a:rPr lang="ko-KR" altLang="en-US" sz="1600" dirty="0">
                <a:solidFill>
                  <a:srgbClr val="404040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피해 </a:t>
            </a:r>
            <a:r>
              <a:rPr lang="ko-KR" altLang="en-US" sz="1600" dirty="0" err="1">
                <a:solidFill>
                  <a:srgbClr val="404040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집콕하며</a:t>
            </a:r>
            <a:r>
              <a:rPr lang="ko-KR" altLang="en-US" sz="1600" dirty="0">
                <a:solidFill>
                  <a:srgbClr val="404040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 함께 교양 </a:t>
            </a:r>
            <a:r>
              <a:rPr lang="ko-KR" altLang="en-US" sz="1600" dirty="0" smtClean="0">
                <a:solidFill>
                  <a:srgbClr val="404040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쌓아요</a:t>
            </a:r>
            <a:endParaRPr lang="en-US" altLang="ko-KR" sz="1600" dirty="0" smtClean="0">
              <a:solidFill>
                <a:srgbClr val="404040"/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600" dirty="0" smtClean="0">
                <a:solidFill>
                  <a:srgbClr val="404040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도서 </a:t>
            </a:r>
            <a:r>
              <a:rPr lang="ko-KR" altLang="en-US" sz="1600" dirty="0">
                <a:solidFill>
                  <a:srgbClr val="404040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추천 서비스</a:t>
            </a:r>
            <a:r>
              <a:rPr lang="en-US" altLang="ko-KR" sz="1600" dirty="0">
                <a:solidFill>
                  <a:srgbClr val="404040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, &lt;</a:t>
            </a:r>
            <a:r>
              <a:rPr lang="en-US" altLang="ko-KR" sz="1600" dirty="0" err="1">
                <a:solidFill>
                  <a:srgbClr val="404040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Book_U_Love</a:t>
            </a:r>
            <a:r>
              <a:rPr lang="en-US" altLang="ko-KR" sz="1600" dirty="0">
                <a:solidFill>
                  <a:srgbClr val="404040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&gt; </a:t>
            </a:r>
            <a:r>
              <a:rPr lang="ko-KR" altLang="en-US" sz="1600" dirty="0">
                <a:solidFill>
                  <a:srgbClr val="404040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개봉 박두</a:t>
            </a:r>
            <a:r>
              <a:rPr lang="en-US" altLang="ko-KR" sz="1600" dirty="0">
                <a:solidFill>
                  <a:srgbClr val="404040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!</a:t>
            </a:r>
            <a:endParaRPr lang="ko-KR" altLang="en-US" sz="1600" dirty="0">
              <a:solidFill>
                <a:srgbClr val="404040"/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99171" y="5507774"/>
            <a:ext cx="5963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en-US" altLang="ko-KR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Book </a:t>
            </a:r>
            <a:r>
              <a:rPr lang="en-US" altLang="ko-KR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Recommendation Service</a:t>
            </a:r>
            <a:endParaRPr lang="ko-KR" altLang="en-US" sz="7200" kern="0" dirty="0">
              <a:solidFill>
                <a:schemeClr val="tx1">
                  <a:lumMod val="75000"/>
                  <a:lumOff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903" y="3299416"/>
            <a:ext cx="948172" cy="94817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715" y="4188512"/>
            <a:ext cx="596435" cy="596435"/>
          </a:xfrm>
          <a:prstGeom prst="rect">
            <a:avLst/>
          </a:prstGeom>
        </p:spPr>
      </p:pic>
      <p:sp>
        <p:nvSpPr>
          <p:cNvPr id="146" name="직사각형 145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413818" y="2439571"/>
            <a:ext cx="148545" cy="148545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56" name="타원 155"/>
          <p:cNvSpPr/>
          <p:nvPr/>
        </p:nvSpPr>
        <p:spPr>
          <a:xfrm>
            <a:off x="413820" y="3738464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58" name="타원 157"/>
          <p:cNvSpPr/>
          <p:nvPr/>
        </p:nvSpPr>
        <p:spPr>
          <a:xfrm>
            <a:off x="413820" y="4390291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srgbClr val="545871"/>
                </a:solidFill>
                <a:latin typeface="a신디나루M" panose="02020600000000000000" pitchFamily="18" charset="-127"/>
                <a:ea typeface="a신디나루M" panose="02020600000000000000" pitchFamily="18" charset="-127"/>
              </a:rPr>
              <a:t>BIGDATA </a:t>
            </a:r>
            <a:r>
              <a:rPr lang="ko-KR" altLang="en-US" sz="2400" b="1" i="1" kern="0" dirty="0">
                <a:solidFill>
                  <a:srgbClr val="545871"/>
                </a:solidFill>
                <a:latin typeface="a신디나루M" panose="02020600000000000000" pitchFamily="18" charset="-127"/>
                <a:ea typeface="a신디나루M" panose="02020600000000000000" pitchFamily="18" charset="-127"/>
              </a:rPr>
              <a:t>주제 선정</a:t>
            </a:r>
            <a:endParaRPr lang="en-US" altLang="ko-KR" sz="2400" b="1" i="1" kern="0" dirty="0">
              <a:solidFill>
                <a:srgbClr val="545871"/>
              </a:solidFill>
              <a:latin typeface="a신디나루M" panose="02020600000000000000" pitchFamily="18" charset="-127"/>
              <a:ea typeface="a신디나루M" panose="02020600000000000000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 smtClean="0">
                <a:solidFill>
                  <a:srgbClr val="54587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Book </a:t>
            </a:r>
            <a:r>
              <a:rPr lang="en-US" altLang="ko-KR" sz="800" kern="0" dirty="0">
                <a:solidFill>
                  <a:srgbClr val="54587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U Love, Book Recommendation </a:t>
            </a:r>
            <a:r>
              <a:rPr lang="en-US" altLang="ko-KR" sz="800" kern="0" dirty="0" smtClean="0">
                <a:solidFill>
                  <a:srgbClr val="54587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Service</a:t>
            </a:r>
            <a:endParaRPr lang="ko-KR" altLang="en-US" sz="9600" kern="0" dirty="0">
              <a:solidFill>
                <a:srgbClr val="54587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14349" y="1136334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779" y="4287299"/>
            <a:ext cx="4516937" cy="117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13820" y="3738464"/>
            <a:ext cx="148545" cy="148545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13820" y="4390291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srgbClr val="545871"/>
                </a:solidFill>
                <a:latin typeface="a신디나루M" panose="02020600000000000000" pitchFamily="18" charset="-127"/>
                <a:ea typeface="a신디나루M" panose="02020600000000000000" pitchFamily="18" charset="-127"/>
              </a:rPr>
              <a:t>demonstration </a:t>
            </a:r>
            <a:r>
              <a:rPr lang="ko-KR" altLang="en-US" sz="2400" b="1" i="1" kern="0" dirty="0" smtClean="0">
                <a:solidFill>
                  <a:srgbClr val="545871"/>
                </a:solidFill>
                <a:latin typeface="a신디나루M" panose="02020600000000000000" pitchFamily="18" charset="-127"/>
                <a:ea typeface="a신디나루M" panose="02020600000000000000" pitchFamily="18" charset="-127"/>
              </a:rPr>
              <a:t>시연 영상</a:t>
            </a:r>
            <a:endParaRPr kumimoji="0" lang="en-US" altLang="ko-KR" sz="2400" b="1" i="1" u="none" strike="noStrike" kern="0" cap="none" spc="0" normalizeH="0" baseline="0" noProof="0" dirty="0" smtClean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a신디나루M" panose="02020600000000000000" pitchFamily="18" charset="-127"/>
              <a:ea typeface="a신디나루M" panose="02020600000000000000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 smtClean="0">
                <a:solidFill>
                  <a:srgbClr val="54587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Book U Love, Book Recommendation Service</a:t>
            </a:r>
            <a:endParaRPr lang="ko-KR" altLang="en-US" sz="9600" kern="0" dirty="0">
              <a:solidFill>
                <a:srgbClr val="54587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432543" y="2525486"/>
            <a:ext cx="8288124" cy="2131638"/>
          </a:xfrm>
          <a:prstGeom prst="rect">
            <a:avLst/>
          </a:prstGeom>
          <a:solidFill>
            <a:srgbClr val="FFCCCC"/>
          </a:solidFill>
          <a:ln w="19050">
            <a:solidFill>
              <a:schemeClr val="bg2">
                <a:lumMod val="50000"/>
              </a:schemeClr>
            </a:solidFill>
          </a:ln>
          <a:effectLst>
            <a:outerShdw dist="139700" dir="27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432543" y="3875314"/>
            <a:ext cx="8288124" cy="78181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2678888" y="4211234"/>
            <a:ext cx="955185" cy="145042"/>
            <a:chOff x="567622" y="6375432"/>
            <a:chExt cx="955185" cy="145042"/>
          </a:xfrm>
        </p:grpSpPr>
        <p:sp>
          <p:nvSpPr>
            <p:cNvPr id="74" name="Freeform 10"/>
            <p:cNvSpPr>
              <a:spLocks/>
            </p:cNvSpPr>
            <p:nvPr/>
          </p:nvSpPr>
          <p:spPr bwMode="auto">
            <a:xfrm>
              <a:off x="1000116" y="6375432"/>
              <a:ext cx="128288" cy="145042"/>
            </a:xfrm>
            <a:custGeom>
              <a:avLst/>
              <a:gdLst>
                <a:gd name="T0" fmla="*/ 777 w 804"/>
                <a:gd name="T1" fmla="*/ 405 h 911"/>
                <a:gd name="T2" fmla="*/ 85 w 804"/>
                <a:gd name="T3" fmla="*/ 7 h 911"/>
                <a:gd name="T4" fmla="*/ 72 w 804"/>
                <a:gd name="T5" fmla="*/ 0 h 911"/>
                <a:gd name="T6" fmla="*/ 42 w 804"/>
                <a:gd name="T7" fmla="*/ 0 h 911"/>
                <a:gd name="T8" fmla="*/ 29 w 804"/>
                <a:gd name="T9" fmla="*/ 7 h 911"/>
                <a:gd name="T10" fmla="*/ 16 w 804"/>
                <a:gd name="T11" fmla="*/ 16 h 911"/>
                <a:gd name="T12" fmla="*/ 1 w 804"/>
                <a:gd name="T13" fmla="*/ 40 h 911"/>
                <a:gd name="T14" fmla="*/ 0 w 804"/>
                <a:gd name="T15" fmla="*/ 56 h 911"/>
                <a:gd name="T16" fmla="*/ 0 w 804"/>
                <a:gd name="T17" fmla="*/ 855 h 911"/>
                <a:gd name="T18" fmla="*/ 1 w 804"/>
                <a:gd name="T19" fmla="*/ 869 h 911"/>
                <a:gd name="T20" fmla="*/ 16 w 804"/>
                <a:gd name="T21" fmla="*/ 895 h 911"/>
                <a:gd name="T22" fmla="*/ 29 w 804"/>
                <a:gd name="T23" fmla="*/ 904 h 911"/>
                <a:gd name="T24" fmla="*/ 42 w 804"/>
                <a:gd name="T25" fmla="*/ 910 h 911"/>
                <a:gd name="T26" fmla="*/ 56 w 804"/>
                <a:gd name="T27" fmla="*/ 911 h 911"/>
                <a:gd name="T28" fmla="*/ 72 w 804"/>
                <a:gd name="T29" fmla="*/ 910 h 911"/>
                <a:gd name="T30" fmla="*/ 85 w 804"/>
                <a:gd name="T31" fmla="*/ 904 h 911"/>
                <a:gd name="T32" fmla="*/ 777 w 804"/>
                <a:gd name="T33" fmla="*/ 504 h 911"/>
                <a:gd name="T34" fmla="*/ 789 w 804"/>
                <a:gd name="T35" fmla="*/ 496 h 911"/>
                <a:gd name="T36" fmla="*/ 803 w 804"/>
                <a:gd name="T37" fmla="*/ 470 h 911"/>
                <a:gd name="T38" fmla="*/ 804 w 804"/>
                <a:gd name="T39" fmla="*/ 456 h 911"/>
                <a:gd name="T40" fmla="*/ 803 w 804"/>
                <a:gd name="T41" fmla="*/ 440 h 911"/>
                <a:gd name="T42" fmla="*/ 789 w 804"/>
                <a:gd name="T43" fmla="*/ 414 h 911"/>
                <a:gd name="T44" fmla="*/ 777 w 804"/>
                <a:gd name="T45" fmla="*/ 40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4" h="911">
                  <a:moveTo>
                    <a:pt x="777" y="405"/>
                  </a:moveTo>
                  <a:lnTo>
                    <a:pt x="85" y="7"/>
                  </a:lnTo>
                  <a:lnTo>
                    <a:pt x="72" y="0"/>
                  </a:lnTo>
                  <a:lnTo>
                    <a:pt x="42" y="0"/>
                  </a:lnTo>
                  <a:lnTo>
                    <a:pt x="29" y="7"/>
                  </a:lnTo>
                  <a:lnTo>
                    <a:pt x="16" y="16"/>
                  </a:lnTo>
                  <a:lnTo>
                    <a:pt x="1" y="40"/>
                  </a:lnTo>
                  <a:lnTo>
                    <a:pt x="0" y="56"/>
                  </a:lnTo>
                  <a:lnTo>
                    <a:pt x="0" y="855"/>
                  </a:lnTo>
                  <a:lnTo>
                    <a:pt x="1" y="869"/>
                  </a:lnTo>
                  <a:lnTo>
                    <a:pt x="16" y="895"/>
                  </a:lnTo>
                  <a:lnTo>
                    <a:pt x="29" y="904"/>
                  </a:lnTo>
                  <a:lnTo>
                    <a:pt x="42" y="910"/>
                  </a:lnTo>
                  <a:lnTo>
                    <a:pt x="56" y="911"/>
                  </a:lnTo>
                  <a:lnTo>
                    <a:pt x="72" y="910"/>
                  </a:lnTo>
                  <a:lnTo>
                    <a:pt x="85" y="904"/>
                  </a:lnTo>
                  <a:lnTo>
                    <a:pt x="777" y="504"/>
                  </a:lnTo>
                  <a:lnTo>
                    <a:pt x="789" y="496"/>
                  </a:lnTo>
                  <a:lnTo>
                    <a:pt x="803" y="470"/>
                  </a:lnTo>
                  <a:lnTo>
                    <a:pt x="804" y="456"/>
                  </a:lnTo>
                  <a:lnTo>
                    <a:pt x="803" y="440"/>
                  </a:lnTo>
                  <a:lnTo>
                    <a:pt x="789" y="414"/>
                  </a:lnTo>
                  <a:lnTo>
                    <a:pt x="777" y="405"/>
                  </a:lnTo>
                  <a:close/>
                </a:path>
              </a:pathLst>
            </a:custGeom>
            <a:solidFill>
              <a:srgbClr val="FFCCCC"/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10"/>
            <p:cNvSpPr>
              <a:spLocks/>
            </p:cNvSpPr>
            <p:nvPr/>
          </p:nvSpPr>
          <p:spPr bwMode="auto">
            <a:xfrm>
              <a:off x="1394519" y="6375432"/>
              <a:ext cx="128288" cy="145042"/>
            </a:xfrm>
            <a:custGeom>
              <a:avLst/>
              <a:gdLst>
                <a:gd name="T0" fmla="*/ 777 w 804"/>
                <a:gd name="T1" fmla="*/ 405 h 911"/>
                <a:gd name="T2" fmla="*/ 85 w 804"/>
                <a:gd name="T3" fmla="*/ 7 h 911"/>
                <a:gd name="T4" fmla="*/ 72 w 804"/>
                <a:gd name="T5" fmla="*/ 0 h 911"/>
                <a:gd name="T6" fmla="*/ 42 w 804"/>
                <a:gd name="T7" fmla="*/ 0 h 911"/>
                <a:gd name="T8" fmla="*/ 29 w 804"/>
                <a:gd name="T9" fmla="*/ 7 h 911"/>
                <a:gd name="T10" fmla="*/ 16 w 804"/>
                <a:gd name="T11" fmla="*/ 16 h 911"/>
                <a:gd name="T12" fmla="*/ 1 w 804"/>
                <a:gd name="T13" fmla="*/ 40 h 911"/>
                <a:gd name="T14" fmla="*/ 0 w 804"/>
                <a:gd name="T15" fmla="*/ 56 h 911"/>
                <a:gd name="T16" fmla="*/ 0 w 804"/>
                <a:gd name="T17" fmla="*/ 855 h 911"/>
                <a:gd name="T18" fmla="*/ 1 w 804"/>
                <a:gd name="T19" fmla="*/ 869 h 911"/>
                <a:gd name="T20" fmla="*/ 16 w 804"/>
                <a:gd name="T21" fmla="*/ 895 h 911"/>
                <a:gd name="T22" fmla="*/ 29 w 804"/>
                <a:gd name="T23" fmla="*/ 904 h 911"/>
                <a:gd name="T24" fmla="*/ 42 w 804"/>
                <a:gd name="T25" fmla="*/ 910 h 911"/>
                <a:gd name="T26" fmla="*/ 56 w 804"/>
                <a:gd name="T27" fmla="*/ 911 h 911"/>
                <a:gd name="T28" fmla="*/ 72 w 804"/>
                <a:gd name="T29" fmla="*/ 910 h 911"/>
                <a:gd name="T30" fmla="*/ 85 w 804"/>
                <a:gd name="T31" fmla="*/ 904 h 911"/>
                <a:gd name="T32" fmla="*/ 777 w 804"/>
                <a:gd name="T33" fmla="*/ 504 h 911"/>
                <a:gd name="T34" fmla="*/ 789 w 804"/>
                <a:gd name="T35" fmla="*/ 496 h 911"/>
                <a:gd name="T36" fmla="*/ 803 w 804"/>
                <a:gd name="T37" fmla="*/ 470 h 911"/>
                <a:gd name="T38" fmla="*/ 804 w 804"/>
                <a:gd name="T39" fmla="*/ 456 h 911"/>
                <a:gd name="T40" fmla="*/ 803 w 804"/>
                <a:gd name="T41" fmla="*/ 440 h 911"/>
                <a:gd name="T42" fmla="*/ 789 w 804"/>
                <a:gd name="T43" fmla="*/ 414 h 911"/>
                <a:gd name="T44" fmla="*/ 777 w 804"/>
                <a:gd name="T45" fmla="*/ 40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4" h="911">
                  <a:moveTo>
                    <a:pt x="777" y="405"/>
                  </a:moveTo>
                  <a:lnTo>
                    <a:pt x="85" y="7"/>
                  </a:lnTo>
                  <a:lnTo>
                    <a:pt x="72" y="0"/>
                  </a:lnTo>
                  <a:lnTo>
                    <a:pt x="42" y="0"/>
                  </a:lnTo>
                  <a:lnTo>
                    <a:pt x="29" y="7"/>
                  </a:lnTo>
                  <a:lnTo>
                    <a:pt x="16" y="16"/>
                  </a:lnTo>
                  <a:lnTo>
                    <a:pt x="1" y="40"/>
                  </a:lnTo>
                  <a:lnTo>
                    <a:pt x="0" y="56"/>
                  </a:lnTo>
                  <a:lnTo>
                    <a:pt x="0" y="855"/>
                  </a:lnTo>
                  <a:lnTo>
                    <a:pt x="1" y="869"/>
                  </a:lnTo>
                  <a:lnTo>
                    <a:pt x="16" y="895"/>
                  </a:lnTo>
                  <a:lnTo>
                    <a:pt x="29" y="904"/>
                  </a:lnTo>
                  <a:lnTo>
                    <a:pt x="42" y="910"/>
                  </a:lnTo>
                  <a:lnTo>
                    <a:pt x="56" y="911"/>
                  </a:lnTo>
                  <a:lnTo>
                    <a:pt x="72" y="910"/>
                  </a:lnTo>
                  <a:lnTo>
                    <a:pt x="85" y="904"/>
                  </a:lnTo>
                  <a:lnTo>
                    <a:pt x="777" y="504"/>
                  </a:lnTo>
                  <a:lnTo>
                    <a:pt x="789" y="496"/>
                  </a:lnTo>
                  <a:lnTo>
                    <a:pt x="803" y="470"/>
                  </a:lnTo>
                  <a:lnTo>
                    <a:pt x="804" y="456"/>
                  </a:lnTo>
                  <a:lnTo>
                    <a:pt x="803" y="440"/>
                  </a:lnTo>
                  <a:lnTo>
                    <a:pt x="789" y="414"/>
                  </a:lnTo>
                  <a:lnTo>
                    <a:pt x="777" y="405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1316685" y="6375432"/>
              <a:ext cx="36000" cy="1450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7" name="그룹 76"/>
            <p:cNvGrpSpPr/>
            <p:nvPr/>
          </p:nvGrpSpPr>
          <p:grpSpPr>
            <a:xfrm flipH="1">
              <a:off x="567622" y="6375432"/>
              <a:ext cx="208503" cy="145042"/>
              <a:chOff x="696211" y="6375432"/>
              <a:chExt cx="208503" cy="145042"/>
            </a:xfrm>
          </p:grpSpPr>
          <p:sp>
            <p:nvSpPr>
              <p:cNvPr id="78" name="Freeform 10"/>
              <p:cNvSpPr>
                <a:spLocks/>
              </p:cNvSpPr>
              <p:nvPr/>
            </p:nvSpPr>
            <p:spPr bwMode="auto">
              <a:xfrm>
                <a:off x="776426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모서리가 둥근 직사각형 78"/>
              <p:cNvSpPr/>
              <p:nvPr/>
            </p:nvSpPr>
            <p:spPr>
              <a:xfrm>
                <a:off x="696211" y="6375432"/>
                <a:ext cx="36000" cy="14504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80" name="모서리가 둥근 직사각형 79"/>
          <p:cNvSpPr/>
          <p:nvPr/>
        </p:nvSpPr>
        <p:spPr>
          <a:xfrm>
            <a:off x="3985037" y="4233947"/>
            <a:ext cx="3600000" cy="144000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935609" y="4182206"/>
            <a:ext cx="6516000" cy="145272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A4E2E78-9269-401E-8848-15CE0E8523D9}"/>
              </a:ext>
            </a:extLst>
          </p:cNvPr>
          <p:cNvSpPr/>
          <p:nvPr/>
        </p:nvSpPr>
        <p:spPr>
          <a:xfrm>
            <a:off x="3935609" y="2622300"/>
            <a:ext cx="51736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i="1" kern="0" dirty="0" smtClean="0">
                <a:solidFill>
                  <a:prstClr val="white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SERVICE</a:t>
            </a:r>
            <a:br>
              <a:rPr lang="en-US" altLang="ko-KR" sz="2800" i="1" kern="0" dirty="0" smtClean="0">
                <a:solidFill>
                  <a:prstClr val="white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</a:br>
            <a:r>
              <a:rPr lang="en-US" altLang="ko-KR" sz="3600" b="1" i="1" kern="0" dirty="0" smtClean="0">
                <a:solidFill>
                  <a:prstClr val="white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DEMONSTRATION</a:t>
            </a:r>
            <a:endParaRPr lang="ko-KR" altLang="en-US" sz="6000" kern="0" dirty="0">
              <a:solidFill>
                <a:prstClr val="white"/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9880388" y="2027727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0181723" y="2027727"/>
            <a:ext cx="180000" cy="180000"/>
          </a:xfrm>
          <a:prstGeom prst="ellipse">
            <a:avLst/>
          </a:prstGeom>
          <a:solidFill>
            <a:srgbClr val="FDF5B7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10483058" y="2027727"/>
            <a:ext cx="180000" cy="180000"/>
          </a:xfrm>
          <a:prstGeom prst="ellipse">
            <a:avLst/>
          </a:prstGeom>
          <a:solidFill>
            <a:srgbClr val="B1BFCC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37260" y="3346071"/>
            <a:ext cx="2328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http://i02b205.p.ssafy.io</a:t>
            </a:r>
            <a:r>
              <a:rPr lang="en-US" altLang="ko-KR" sz="1400" b="1" dirty="0" smtClean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/</a:t>
            </a:r>
            <a:endParaRPr lang="ko-KR" altLang="en-US" sz="1400" b="1" dirty="0">
              <a:solidFill>
                <a:schemeClr val="bg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935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3287</TotalTime>
  <Words>879</Words>
  <Application>Microsoft Office PowerPoint</Application>
  <PresentationFormat>와이드스크린</PresentationFormat>
  <Paragraphs>150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a고딕14</vt:lpstr>
      <vt:lpstr>나눔고딕 ExtraBold</vt:lpstr>
      <vt:lpstr>a블랙M</vt:lpstr>
      <vt:lpstr>a신디나루M</vt:lpstr>
      <vt:lpstr>Aharoni</vt:lpstr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multicampus</cp:lastModifiedBy>
  <cp:revision>153</cp:revision>
  <dcterms:created xsi:type="dcterms:W3CDTF">2019-07-03T03:53:23Z</dcterms:created>
  <dcterms:modified xsi:type="dcterms:W3CDTF">2020-05-08T04:50:24Z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