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9" r:id="rId3"/>
    <p:sldId id="281" r:id="rId4"/>
    <p:sldId id="290" r:id="rId5"/>
    <p:sldId id="291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9D7ED"/>
    <a:srgbClr val="B194FA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376"/>
  </p:normalViewPr>
  <p:slideViewPr>
    <p:cSldViewPr snapToGrid="0" snapToObjects="1" showGuides="1">
      <p:cViewPr varScale="1">
        <p:scale>
          <a:sx n="71" d="100"/>
          <a:sy n="71" d="100"/>
        </p:scale>
        <p:origin x="60" y="162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2022-09-18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심볼마크 | 한림대학교 &amp;gt; 대학소개 &amp;gt; 대학상징 &amp;gt; UI &amp;gt; 심볼마크">
            <a:extLst>
              <a:ext uri="{FF2B5EF4-FFF2-40B4-BE49-F238E27FC236}">
                <a16:creationId xmlns:a16="http://schemas.microsoft.com/office/drawing/2014/main" id="{57932776-70E4-4337-AB52-D7E7B570F8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22" y="6150133"/>
            <a:ext cx="868279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4B4D-A4A7-4303-B955-4F7B2F23225E}"/>
              </a:ext>
            </a:extLst>
          </p:cNvPr>
          <p:cNvSpPr/>
          <p:nvPr userDrawn="1"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90956" y="1584495"/>
            <a:ext cx="8446364" cy="8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44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중간 계획 </a:t>
            </a:r>
            <a:endParaRPr kumimoji="1" lang="ko-KR" altLang="en-US" sz="32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705256" y="2445262"/>
            <a:ext cx="59393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1CD932F4-8AC8-434D-AFD3-B5B0CA6BF11F}"/>
              </a:ext>
            </a:extLst>
          </p:cNvPr>
          <p:cNvSpPr txBox="1"/>
          <p:nvPr/>
        </p:nvSpPr>
        <p:spPr>
          <a:xfrm>
            <a:off x="639940" y="2518479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☕  </a:t>
            </a:r>
            <a:r>
              <a:rPr kumimoji="1" lang="en-US" altLang="ko-KR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20215247 </a:t>
            </a:r>
            <a:r>
              <a:rPr kumimoji="1" lang="ko-KR" altLang="en-US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조아현 </a:t>
            </a:r>
            <a:endParaRPr kumimoji="1" lang="en-US" altLang="ko-KR" dirty="0">
              <a:latin typeface="한컴 고딕" panose="02000500000000000000" pitchFamily="2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중간 계획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959994" y="1113909"/>
            <a:ext cx="10148828" cy="3238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팀 이름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 명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 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The AND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제목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Loading...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7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프로젝트 내용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27591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790A01C-9CB8-CF6C-45A4-3B8D107773B3}"/>
              </a:ext>
            </a:extLst>
          </p:cNvPr>
          <p:cNvSpPr txBox="1"/>
          <p:nvPr/>
        </p:nvSpPr>
        <p:spPr>
          <a:xfrm>
            <a:off x="575761" y="1082528"/>
            <a:ext cx="10148828" cy="440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  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–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스튜디오를 이용한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혹은 특정 날 까지의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지나가고 있는 기간을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퍼센트로 표시해주는 위젯 어플</a:t>
            </a:r>
            <a:b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플랫폼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Android Studio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367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진행 상황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179795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텍스트 상자 6">
            <a:extLst>
              <a:ext uri="{FF2B5EF4-FFF2-40B4-BE49-F238E27FC236}">
                <a16:creationId xmlns:a16="http://schemas.microsoft.com/office/drawing/2014/main" id="{F790A01C-9CB8-CF6C-45A4-3B8D107773B3}"/>
              </a:ext>
            </a:extLst>
          </p:cNvPr>
          <p:cNvSpPr txBox="1"/>
          <p:nvPr/>
        </p:nvSpPr>
        <p:spPr>
          <a:xfrm>
            <a:off x="4422151" y="2191963"/>
            <a:ext cx="7854515" cy="348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진행해야 하는 부분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105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로딩 바 디자인 필요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소수점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ON/OFF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옵션 추가 설정 필요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위젯 추가</a:t>
            </a:r>
            <a:endParaRPr kumimoji="1" lang="en-US" altLang="ko-KR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5E40C2-45E1-0EEE-9702-F3795F64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50" y="1267263"/>
            <a:ext cx="2458825" cy="51908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5BF0E0-E722-3477-3594-64D51F44B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12" y="1258918"/>
            <a:ext cx="2458825" cy="519085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B944542-CF18-D24C-F7F2-34FDA2D7B7C7}"/>
              </a:ext>
            </a:extLst>
          </p:cNvPr>
          <p:cNvSpPr/>
          <p:nvPr/>
        </p:nvSpPr>
        <p:spPr>
          <a:xfrm rot="10800000">
            <a:off x="2940704" y="3265917"/>
            <a:ext cx="1828800" cy="389965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CFAFB86-E1CF-7554-926F-2C4AE5B85EB3}"/>
              </a:ext>
            </a:extLst>
          </p:cNvPr>
          <p:cNvSpPr/>
          <p:nvPr/>
        </p:nvSpPr>
        <p:spPr>
          <a:xfrm rot="10800000">
            <a:off x="3020170" y="4372056"/>
            <a:ext cx="1592170" cy="389965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E5A0BA8-75C4-3D02-C720-4E244975186C}"/>
              </a:ext>
            </a:extLst>
          </p:cNvPr>
          <p:cNvSpPr/>
          <p:nvPr/>
        </p:nvSpPr>
        <p:spPr>
          <a:xfrm rot="5400000">
            <a:off x="4370702" y="4123287"/>
            <a:ext cx="695126" cy="389965"/>
          </a:xfrm>
          <a:prstGeom prst="rightArrow">
            <a:avLst>
              <a:gd name="adj1" fmla="val 50000"/>
              <a:gd name="adj2" fmla="val 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3243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이전 디자인 계획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312203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892731-8365-BA0B-66AD-1092918CBA98}"/>
              </a:ext>
            </a:extLst>
          </p:cNvPr>
          <p:cNvGrpSpPr/>
          <p:nvPr/>
        </p:nvGrpSpPr>
        <p:grpSpPr>
          <a:xfrm>
            <a:off x="4258958" y="1405074"/>
            <a:ext cx="3224484" cy="4926344"/>
            <a:chOff x="5508013" y="1442350"/>
            <a:chExt cx="3224484" cy="492634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F309B0D-A3B7-D532-A317-6586938A0C43}"/>
                </a:ext>
              </a:extLst>
            </p:cNvPr>
            <p:cNvSpPr/>
            <p:nvPr/>
          </p:nvSpPr>
          <p:spPr>
            <a:xfrm>
              <a:off x="5508013" y="1442350"/>
              <a:ext cx="3055149" cy="492634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34170DA-8CDD-01CD-50E0-081AF801CA93}"/>
                </a:ext>
              </a:extLst>
            </p:cNvPr>
            <p:cNvCxnSpPr>
              <a:cxnSpLocks/>
            </p:cNvCxnSpPr>
            <p:nvPr/>
          </p:nvCxnSpPr>
          <p:spPr>
            <a:xfrm>
              <a:off x="5508013" y="1969266"/>
              <a:ext cx="30551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56A006-0A2C-8300-FF36-463796CA2E0F}"/>
                </a:ext>
              </a:extLst>
            </p:cNvPr>
            <p:cNvSpPr txBox="1"/>
            <p:nvPr/>
          </p:nvSpPr>
          <p:spPr>
            <a:xfrm>
              <a:off x="5508013" y="1493527"/>
              <a:ext cx="296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&lt;- Edit             =  </a:t>
              </a:r>
              <a:endParaRPr lang="ko-KR" altLang="en-US" sz="2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1D1879-FEF3-0E0D-E813-5125404316EF}"/>
                </a:ext>
              </a:extLst>
            </p:cNvPr>
            <p:cNvSpPr txBox="1"/>
            <p:nvPr/>
          </p:nvSpPr>
          <p:spPr>
            <a:xfrm>
              <a:off x="5622397" y="4166697"/>
              <a:ext cx="3110100" cy="135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색상 선택 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색상표</a:t>
              </a:r>
              <a:r>
                <a:rPr lang="en-US" altLang="ko-KR" sz="2000" b="1" dirty="0"/>
                <a:t>)</a:t>
              </a:r>
            </a:p>
            <a:p>
              <a:br>
                <a:rPr lang="en-US" altLang="ko-KR" sz="2000" b="1" dirty="0"/>
              </a:br>
              <a:endParaRPr lang="en-US" altLang="ko-KR" sz="2000" b="1" dirty="0"/>
            </a:p>
            <a:p>
              <a:r>
                <a:rPr lang="ko-KR" altLang="en-US" sz="2000" b="1" dirty="0"/>
                <a:t>퍼센트 표시 </a:t>
              </a:r>
              <a:r>
                <a:rPr lang="en-US" altLang="ko-KR" sz="2000" b="1" dirty="0"/>
                <a:t>[ on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off ]</a:t>
              </a:r>
              <a:endParaRPr lang="ko-KR" altLang="en-US" sz="2000" b="1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95D6F4-6C3F-40BC-9FEC-F559F33FECF0}"/>
                </a:ext>
              </a:extLst>
            </p:cNvPr>
            <p:cNvSpPr/>
            <p:nvPr/>
          </p:nvSpPr>
          <p:spPr>
            <a:xfrm>
              <a:off x="5703021" y="2718448"/>
              <a:ext cx="2665130" cy="4888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2EB26B-2841-D109-D6C2-5A062F662A77}"/>
                </a:ext>
              </a:extLst>
            </p:cNvPr>
            <p:cNvSpPr/>
            <p:nvPr/>
          </p:nvSpPr>
          <p:spPr>
            <a:xfrm>
              <a:off x="5800370" y="2771963"/>
              <a:ext cx="2470434" cy="386394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0C09C6-8688-3DA4-B4F3-1C65C4954C58}"/>
                </a:ext>
              </a:extLst>
            </p:cNvPr>
            <p:cNvSpPr/>
            <p:nvPr/>
          </p:nvSpPr>
          <p:spPr>
            <a:xfrm>
              <a:off x="7316548" y="2771963"/>
              <a:ext cx="954255" cy="4018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6215608-78CA-640D-6F49-BC89A69DBD36}"/>
              </a:ext>
            </a:extLst>
          </p:cNvPr>
          <p:cNvGrpSpPr/>
          <p:nvPr/>
        </p:nvGrpSpPr>
        <p:grpSpPr>
          <a:xfrm>
            <a:off x="863699" y="1405074"/>
            <a:ext cx="3055150" cy="4926344"/>
            <a:chOff x="680444" y="1442350"/>
            <a:chExt cx="3055150" cy="49263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7E13FE2-8252-A232-C393-B31D081D67FB}"/>
                </a:ext>
              </a:extLst>
            </p:cNvPr>
            <p:cNvSpPr/>
            <p:nvPr/>
          </p:nvSpPr>
          <p:spPr>
            <a:xfrm>
              <a:off x="680445" y="1442350"/>
              <a:ext cx="3055149" cy="4926344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A662D78-8340-F3ED-805C-5B0CB30AB254}"/>
                </a:ext>
              </a:extLst>
            </p:cNvPr>
            <p:cNvCxnSpPr>
              <a:cxnSpLocks/>
            </p:cNvCxnSpPr>
            <p:nvPr/>
          </p:nvCxnSpPr>
          <p:spPr>
            <a:xfrm>
              <a:off x="680445" y="1969266"/>
              <a:ext cx="305514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DA7EAB-3B12-2FDF-552E-8CA82C273308}"/>
                </a:ext>
              </a:extLst>
            </p:cNvPr>
            <p:cNvSpPr txBox="1"/>
            <p:nvPr/>
          </p:nvSpPr>
          <p:spPr>
            <a:xfrm>
              <a:off x="680444" y="1507086"/>
              <a:ext cx="2964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&lt;- Test             =  </a:t>
              </a:r>
              <a:endParaRPr lang="ko-KR" altLang="en-US" sz="24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68F48DA-61E9-B2D8-BE4D-186A5DE6A320}"/>
                </a:ext>
              </a:extLst>
            </p:cNvPr>
            <p:cNvGrpSpPr/>
            <p:nvPr/>
          </p:nvGrpSpPr>
          <p:grpSpPr>
            <a:xfrm>
              <a:off x="875453" y="2718448"/>
              <a:ext cx="2665130" cy="488822"/>
              <a:chOff x="1519224" y="1704045"/>
              <a:chExt cx="3023420" cy="56780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447C20B-163B-945A-B9E5-0C7225EB2600}"/>
                  </a:ext>
                </a:extLst>
              </p:cNvPr>
              <p:cNvSpPr/>
              <p:nvPr/>
            </p:nvSpPr>
            <p:spPr>
              <a:xfrm>
                <a:off x="1519224" y="1704045"/>
                <a:ext cx="3023420" cy="5678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D6267BD-DD7A-1EC8-DE3A-F0DA2C75F35B}"/>
                  </a:ext>
                </a:extLst>
              </p:cNvPr>
              <p:cNvSpPr/>
              <p:nvPr/>
            </p:nvSpPr>
            <p:spPr>
              <a:xfrm>
                <a:off x="1629660" y="1766207"/>
                <a:ext cx="2802549" cy="44883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581894-50EA-BB0F-FD57-3302ED77FD8F}"/>
                  </a:ext>
                </a:extLst>
              </p:cNvPr>
              <p:cNvSpPr/>
              <p:nvPr/>
            </p:nvSpPr>
            <p:spPr>
              <a:xfrm>
                <a:off x="3349668" y="1766207"/>
                <a:ext cx="1082541" cy="4668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F1AF73-77EE-945D-5420-CA720B871366}"/>
                </a:ext>
              </a:extLst>
            </p:cNvPr>
            <p:cNvSpPr txBox="1"/>
            <p:nvPr/>
          </p:nvSpPr>
          <p:spPr>
            <a:xfrm>
              <a:off x="1203385" y="3872708"/>
              <a:ext cx="2057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2022</a:t>
              </a:r>
              <a:r>
                <a:rPr lang="ko-KR" altLang="en-US" b="1" dirty="0"/>
                <a:t>년 </a:t>
              </a:r>
              <a:r>
                <a:rPr lang="en-US" altLang="ko-KR" b="1" dirty="0"/>
                <a:t>0</a:t>
              </a:r>
              <a:r>
                <a:rPr lang="ko-KR" altLang="en-US" b="1" dirty="0"/>
                <a:t>월 </a:t>
              </a:r>
              <a:r>
                <a:rPr lang="en-US" altLang="ko-KR" b="1" dirty="0"/>
                <a:t>0</a:t>
              </a:r>
              <a:r>
                <a:rPr lang="ko-KR" altLang="en-US" b="1" dirty="0"/>
                <a:t>일</a:t>
              </a:r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endParaRPr lang="en-US" altLang="ko-KR" b="1" dirty="0"/>
            </a:p>
            <a:p>
              <a:pPr algn="ctr"/>
              <a:r>
                <a:rPr lang="en-US" altLang="ko-KR" b="1" dirty="0"/>
                <a:t>Loading… 58%</a:t>
              </a:r>
            </a:p>
            <a:p>
              <a:pPr algn="ctr"/>
              <a:endParaRPr lang="en-US" altLang="ko-KR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216663D-35E3-3F92-9EE2-64356D6214FE}"/>
                </a:ext>
              </a:extLst>
            </p:cNvPr>
            <p:cNvSpPr/>
            <p:nvPr/>
          </p:nvSpPr>
          <p:spPr>
            <a:xfrm>
              <a:off x="2591537" y="1969266"/>
              <a:ext cx="1144056" cy="5269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위젯 옵션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93E5B5F-2B7E-91DB-58D9-E31F6F888CC9}"/>
              </a:ext>
            </a:extLst>
          </p:cNvPr>
          <p:cNvGrpSpPr/>
          <p:nvPr/>
        </p:nvGrpSpPr>
        <p:grpSpPr>
          <a:xfrm>
            <a:off x="7832895" y="1409264"/>
            <a:ext cx="3498414" cy="2377494"/>
            <a:chOff x="7733008" y="386863"/>
            <a:chExt cx="3286019" cy="316480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DFCDF2-230D-7E3E-EAD2-9A6A6C9FB5DD}"/>
                </a:ext>
              </a:extLst>
            </p:cNvPr>
            <p:cNvSpPr/>
            <p:nvPr/>
          </p:nvSpPr>
          <p:spPr>
            <a:xfrm>
              <a:off x="7733008" y="386863"/>
              <a:ext cx="3286019" cy="316480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E6F5890-84AD-A282-51B0-71E8F2E7A922}"/>
                </a:ext>
              </a:extLst>
            </p:cNvPr>
            <p:cNvGrpSpPr/>
            <p:nvPr/>
          </p:nvGrpSpPr>
          <p:grpSpPr>
            <a:xfrm>
              <a:off x="7924099" y="750864"/>
              <a:ext cx="2283885" cy="539299"/>
              <a:chOff x="769490" y="965568"/>
              <a:chExt cx="3023420" cy="567809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53508AD-F2C8-D4F4-39E5-6EA7B72AE544}"/>
                  </a:ext>
                </a:extLst>
              </p:cNvPr>
              <p:cNvSpPr/>
              <p:nvPr/>
            </p:nvSpPr>
            <p:spPr>
              <a:xfrm>
                <a:off x="769490" y="965568"/>
                <a:ext cx="3023420" cy="5678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9E644CD-BD28-D270-0AF7-01C912FED4C4}"/>
                  </a:ext>
                </a:extLst>
              </p:cNvPr>
              <p:cNvSpPr/>
              <p:nvPr/>
            </p:nvSpPr>
            <p:spPr>
              <a:xfrm>
                <a:off x="879926" y="1027730"/>
                <a:ext cx="2802549" cy="448830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ACEEE61-FD78-7695-5F99-A8E6E8D22A92}"/>
                  </a:ext>
                </a:extLst>
              </p:cNvPr>
              <p:cNvSpPr/>
              <p:nvPr/>
            </p:nvSpPr>
            <p:spPr>
              <a:xfrm>
                <a:off x="2599934" y="1027730"/>
                <a:ext cx="1082541" cy="4488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3ACE21-D078-F238-1AAE-C8E4BBE410A9}"/>
                </a:ext>
              </a:extLst>
            </p:cNvPr>
            <p:cNvGrpSpPr/>
            <p:nvPr/>
          </p:nvGrpSpPr>
          <p:grpSpPr>
            <a:xfrm>
              <a:off x="7924099" y="1696605"/>
              <a:ext cx="2283885" cy="539299"/>
              <a:chOff x="769490" y="965568"/>
              <a:chExt cx="3023420" cy="56780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892A566-1505-1956-515B-5721CCDCCD8C}"/>
                  </a:ext>
                </a:extLst>
              </p:cNvPr>
              <p:cNvSpPr/>
              <p:nvPr/>
            </p:nvSpPr>
            <p:spPr>
              <a:xfrm>
                <a:off x="769490" y="965568"/>
                <a:ext cx="3023420" cy="5678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60F211D-C5E1-1276-8E74-5D5DCCC0E53A}"/>
                  </a:ext>
                </a:extLst>
              </p:cNvPr>
              <p:cNvSpPr/>
              <p:nvPr/>
            </p:nvSpPr>
            <p:spPr>
              <a:xfrm>
                <a:off x="879926" y="1027730"/>
                <a:ext cx="2802549" cy="448830"/>
              </a:xfrm>
              <a:prstGeom prst="rect">
                <a:avLst/>
              </a:prstGeom>
              <a:solidFill>
                <a:srgbClr val="B194FA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7574E7AC-DE9D-5A9A-D739-836AF19B9C05}"/>
                  </a:ext>
                </a:extLst>
              </p:cNvPr>
              <p:cNvSpPr/>
              <p:nvPr/>
            </p:nvSpPr>
            <p:spPr>
              <a:xfrm>
                <a:off x="2599934" y="1027731"/>
                <a:ext cx="1082541" cy="4488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40BBD63-C03C-8E7A-CC1B-5A3D39781EA0}"/>
                </a:ext>
              </a:extLst>
            </p:cNvPr>
            <p:cNvGrpSpPr/>
            <p:nvPr/>
          </p:nvGrpSpPr>
          <p:grpSpPr>
            <a:xfrm>
              <a:off x="7924099" y="2642346"/>
              <a:ext cx="2995281" cy="539299"/>
              <a:chOff x="769489" y="965568"/>
              <a:chExt cx="3965170" cy="567809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DD1B855-BBD3-5B7C-D70F-35AB35F59233}"/>
                  </a:ext>
                </a:extLst>
              </p:cNvPr>
              <p:cNvSpPr/>
              <p:nvPr/>
            </p:nvSpPr>
            <p:spPr>
              <a:xfrm>
                <a:off x="769489" y="965568"/>
                <a:ext cx="3965170" cy="56780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97F1E51-BB3F-0CB2-4505-EDAE0DC1A220}"/>
                  </a:ext>
                </a:extLst>
              </p:cNvPr>
              <p:cNvSpPr/>
              <p:nvPr/>
            </p:nvSpPr>
            <p:spPr>
              <a:xfrm>
                <a:off x="879926" y="1027730"/>
                <a:ext cx="2802549" cy="44883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725AEEF-21DE-AC67-8F30-02B2866CCDC8}"/>
                  </a:ext>
                </a:extLst>
              </p:cNvPr>
              <p:cNvSpPr/>
              <p:nvPr/>
            </p:nvSpPr>
            <p:spPr>
              <a:xfrm>
                <a:off x="2599934" y="1027731"/>
                <a:ext cx="1082541" cy="44883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509E35-B1C1-FF66-E70C-9A75A33BBC1F}"/>
                </a:ext>
              </a:extLst>
            </p:cNvPr>
            <p:cNvSpPr txBox="1"/>
            <p:nvPr/>
          </p:nvSpPr>
          <p:spPr>
            <a:xfrm>
              <a:off x="10216453" y="2717369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DD5FFD7-3D04-820C-55FB-4060E7F93537}"/>
                </a:ext>
              </a:extLst>
            </p:cNvPr>
            <p:cNvSpPr txBox="1"/>
            <p:nvPr/>
          </p:nvSpPr>
          <p:spPr>
            <a:xfrm>
              <a:off x="10262820" y="1783272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104E8B-F610-3742-AFC3-631BD66CADA9}"/>
                </a:ext>
              </a:extLst>
            </p:cNvPr>
            <p:cNvSpPr txBox="1"/>
            <p:nvPr/>
          </p:nvSpPr>
          <p:spPr>
            <a:xfrm>
              <a:off x="10262820" y="859944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093E3C4-DFE1-4AC4-AD59-0A7EFFF44B8C}"/>
              </a:ext>
            </a:extLst>
          </p:cNvPr>
          <p:cNvGrpSpPr/>
          <p:nvPr/>
        </p:nvGrpSpPr>
        <p:grpSpPr>
          <a:xfrm>
            <a:off x="7832895" y="3982843"/>
            <a:ext cx="3522718" cy="2374560"/>
            <a:chOff x="11175788" y="390769"/>
            <a:chExt cx="3308847" cy="316089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B620977-57CD-16B9-6613-8ACE7B6F64B6}"/>
                </a:ext>
              </a:extLst>
            </p:cNvPr>
            <p:cNvSpPr/>
            <p:nvPr/>
          </p:nvSpPr>
          <p:spPr>
            <a:xfrm>
              <a:off x="11175788" y="390769"/>
              <a:ext cx="3308847" cy="3160899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D3F06CD-547B-1DEA-62FD-04A82B2C818A}"/>
                </a:ext>
              </a:extLst>
            </p:cNvPr>
            <p:cNvSpPr/>
            <p:nvPr/>
          </p:nvSpPr>
          <p:spPr>
            <a:xfrm>
              <a:off x="11365933" y="739770"/>
              <a:ext cx="2283885" cy="527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8C356B82-080F-883D-15DB-84CCA34B5236}"/>
                </a:ext>
              </a:extLst>
            </p:cNvPr>
            <p:cNvSpPr/>
            <p:nvPr/>
          </p:nvSpPr>
          <p:spPr>
            <a:xfrm>
              <a:off x="11449356" y="820656"/>
              <a:ext cx="2117039" cy="3707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5B1D208-C8F0-3F7D-FCD4-91FA4E2BCC4A}"/>
                </a:ext>
              </a:extLst>
            </p:cNvPr>
            <p:cNvSpPr/>
            <p:nvPr/>
          </p:nvSpPr>
          <p:spPr>
            <a:xfrm>
              <a:off x="11449356" y="820656"/>
              <a:ext cx="1389696" cy="370743"/>
            </a:xfrm>
            <a:prstGeom prst="roundRect">
              <a:avLst>
                <a:gd name="adj" fmla="val 21910"/>
              </a:avLst>
            </a:prstGeom>
            <a:solidFill>
              <a:srgbClr val="92D05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1A4979C-C96E-2DF9-5470-9E2E33CA2216}"/>
                </a:ext>
              </a:extLst>
            </p:cNvPr>
            <p:cNvSpPr/>
            <p:nvPr/>
          </p:nvSpPr>
          <p:spPr>
            <a:xfrm>
              <a:off x="11360053" y="1692365"/>
              <a:ext cx="2283885" cy="527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F4DE154F-7B5C-C759-57DE-2F08E18DA637}"/>
                </a:ext>
              </a:extLst>
            </p:cNvPr>
            <p:cNvSpPr/>
            <p:nvPr/>
          </p:nvSpPr>
          <p:spPr>
            <a:xfrm>
              <a:off x="11443476" y="1773250"/>
              <a:ext cx="2117039" cy="3707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248F377-9076-413C-1FA1-C3D1B6B8A6D9}"/>
                </a:ext>
              </a:extLst>
            </p:cNvPr>
            <p:cNvSpPr/>
            <p:nvPr/>
          </p:nvSpPr>
          <p:spPr>
            <a:xfrm>
              <a:off x="11443476" y="1773250"/>
              <a:ext cx="1389696" cy="370743"/>
            </a:xfrm>
            <a:prstGeom prst="roundRect">
              <a:avLst>
                <a:gd name="adj" fmla="val 21910"/>
              </a:avLst>
            </a:prstGeom>
            <a:solidFill>
              <a:srgbClr val="B194FA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42644A35-15C7-1FC5-1377-0D67F5A3D778}"/>
                </a:ext>
              </a:extLst>
            </p:cNvPr>
            <p:cNvSpPr/>
            <p:nvPr/>
          </p:nvSpPr>
          <p:spPr>
            <a:xfrm>
              <a:off x="11357092" y="2638105"/>
              <a:ext cx="2953431" cy="5276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A3E34C53-ADCC-1D4B-10D3-05DBA64F8541}"/>
                </a:ext>
              </a:extLst>
            </p:cNvPr>
            <p:cNvSpPr/>
            <p:nvPr/>
          </p:nvSpPr>
          <p:spPr>
            <a:xfrm>
              <a:off x="11440515" y="2718991"/>
              <a:ext cx="2117039" cy="3707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7ED7285-A49F-5D9A-226B-2441C0C5F84C}"/>
                </a:ext>
              </a:extLst>
            </p:cNvPr>
            <p:cNvSpPr/>
            <p:nvPr/>
          </p:nvSpPr>
          <p:spPr>
            <a:xfrm>
              <a:off x="11440515" y="2718991"/>
              <a:ext cx="1389696" cy="370743"/>
            </a:xfrm>
            <a:prstGeom prst="roundRect">
              <a:avLst>
                <a:gd name="adj" fmla="val 21910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8259B7A-0A8F-2DFD-C633-C7C2BF59EC2C}"/>
                </a:ext>
              </a:extLst>
            </p:cNvPr>
            <p:cNvSpPr txBox="1"/>
            <p:nvPr/>
          </p:nvSpPr>
          <p:spPr>
            <a:xfrm>
              <a:off x="13654067" y="2712105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DD0B4B-2C54-A38B-3936-BEED39470B67}"/>
                </a:ext>
              </a:extLst>
            </p:cNvPr>
            <p:cNvSpPr txBox="1"/>
            <p:nvPr/>
          </p:nvSpPr>
          <p:spPr>
            <a:xfrm>
              <a:off x="13654067" y="1758479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EC79BB-EB04-E32A-BB3C-952E27B83833}"/>
                </a:ext>
              </a:extLst>
            </p:cNvPr>
            <p:cNvSpPr txBox="1"/>
            <p:nvPr/>
          </p:nvSpPr>
          <p:spPr>
            <a:xfrm>
              <a:off x="13654067" y="809905"/>
              <a:ext cx="6117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58%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9802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496843" y="2708555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spc="300" dirty="0">
                <a:latin typeface="Kohinoor Devanagari" charset="0"/>
                <a:ea typeface="Kohinoor Devanagari" charset="0"/>
                <a:cs typeface="Kohinoor Devanagari" charset="0"/>
              </a:rPr>
              <a:t>감사합니다</a:t>
            </a:r>
            <a:endParaRPr kumimoji="1" lang="en-US" altLang="ko-KR" sz="4400" b="1" spc="300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349116" y="3607753"/>
            <a:ext cx="3493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54B05-5347-43BB-A023-73216B874F8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깔끔심플PPT_혜롱혜롱</Template>
  <TotalTime>723</TotalTime>
  <Words>132</Words>
  <Application>Microsoft Office PowerPoint</Application>
  <PresentationFormat>와이드스크린</PresentationFormat>
  <Paragraphs>42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Kohinoor Devanagari</vt:lpstr>
      <vt:lpstr>Noto Sans CJK KR</vt:lpstr>
      <vt:lpstr>맑은 고딕</vt:lpstr>
      <vt:lpstr>한컴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조아현 Irene</dc:creator>
  <cp:lastModifiedBy>Jo Ahyun</cp:lastModifiedBy>
  <cp:revision>29</cp:revision>
  <cp:lastPrinted>2017-03-27T16:07:40Z</cp:lastPrinted>
  <dcterms:created xsi:type="dcterms:W3CDTF">2021-08-11T13:18:56Z</dcterms:created>
  <dcterms:modified xsi:type="dcterms:W3CDTF">2022-09-18T12:26:36Z</dcterms:modified>
</cp:coreProperties>
</file>