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287" r:id="rId4"/>
    <p:sldId id="286" r:id="rId5"/>
    <p:sldId id="285" r:id="rId6"/>
    <p:sldId id="284" r:id="rId7"/>
    <p:sldId id="280" r:id="rId8"/>
    <p:sldId id="282" r:id="rId9"/>
    <p:sldId id="283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9D7ED"/>
    <a:srgbClr val="B194FA"/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376"/>
  </p:normalViewPr>
  <p:slideViewPr>
    <p:cSldViewPr snapToGrid="0" snapToObjects="1" showGuides="1">
      <p:cViewPr varScale="1">
        <p:scale>
          <a:sx n="65" d="100"/>
          <a:sy n="65" d="100"/>
        </p:scale>
        <p:origin x="84" y="300"/>
      </p:cViewPr>
      <p:guideLst>
        <p:guide orient="horz" pos="2160"/>
        <p:guide pos="3840"/>
        <p:guide pos="506"/>
        <p:guide pos="7151"/>
        <p:guide orient="horz" pos="482"/>
        <p:guide orient="horz"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AD2FC-F7F4-3543-8206-C9FEC32AF048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B2F-C82E-4E4F-83F0-A5F4853ACD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61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7EB2F-C82E-4E4F-83F0-A5F4853ACDE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5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317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94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36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597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7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14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625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89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54B19-A276-1141-9188-62D0EC529C60}" type="datetimeFigureOut">
              <a:rPr kumimoji="1" lang="ko-KR" altLang="en-US" smtClean="0"/>
              <a:t>2022-07-20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FD67E-A169-4345-A333-A6B5ABAB123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심볼마크 | 한림대학교 &amp;gt; 대학소개 &amp;gt; 대학상징 &amp;gt; UI &amp;gt; 심볼마크">
            <a:extLst>
              <a:ext uri="{FF2B5EF4-FFF2-40B4-BE49-F238E27FC236}">
                <a16:creationId xmlns:a16="http://schemas.microsoft.com/office/drawing/2014/main" id="{57932776-70E4-4337-AB52-D7E7B570F8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822" y="6150133"/>
            <a:ext cx="868279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0894B4D-A4A7-4303-B955-4F7B2F23225E}"/>
              </a:ext>
            </a:extLst>
          </p:cNvPr>
          <p:cNvSpPr/>
          <p:nvPr userDrawn="1"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53" TargetMode="External"/><Relationship Id="rId2" Type="http://schemas.openxmlformats.org/officeDocument/2006/relationships/hyperlink" Target="https://developer.android.com/guide/topics/appwidgets?hl=k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590956" y="1584495"/>
            <a:ext cx="8446364" cy="84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ko-KR" altLang="en-US" sz="44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전시회 계획</a:t>
            </a:r>
            <a:endParaRPr kumimoji="1" lang="ko-KR" altLang="en-US" sz="3200" b="1" dirty="0">
              <a:latin typeface="Noto Sans CJK KR" charset="-127"/>
              <a:ea typeface="Noto Sans CJK KR" charset="-127"/>
              <a:cs typeface="Noto Sans CJK KR" charset="-127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705256" y="2445262"/>
            <a:ext cx="593938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텍스트 상자 4">
            <a:extLst>
              <a:ext uri="{FF2B5EF4-FFF2-40B4-BE49-F238E27FC236}">
                <a16:creationId xmlns:a16="http://schemas.microsoft.com/office/drawing/2014/main" id="{1CD932F4-8AC8-434D-AFD3-B5B0CA6BF11F}"/>
              </a:ext>
            </a:extLst>
          </p:cNvPr>
          <p:cNvSpPr txBox="1"/>
          <p:nvPr/>
        </p:nvSpPr>
        <p:spPr>
          <a:xfrm>
            <a:off x="639940" y="2518479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한컴 고딕" panose="02000500000000000000" pitchFamily="2" charset="-127"/>
                <a:ea typeface="Noto Sans CJK KR DemiLight" charset="-127"/>
                <a:cs typeface="Noto Sans CJK KR DemiLight" charset="-127"/>
              </a:rPr>
              <a:t>20215247 </a:t>
            </a:r>
            <a:r>
              <a:rPr kumimoji="1" lang="ko-KR" altLang="en-US" dirty="0">
                <a:latin typeface="한컴 고딕" panose="02000500000000000000" pitchFamily="2" charset="-127"/>
                <a:ea typeface="Noto Sans CJK KR DemiLight" charset="-127"/>
                <a:cs typeface="Noto Sans CJK KR DemiLight" charset="-127"/>
              </a:rPr>
              <a:t>조아현</a:t>
            </a:r>
            <a:endParaRPr kumimoji="1" lang="en-US" altLang="ko-KR" dirty="0">
              <a:latin typeface="한컴 고딕" panose="02000500000000000000" pitchFamily="2" charset="-127"/>
              <a:ea typeface="Noto Sans CJK KR DemiLight" charset="-127"/>
              <a:cs typeface="Noto Sans CJK KR DemiLight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7960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상자 6"/>
          <p:cNvSpPr txBox="1"/>
          <p:nvPr/>
        </p:nvSpPr>
        <p:spPr>
          <a:xfrm>
            <a:off x="4496843" y="2708555"/>
            <a:ext cx="31983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b="1" spc="300" dirty="0">
                <a:latin typeface="Kohinoor Devanagari" charset="0"/>
                <a:ea typeface="Kohinoor Devanagari" charset="0"/>
                <a:cs typeface="Kohinoor Devanagari" charset="0"/>
              </a:rPr>
              <a:t>감사합니다</a:t>
            </a:r>
            <a:endParaRPr kumimoji="1" lang="en-US" altLang="ko-KR" sz="4400" b="1" spc="300" dirty="0">
              <a:latin typeface="Kohinoor Devanagari" charset="0"/>
              <a:ea typeface="Kohinoor Devanagari" charset="0"/>
              <a:cs typeface="Kohinoor Devanagari" charset="0"/>
            </a:endParaRPr>
          </a:p>
        </p:txBody>
      </p:sp>
      <p:cxnSp>
        <p:nvCxnSpPr>
          <p:cNvPr id="9" name="직선 연결선[R] 8"/>
          <p:cNvCxnSpPr>
            <a:cxnSpLocks/>
          </p:cNvCxnSpPr>
          <p:nvPr/>
        </p:nvCxnSpPr>
        <p:spPr>
          <a:xfrm>
            <a:off x="4349116" y="3607753"/>
            <a:ext cx="34937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954B05-5347-43BB-A023-73216B874F82}"/>
              </a:ext>
            </a:extLst>
          </p:cNvPr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5128D5C-6706-F51F-AFA5-13E728BA6CA8}"/>
              </a:ext>
            </a:extLst>
          </p:cNvPr>
          <p:cNvSpPr/>
          <p:nvPr/>
        </p:nvSpPr>
        <p:spPr>
          <a:xfrm>
            <a:off x="1022746" y="2360424"/>
            <a:ext cx="2316100" cy="25544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A96008-2476-E72D-530C-1D84402A3896}"/>
              </a:ext>
            </a:extLst>
          </p:cNvPr>
          <p:cNvSpPr/>
          <p:nvPr/>
        </p:nvSpPr>
        <p:spPr>
          <a:xfrm>
            <a:off x="1172777" y="2561074"/>
            <a:ext cx="2043575" cy="21531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30">
            <a:extLst>
              <a:ext uri="{FF2B5EF4-FFF2-40B4-BE49-F238E27FC236}">
                <a16:creationId xmlns:a16="http://schemas.microsoft.com/office/drawing/2014/main" id="{1436D744-F21D-6BF5-C1B0-2D7DBA9D81D3}"/>
              </a:ext>
            </a:extLst>
          </p:cNvPr>
          <p:cNvSpPr/>
          <p:nvPr/>
        </p:nvSpPr>
        <p:spPr>
          <a:xfrm flipH="1">
            <a:off x="1146492" y="2746321"/>
            <a:ext cx="2068609" cy="1917064"/>
          </a:xfrm>
          <a:custGeom>
            <a:avLst/>
            <a:gdLst>
              <a:gd name="connsiteX0" fmla="*/ 0 w 2245973"/>
              <a:gd name="connsiteY0" fmla="*/ 343790 h 2062699"/>
              <a:gd name="connsiteX1" fmla="*/ 343790 w 2245973"/>
              <a:gd name="connsiteY1" fmla="*/ 0 h 2062699"/>
              <a:gd name="connsiteX2" fmla="*/ 1902183 w 2245973"/>
              <a:gd name="connsiteY2" fmla="*/ 0 h 2062699"/>
              <a:gd name="connsiteX3" fmla="*/ 2245973 w 2245973"/>
              <a:gd name="connsiteY3" fmla="*/ 343790 h 2062699"/>
              <a:gd name="connsiteX4" fmla="*/ 2245973 w 2245973"/>
              <a:gd name="connsiteY4" fmla="*/ 1718909 h 2062699"/>
              <a:gd name="connsiteX5" fmla="*/ 1902183 w 2245973"/>
              <a:gd name="connsiteY5" fmla="*/ 2062699 h 2062699"/>
              <a:gd name="connsiteX6" fmla="*/ 343790 w 2245973"/>
              <a:gd name="connsiteY6" fmla="*/ 2062699 h 2062699"/>
              <a:gd name="connsiteX7" fmla="*/ 0 w 2245973"/>
              <a:gd name="connsiteY7" fmla="*/ 1718909 h 2062699"/>
              <a:gd name="connsiteX8" fmla="*/ 0 w 2245973"/>
              <a:gd name="connsiteY8" fmla="*/ 343790 h 2062699"/>
              <a:gd name="connsiteX0" fmla="*/ 0 w 2245973"/>
              <a:gd name="connsiteY0" fmla="*/ 343790 h 2062699"/>
              <a:gd name="connsiteX1" fmla="*/ 343790 w 2245973"/>
              <a:gd name="connsiteY1" fmla="*/ 0 h 2062699"/>
              <a:gd name="connsiteX2" fmla="*/ 1902183 w 2245973"/>
              <a:gd name="connsiteY2" fmla="*/ 0 h 2062699"/>
              <a:gd name="connsiteX3" fmla="*/ 2245973 w 2245973"/>
              <a:gd name="connsiteY3" fmla="*/ 786242 h 2062699"/>
              <a:gd name="connsiteX4" fmla="*/ 2245973 w 2245973"/>
              <a:gd name="connsiteY4" fmla="*/ 1718909 h 2062699"/>
              <a:gd name="connsiteX5" fmla="*/ 1902183 w 2245973"/>
              <a:gd name="connsiteY5" fmla="*/ 2062699 h 2062699"/>
              <a:gd name="connsiteX6" fmla="*/ 343790 w 2245973"/>
              <a:gd name="connsiteY6" fmla="*/ 2062699 h 2062699"/>
              <a:gd name="connsiteX7" fmla="*/ 0 w 2245973"/>
              <a:gd name="connsiteY7" fmla="*/ 1718909 h 2062699"/>
              <a:gd name="connsiteX8" fmla="*/ 0 w 2245973"/>
              <a:gd name="connsiteY8" fmla="*/ 343790 h 2062699"/>
              <a:gd name="connsiteX0" fmla="*/ 0 w 2275470"/>
              <a:gd name="connsiteY0" fmla="*/ 874732 h 2062699"/>
              <a:gd name="connsiteX1" fmla="*/ 373287 w 2275470"/>
              <a:gd name="connsiteY1" fmla="*/ 0 h 2062699"/>
              <a:gd name="connsiteX2" fmla="*/ 1931680 w 2275470"/>
              <a:gd name="connsiteY2" fmla="*/ 0 h 2062699"/>
              <a:gd name="connsiteX3" fmla="*/ 2275470 w 2275470"/>
              <a:gd name="connsiteY3" fmla="*/ 786242 h 2062699"/>
              <a:gd name="connsiteX4" fmla="*/ 2275470 w 2275470"/>
              <a:gd name="connsiteY4" fmla="*/ 1718909 h 2062699"/>
              <a:gd name="connsiteX5" fmla="*/ 1931680 w 2275470"/>
              <a:gd name="connsiteY5" fmla="*/ 2062699 h 2062699"/>
              <a:gd name="connsiteX6" fmla="*/ 373287 w 2275470"/>
              <a:gd name="connsiteY6" fmla="*/ 2062699 h 2062699"/>
              <a:gd name="connsiteX7" fmla="*/ 29497 w 2275470"/>
              <a:gd name="connsiteY7" fmla="*/ 1718909 h 2062699"/>
              <a:gd name="connsiteX8" fmla="*/ 0 w 2275470"/>
              <a:gd name="connsiteY8" fmla="*/ 874732 h 2062699"/>
              <a:gd name="connsiteX0" fmla="*/ 0 w 2275470"/>
              <a:gd name="connsiteY0" fmla="*/ 874732 h 2062699"/>
              <a:gd name="connsiteX1" fmla="*/ 977971 w 2275470"/>
              <a:gd name="connsiteY1" fmla="*/ 1032387 h 2062699"/>
              <a:gd name="connsiteX2" fmla="*/ 1931680 w 2275470"/>
              <a:gd name="connsiteY2" fmla="*/ 0 h 2062699"/>
              <a:gd name="connsiteX3" fmla="*/ 2275470 w 2275470"/>
              <a:gd name="connsiteY3" fmla="*/ 786242 h 2062699"/>
              <a:gd name="connsiteX4" fmla="*/ 2275470 w 2275470"/>
              <a:gd name="connsiteY4" fmla="*/ 1718909 h 2062699"/>
              <a:gd name="connsiteX5" fmla="*/ 1931680 w 2275470"/>
              <a:gd name="connsiteY5" fmla="*/ 2062699 h 2062699"/>
              <a:gd name="connsiteX6" fmla="*/ 373287 w 2275470"/>
              <a:gd name="connsiteY6" fmla="*/ 2062699 h 2062699"/>
              <a:gd name="connsiteX7" fmla="*/ 29497 w 2275470"/>
              <a:gd name="connsiteY7" fmla="*/ 1718909 h 2062699"/>
              <a:gd name="connsiteX8" fmla="*/ 0 w 2275470"/>
              <a:gd name="connsiteY8" fmla="*/ 874732 h 2062699"/>
              <a:gd name="connsiteX0" fmla="*/ 0 w 2275470"/>
              <a:gd name="connsiteY0" fmla="*/ 270102 h 1458069"/>
              <a:gd name="connsiteX1" fmla="*/ 977971 w 2275470"/>
              <a:gd name="connsiteY1" fmla="*/ 427757 h 1458069"/>
              <a:gd name="connsiteX2" fmla="*/ 1695705 w 2275470"/>
              <a:gd name="connsiteY2" fmla="*/ 54 h 1458069"/>
              <a:gd name="connsiteX3" fmla="*/ 2275470 w 2275470"/>
              <a:gd name="connsiteY3" fmla="*/ 181612 h 1458069"/>
              <a:gd name="connsiteX4" fmla="*/ 2275470 w 2275470"/>
              <a:gd name="connsiteY4" fmla="*/ 1114279 h 1458069"/>
              <a:gd name="connsiteX5" fmla="*/ 1931680 w 2275470"/>
              <a:gd name="connsiteY5" fmla="*/ 1458069 h 1458069"/>
              <a:gd name="connsiteX6" fmla="*/ 373287 w 2275470"/>
              <a:gd name="connsiteY6" fmla="*/ 1458069 h 1458069"/>
              <a:gd name="connsiteX7" fmla="*/ 29497 w 2275470"/>
              <a:gd name="connsiteY7" fmla="*/ 1114279 h 1458069"/>
              <a:gd name="connsiteX8" fmla="*/ 0 w 2275470"/>
              <a:gd name="connsiteY8" fmla="*/ 270102 h 1458069"/>
              <a:gd name="connsiteX0" fmla="*/ 0 w 2275470"/>
              <a:gd name="connsiteY0" fmla="*/ 270102 h 1458069"/>
              <a:gd name="connsiteX1" fmla="*/ 1081210 w 2275470"/>
              <a:gd name="connsiteY1" fmla="*/ 634235 h 1458069"/>
              <a:gd name="connsiteX2" fmla="*/ 1695705 w 2275470"/>
              <a:gd name="connsiteY2" fmla="*/ 54 h 1458069"/>
              <a:gd name="connsiteX3" fmla="*/ 2275470 w 2275470"/>
              <a:gd name="connsiteY3" fmla="*/ 181612 h 1458069"/>
              <a:gd name="connsiteX4" fmla="*/ 2275470 w 2275470"/>
              <a:gd name="connsiteY4" fmla="*/ 1114279 h 1458069"/>
              <a:gd name="connsiteX5" fmla="*/ 1931680 w 2275470"/>
              <a:gd name="connsiteY5" fmla="*/ 1458069 h 1458069"/>
              <a:gd name="connsiteX6" fmla="*/ 373287 w 2275470"/>
              <a:gd name="connsiteY6" fmla="*/ 1458069 h 1458069"/>
              <a:gd name="connsiteX7" fmla="*/ 29497 w 2275470"/>
              <a:gd name="connsiteY7" fmla="*/ 1114279 h 1458069"/>
              <a:gd name="connsiteX8" fmla="*/ 0 w 2275470"/>
              <a:gd name="connsiteY8" fmla="*/ 270102 h 1458069"/>
              <a:gd name="connsiteX0" fmla="*/ 0 w 2275470"/>
              <a:gd name="connsiteY0" fmla="*/ 270102 h 1458069"/>
              <a:gd name="connsiteX1" fmla="*/ 1081210 w 2275470"/>
              <a:gd name="connsiteY1" fmla="*/ 634235 h 1458069"/>
              <a:gd name="connsiteX2" fmla="*/ 1695705 w 2275470"/>
              <a:gd name="connsiteY2" fmla="*/ 54 h 1458069"/>
              <a:gd name="connsiteX3" fmla="*/ 2275470 w 2275470"/>
              <a:gd name="connsiteY3" fmla="*/ 181612 h 1458069"/>
              <a:gd name="connsiteX4" fmla="*/ 2275470 w 2275470"/>
              <a:gd name="connsiteY4" fmla="*/ 1114279 h 1458069"/>
              <a:gd name="connsiteX5" fmla="*/ 1931680 w 2275470"/>
              <a:gd name="connsiteY5" fmla="*/ 1458069 h 1458069"/>
              <a:gd name="connsiteX6" fmla="*/ 373287 w 2275470"/>
              <a:gd name="connsiteY6" fmla="*/ 1458069 h 1458069"/>
              <a:gd name="connsiteX7" fmla="*/ 29497 w 2275470"/>
              <a:gd name="connsiteY7" fmla="*/ 1114279 h 1458069"/>
              <a:gd name="connsiteX8" fmla="*/ 0 w 2275470"/>
              <a:gd name="connsiteY8" fmla="*/ 270102 h 1458069"/>
              <a:gd name="connsiteX0" fmla="*/ 0 w 2275470"/>
              <a:gd name="connsiteY0" fmla="*/ 270102 h 1458069"/>
              <a:gd name="connsiteX1" fmla="*/ 1081210 w 2275470"/>
              <a:gd name="connsiteY1" fmla="*/ 634235 h 1458069"/>
              <a:gd name="connsiteX2" fmla="*/ 1695705 w 2275470"/>
              <a:gd name="connsiteY2" fmla="*/ 54 h 1458069"/>
              <a:gd name="connsiteX3" fmla="*/ 2275470 w 2275470"/>
              <a:gd name="connsiteY3" fmla="*/ 181612 h 1458069"/>
              <a:gd name="connsiteX4" fmla="*/ 2275470 w 2275470"/>
              <a:gd name="connsiteY4" fmla="*/ 1114279 h 1458069"/>
              <a:gd name="connsiteX5" fmla="*/ 1931680 w 2275470"/>
              <a:gd name="connsiteY5" fmla="*/ 1458069 h 1458069"/>
              <a:gd name="connsiteX6" fmla="*/ 373287 w 2275470"/>
              <a:gd name="connsiteY6" fmla="*/ 1458069 h 1458069"/>
              <a:gd name="connsiteX7" fmla="*/ 29497 w 2275470"/>
              <a:gd name="connsiteY7" fmla="*/ 1114279 h 1458069"/>
              <a:gd name="connsiteX8" fmla="*/ 0 w 2275470"/>
              <a:gd name="connsiteY8" fmla="*/ 270102 h 1458069"/>
              <a:gd name="connsiteX0" fmla="*/ 0 w 2275470"/>
              <a:gd name="connsiteY0" fmla="*/ 213943 h 1401910"/>
              <a:gd name="connsiteX1" fmla="*/ 1081210 w 2275470"/>
              <a:gd name="connsiteY1" fmla="*/ 578076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81210 w 2275470"/>
              <a:gd name="connsiteY1" fmla="*/ 578076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81210 w 2275470"/>
              <a:gd name="connsiteY1" fmla="*/ 578076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154952 w 2275470"/>
              <a:gd name="connsiteY1" fmla="*/ 592824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154952 w 2275470"/>
              <a:gd name="connsiteY1" fmla="*/ 592824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51713 w 2275470"/>
              <a:gd name="connsiteY1" fmla="*/ 814050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51713 w 2275470"/>
              <a:gd name="connsiteY1" fmla="*/ 814050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125455 w 2275470"/>
              <a:gd name="connsiteY1" fmla="*/ 456702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199197 w 2275470"/>
              <a:gd name="connsiteY1" fmla="*/ 278028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63590 h 1451557"/>
              <a:gd name="connsiteX1" fmla="*/ 1199197 w 2275470"/>
              <a:gd name="connsiteY1" fmla="*/ 327675 h 1451557"/>
              <a:gd name="connsiteX2" fmla="*/ 1828441 w 2275470"/>
              <a:gd name="connsiteY2" fmla="*/ 281 h 1451557"/>
              <a:gd name="connsiteX3" fmla="*/ 2275470 w 2275470"/>
              <a:gd name="connsiteY3" fmla="*/ 175100 h 1451557"/>
              <a:gd name="connsiteX4" fmla="*/ 2275470 w 2275470"/>
              <a:gd name="connsiteY4" fmla="*/ 1107767 h 1451557"/>
              <a:gd name="connsiteX5" fmla="*/ 1931680 w 2275470"/>
              <a:gd name="connsiteY5" fmla="*/ 1451557 h 1451557"/>
              <a:gd name="connsiteX6" fmla="*/ 373287 w 2275470"/>
              <a:gd name="connsiteY6" fmla="*/ 1451557 h 1451557"/>
              <a:gd name="connsiteX7" fmla="*/ 29497 w 2275470"/>
              <a:gd name="connsiteY7" fmla="*/ 1107767 h 1451557"/>
              <a:gd name="connsiteX8" fmla="*/ 0 w 2275470"/>
              <a:gd name="connsiteY8" fmla="*/ 263590 h 145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5470" h="1451557">
                <a:moveTo>
                  <a:pt x="0" y="263590"/>
                </a:moveTo>
                <a:cubicBezTo>
                  <a:pt x="0" y="73720"/>
                  <a:pt x="183418" y="652139"/>
                  <a:pt x="1199197" y="327675"/>
                </a:cubicBezTo>
                <a:cubicBezTo>
                  <a:pt x="1713744" y="27791"/>
                  <a:pt x="1417132" y="108437"/>
                  <a:pt x="1828441" y="281"/>
                </a:cubicBezTo>
                <a:cubicBezTo>
                  <a:pt x="2018311" y="281"/>
                  <a:pt x="2275470" y="-14770"/>
                  <a:pt x="2275470" y="175100"/>
                </a:cubicBezTo>
                <a:lnTo>
                  <a:pt x="2275470" y="1107767"/>
                </a:lnTo>
                <a:cubicBezTo>
                  <a:pt x="2275470" y="1297637"/>
                  <a:pt x="2121550" y="1451557"/>
                  <a:pt x="1931680" y="1451557"/>
                </a:cubicBezTo>
                <a:lnTo>
                  <a:pt x="373287" y="1451557"/>
                </a:lnTo>
                <a:cubicBezTo>
                  <a:pt x="183417" y="1451557"/>
                  <a:pt x="29497" y="1297637"/>
                  <a:pt x="29497" y="1107767"/>
                </a:cubicBezTo>
                <a:lnTo>
                  <a:pt x="0" y="26359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30">
            <a:extLst>
              <a:ext uri="{FF2B5EF4-FFF2-40B4-BE49-F238E27FC236}">
                <a16:creationId xmlns:a16="http://schemas.microsoft.com/office/drawing/2014/main" id="{514FC474-FE57-D200-7176-651D46C426AD}"/>
              </a:ext>
            </a:extLst>
          </p:cNvPr>
          <p:cNvSpPr/>
          <p:nvPr/>
        </p:nvSpPr>
        <p:spPr>
          <a:xfrm>
            <a:off x="1145241" y="3551582"/>
            <a:ext cx="2087820" cy="1209899"/>
          </a:xfrm>
          <a:custGeom>
            <a:avLst/>
            <a:gdLst>
              <a:gd name="connsiteX0" fmla="*/ 0 w 2245973"/>
              <a:gd name="connsiteY0" fmla="*/ 343790 h 2062699"/>
              <a:gd name="connsiteX1" fmla="*/ 343790 w 2245973"/>
              <a:gd name="connsiteY1" fmla="*/ 0 h 2062699"/>
              <a:gd name="connsiteX2" fmla="*/ 1902183 w 2245973"/>
              <a:gd name="connsiteY2" fmla="*/ 0 h 2062699"/>
              <a:gd name="connsiteX3" fmla="*/ 2245973 w 2245973"/>
              <a:gd name="connsiteY3" fmla="*/ 343790 h 2062699"/>
              <a:gd name="connsiteX4" fmla="*/ 2245973 w 2245973"/>
              <a:gd name="connsiteY4" fmla="*/ 1718909 h 2062699"/>
              <a:gd name="connsiteX5" fmla="*/ 1902183 w 2245973"/>
              <a:gd name="connsiteY5" fmla="*/ 2062699 h 2062699"/>
              <a:gd name="connsiteX6" fmla="*/ 343790 w 2245973"/>
              <a:gd name="connsiteY6" fmla="*/ 2062699 h 2062699"/>
              <a:gd name="connsiteX7" fmla="*/ 0 w 2245973"/>
              <a:gd name="connsiteY7" fmla="*/ 1718909 h 2062699"/>
              <a:gd name="connsiteX8" fmla="*/ 0 w 2245973"/>
              <a:gd name="connsiteY8" fmla="*/ 343790 h 2062699"/>
              <a:gd name="connsiteX0" fmla="*/ 0 w 2245973"/>
              <a:gd name="connsiteY0" fmla="*/ 343790 h 2062699"/>
              <a:gd name="connsiteX1" fmla="*/ 343790 w 2245973"/>
              <a:gd name="connsiteY1" fmla="*/ 0 h 2062699"/>
              <a:gd name="connsiteX2" fmla="*/ 1902183 w 2245973"/>
              <a:gd name="connsiteY2" fmla="*/ 0 h 2062699"/>
              <a:gd name="connsiteX3" fmla="*/ 2245973 w 2245973"/>
              <a:gd name="connsiteY3" fmla="*/ 786242 h 2062699"/>
              <a:gd name="connsiteX4" fmla="*/ 2245973 w 2245973"/>
              <a:gd name="connsiteY4" fmla="*/ 1718909 h 2062699"/>
              <a:gd name="connsiteX5" fmla="*/ 1902183 w 2245973"/>
              <a:gd name="connsiteY5" fmla="*/ 2062699 h 2062699"/>
              <a:gd name="connsiteX6" fmla="*/ 343790 w 2245973"/>
              <a:gd name="connsiteY6" fmla="*/ 2062699 h 2062699"/>
              <a:gd name="connsiteX7" fmla="*/ 0 w 2245973"/>
              <a:gd name="connsiteY7" fmla="*/ 1718909 h 2062699"/>
              <a:gd name="connsiteX8" fmla="*/ 0 w 2245973"/>
              <a:gd name="connsiteY8" fmla="*/ 343790 h 2062699"/>
              <a:gd name="connsiteX0" fmla="*/ 0 w 2275470"/>
              <a:gd name="connsiteY0" fmla="*/ 874732 h 2062699"/>
              <a:gd name="connsiteX1" fmla="*/ 373287 w 2275470"/>
              <a:gd name="connsiteY1" fmla="*/ 0 h 2062699"/>
              <a:gd name="connsiteX2" fmla="*/ 1931680 w 2275470"/>
              <a:gd name="connsiteY2" fmla="*/ 0 h 2062699"/>
              <a:gd name="connsiteX3" fmla="*/ 2275470 w 2275470"/>
              <a:gd name="connsiteY3" fmla="*/ 786242 h 2062699"/>
              <a:gd name="connsiteX4" fmla="*/ 2275470 w 2275470"/>
              <a:gd name="connsiteY4" fmla="*/ 1718909 h 2062699"/>
              <a:gd name="connsiteX5" fmla="*/ 1931680 w 2275470"/>
              <a:gd name="connsiteY5" fmla="*/ 2062699 h 2062699"/>
              <a:gd name="connsiteX6" fmla="*/ 373287 w 2275470"/>
              <a:gd name="connsiteY6" fmla="*/ 2062699 h 2062699"/>
              <a:gd name="connsiteX7" fmla="*/ 29497 w 2275470"/>
              <a:gd name="connsiteY7" fmla="*/ 1718909 h 2062699"/>
              <a:gd name="connsiteX8" fmla="*/ 0 w 2275470"/>
              <a:gd name="connsiteY8" fmla="*/ 874732 h 2062699"/>
              <a:gd name="connsiteX0" fmla="*/ 0 w 2275470"/>
              <a:gd name="connsiteY0" fmla="*/ 874732 h 2062699"/>
              <a:gd name="connsiteX1" fmla="*/ 977971 w 2275470"/>
              <a:gd name="connsiteY1" fmla="*/ 1032387 h 2062699"/>
              <a:gd name="connsiteX2" fmla="*/ 1931680 w 2275470"/>
              <a:gd name="connsiteY2" fmla="*/ 0 h 2062699"/>
              <a:gd name="connsiteX3" fmla="*/ 2275470 w 2275470"/>
              <a:gd name="connsiteY3" fmla="*/ 786242 h 2062699"/>
              <a:gd name="connsiteX4" fmla="*/ 2275470 w 2275470"/>
              <a:gd name="connsiteY4" fmla="*/ 1718909 h 2062699"/>
              <a:gd name="connsiteX5" fmla="*/ 1931680 w 2275470"/>
              <a:gd name="connsiteY5" fmla="*/ 2062699 h 2062699"/>
              <a:gd name="connsiteX6" fmla="*/ 373287 w 2275470"/>
              <a:gd name="connsiteY6" fmla="*/ 2062699 h 2062699"/>
              <a:gd name="connsiteX7" fmla="*/ 29497 w 2275470"/>
              <a:gd name="connsiteY7" fmla="*/ 1718909 h 2062699"/>
              <a:gd name="connsiteX8" fmla="*/ 0 w 2275470"/>
              <a:gd name="connsiteY8" fmla="*/ 874732 h 2062699"/>
              <a:gd name="connsiteX0" fmla="*/ 0 w 2275470"/>
              <a:gd name="connsiteY0" fmla="*/ 270102 h 1458069"/>
              <a:gd name="connsiteX1" fmla="*/ 977971 w 2275470"/>
              <a:gd name="connsiteY1" fmla="*/ 427757 h 1458069"/>
              <a:gd name="connsiteX2" fmla="*/ 1695705 w 2275470"/>
              <a:gd name="connsiteY2" fmla="*/ 54 h 1458069"/>
              <a:gd name="connsiteX3" fmla="*/ 2275470 w 2275470"/>
              <a:gd name="connsiteY3" fmla="*/ 181612 h 1458069"/>
              <a:gd name="connsiteX4" fmla="*/ 2275470 w 2275470"/>
              <a:gd name="connsiteY4" fmla="*/ 1114279 h 1458069"/>
              <a:gd name="connsiteX5" fmla="*/ 1931680 w 2275470"/>
              <a:gd name="connsiteY5" fmla="*/ 1458069 h 1458069"/>
              <a:gd name="connsiteX6" fmla="*/ 373287 w 2275470"/>
              <a:gd name="connsiteY6" fmla="*/ 1458069 h 1458069"/>
              <a:gd name="connsiteX7" fmla="*/ 29497 w 2275470"/>
              <a:gd name="connsiteY7" fmla="*/ 1114279 h 1458069"/>
              <a:gd name="connsiteX8" fmla="*/ 0 w 2275470"/>
              <a:gd name="connsiteY8" fmla="*/ 270102 h 1458069"/>
              <a:gd name="connsiteX0" fmla="*/ 0 w 2275470"/>
              <a:gd name="connsiteY0" fmla="*/ 270102 h 1458069"/>
              <a:gd name="connsiteX1" fmla="*/ 1081210 w 2275470"/>
              <a:gd name="connsiteY1" fmla="*/ 634235 h 1458069"/>
              <a:gd name="connsiteX2" fmla="*/ 1695705 w 2275470"/>
              <a:gd name="connsiteY2" fmla="*/ 54 h 1458069"/>
              <a:gd name="connsiteX3" fmla="*/ 2275470 w 2275470"/>
              <a:gd name="connsiteY3" fmla="*/ 181612 h 1458069"/>
              <a:gd name="connsiteX4" fmla="*/ 2275470 w 2275470"/>
              <a:gd name="connsiteY4" fmla="*/ 1114279 h 1458069"/>
              <a:gd name="connsiteX5" fmla="*/ 1931680 w 2275470"/>
              <a:gd name="connsiteY5" fmla="*/ 1458069 h 1458069"/>
              <a:gd name="connsiteX6" fmla="*/ 373287 w 2275470"/>
              <a:gd name="connsiteY6" fmla="*/ 1458069 h 1458069"/>
              <a:gd name="connsiteX7" fmla="*/ 29497 w 2275470"/>
              <a:gd name="connsiteY7" fmla="*/ 1114279 h 1458069"/>
              <a:gd name="connsiteX8" fmla="*/ 0 w 2275470"/>
              <a:gd name="connsiteY8" fmla="*/ 270102 h 1458069"/>
              <a:gd name="connsiteX0" fmla="*/ 0 w 2275470"/>
              <a:gd name="connsiteY0" fmla="*/ 270102 h 1458069"/>
              <a:gd name="connsiteX1" fmla="*/ 1081210 w 2275470"/>
              <a:gd name="connsiteY1" fmla="*/ 634235 h 1458069"/>
              <a:gd name="connsiteX2" fmla="*/ 1695705 w 2275470"/>
              <a:gd name="connsiteY2" fmla="*/ 54 h 1458069"/>
              <a:gd name="connsiteX3" fmla="*/ 2275470 w 2275470"/>
              <a:gd name="connsiteY3" fmla="*/ 181612 h 1458069"/>
              <a:gd name="connsiteX4" fmla="*/ 2275470 w 2275470"/>
              <a:gd name="connsiteY4" fmla="*/ 1114279 h 1458069"/>
              <a:gd name="connsiteX5" fmla="*/ 1931680 w 2275470"/>
              <a:gd name="connsiteY5" fmla="*/ 1458069 h 1458069"/>
              <a:gd name="connsiteX6" fmla="*/ 373287 w 2275470"/>
              <a:gd name="connsiteY6" fmla="*/ 1458069 h 1458069"/>
              <a:gd name="connsiteX7" fmla="*/ 29497 w 2275470"/>
              <a:gd name="connsiteY7" fmla="*/ 1114279 h 1458069"/>
              <a:gd name="connsiteX8" fmla="*/ 0 w 2275470"/>
              <a:gd name="connsiteY8" fmla="*/ 270102 h 1458069"/>
              <a:gd name="connsiteX0" fmla="*/ 0 w 2275470"/>
              <a:gd name="connsiteY0" fmla="*/ 270102 h 1458069"/>
              <a:gd name="connsiteX1" fmla="*/ 1081210 w 2275470"/>
              <a:gd name="connsiteY1" fmla="*/ 634235 h 1458069"/>
              <a:gd name="connsiteX2" fmla="*/ 1695705 w 2275470"/>
              <a:gd name="connsiteY2" fmla="*/ 54 h 1458069"/>
              <a:gd name="connsiteX3" fmla="*/ 2275470 w 2275470"/>
              <a:gd name="connsiteY3" fmla="*/ 181612 h 1458069"/>
              <a:gd name="connsiteX4" fmla="*/ 2275470 w 2275470"/>
              <a:gd name="connsiteY4" fmla="*/ 1114279 h 1458069"/>
              <a:gd name="connsiteX5" fmla="*/ 1931680 w 2275470"/>
              <a:gd name="connsiteY5" fmla="*/ 1458069 h 1458069"/>
              <a:gd name="connsiteX6" fmla="*/ 373287 w 2275470"/>
              <a:gd name="connsiteY6" fmla="*/ 1458069 h 1458069"/>
              <a:gd name="connsiteX7" fmla="*/ 29497 w 2275470"/>
              <a:gd name="connsiteY7" fmla="*/ 1114279 h 1458069"/>
              <a:gd name="connsiteX8" fmla="*/ 0 w 2275470"/>
              <a:gd name="connsiteY8" fmla="*/ 270102 h 1458069"/>
              <a:gd name="connsiteX0" fmla="*/ 0 w 2275470"/>
              <a:gd name="connsiteY0" fmla="*/ 213943 h 1401910"/>
              <a:gd name="connsiteX1" fmla="*/ 1081210 w 2275470"/>
              <a:gd name="connsiteY1" fmla="*/ 578076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81210 w 2275470"/>
              <a:gd name="connsiteY1" fmla="*/ 578076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81210 w 2275470"/>
              <a:gd name="connsiteY1" fmla="*/ 578076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154952 w 2275470"/>
              <a:gd name="connsiteY1" fmla="*/ 592824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154952 w 2275470"/>
              <a:gd name="connsiteY1" fmla="*/ 592824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51713 w 2275470"/>
              <a:gd name="connsiteY1" fmla="*/ 814050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51713 w 2275470"/>
              <a:gd name="connsiteY1" fmla="*/ 814050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29497 w 2275470"/>
              <a:gd name="connsiteY7" fmla="*/ 1058120 h 1401910"/>
              <a:gd name="connsiteX8" fmla="*/ 0 w 2275470"/>
              <a:gd name="connsiteY8" fmla="*/ 213943 h 1401910"/>
              <a:gd name="connsiteX0" fmla="*/ 0 w 2275470"/>
              <a:gd name="connsiteY0" fmla="*/ 213943 h 1401910"/>
              <a:gd name="connsiteX1" fmla="*/ 1051713 w 2275470"/>
              <a:gd name="connsiteY1" fmla="*/ 814050 h 1401910"/>
              <a:gd name="connsiteX2" fmla="*/ 1857937 w 2275470"/>
              <a:gd name="connsiteY2" fmla="*/ 17637 h 1401910"/>
              <a:gd name="connsiteX3" fmla="*/ 2275470 w 2275470"/>
              <a:gd name="connsiteY3" fmla="*/ 125453 h 1401910"/>
              <a:gd name="connsiteX4" fmla="*/ 2275470 w 2275470"/>
              <a:gd name="connsiteY4" fmla="*/ 1058120 h 1401910"/>
              <a:gd name="connsiteX5" fmla="*/ 1931680 w 2275470"/>
              <a:gd name="connsiteY5" fmla="*/ 1401910 h 1401910"/>
              <a:gd name="connsiteX6" fmla="*/ 373287 w 2275470"/>
              <a:gd name="connsiteY6" fmla="*/ 1401910 h 1401910"/>
              <a:gd name="connsiteX7" fmla="*/ 13076 w 2275470"/>
              <a:gd name="connsiteY7" fmla="*/ 1058120 h 1401910"/>
              <a:gd name="connsiteX8" fmla="*/ 0 w 2275470"/>
              <a:gd name="connsiteY8" fmla="*/ 213943 h 1401910"/>
              <a:gd name="connsiteX0" fmla="*/ 0 w 2324736"/>
              <a:gd name="connsiteY0" fmla="*/ 213943 h 1401910"/>
              <a:gd name="connsiteX1" fmla="*/ 1051713 w 2324736"/>
              <a:gd name="connsiteY1" fmla="*/ 814050 h 1401910"/>
              <a:gd name="connsiteX2" fmla="*/ 1857937 w 2324736"/>
              <a:gd name="connsiteY2" fmla="*/ 17637 h 1401910"/>
              <a:gd name="connsiteX3" fmla="*/ 2275470 w 2324736"/>
              <a:gd name="connsiteY3" fmla="*/ 125453 h 1401910"/>
              <a:gd name="connsiteX4" fmla="*/ 2324736 w 2324736"/>
              <a:gd name="connsiteY4" fmla="*/ 1102365 h 1401910"/>
              <a:gd name="connsiteX5" fmla="*/ 1931680 w 2324736"/>
              <a:gd name="connsiteY5" fmla="*/ 1401910 h 1401910"/>
              <a:gd name="connsiteX6" fmla="*/ 373287 w 2324736"/>
              <a:gd name="connsiteY6" fmla="*/ 1401910 h 1401910"/>
              <a:gd name="connsiteX7" fmla="*/ 13076 w 2324736"/>
              <a:gd name="connsiteY7" fmla="*/ 1058120 h 1401910"/>
              <a:gd name="connsiteX8" fmla="*/ 0 w 2324736"/>
              <a:gd name="connsiteY8" fmla="*/ 213943 h 1401910"/>
              <a:gd name="connsiteX0" fmla="*/ 0 w 2324736"/>
              <a:gd name="connsiteY0" fmla="*/ 228862 h 1416829"/>
              <a:gd name="connsiteX1" fmla="*/ 1051713 w 2324736"/>
              <a:gd name="connsiteY1" fmla="*/ 828969 h 1416829"/>
              <a:gd name="connsiteX2" fmla="*/ 1857937 w 2324736"/>
              <a:gd name="connsiteY2" fmla="*/ 32556 h 1416829"/>
              <a:gd name="connsiteX3" fmla="*/ 2324736 w 2324736"/>
              <a:gd name="connsiteY3" fmla="*/ 110875 h 1416829"/>
              <a:gd name="connsiteX4" fmla="*/ 2324736 w 2324736"/>
              <a:gd name="connsiteY4" fmla="*/ 1117284 h 1416829"/>
              <a:gd name="connsiteX5" fmla="*/ 1931680 w 2324736"/>
              <a:gd name="connsiteY5" fmla="*/ 1416829 h 1416829"/>
              <a:gd name="connsiteX6" fmla="*/ 373287 w 2324736"/>
              <a:gd name="connsiteY6" fmla="*/ 1416829 h 1416829"/>
              <a:gd name="connsiteX7" fmla="*/ 13076 w 2324736"/>
              <a:gd name="connsiteY7" fmla="*/ 1073039 h 1416829"/>
              <a:gd name="connsiteX8" fmla="*/ 0 w 2324736"/>
              <a:gd name="connsiteY8" fmla="*/ 228862 h 1416829"/>
              <a:gd name="connsiteX0" fmla="*/ 0 w 2324736"/>
              <a:gd name="connsiteY0" fmla="*/ 173032 h 1360999"/>
              <a:gd name="connsiteX1" fmla="*/ 1051713 w 2324736"/>
              <a:gd name="connsiteY1" fmla="*/ 773139 h 1360999"/>
              <a:gd name="connsiteX2" fmla="*/ 1890781 w 2324736"/>
              <a:gd name="connsiteY2" fmla="*/ 227448 h 1360999"/>
              <a:gd name="connsiteX3" fmla="*/ 2324736 w 2324736"/>
              <a:gd name="connsiteY3" fmla="*/ 55045 h 1360999"/>
              <a:gd name="connsiteX4" fmla="*/ 2324736 w 2324736"/>
              <a:gd name="connsiteY4" fmla="*/ 1061454 h 1360999"/>
              <a:gd name="connsiteX5" fmla="*/ 1931680 w 2324736"/>
              <a:gd name="connsiteY5" fmla="*/ 1360999 h 1360999"/>
              <a:gd name="connsiteX6" fmla="*/ 373287 w 2324736"/>
              <a:gd name="connsiteY6" fmla="*/ 1360999 h 1360999"/>
              <a:gd name="connsiteX7" fmla="*/ 13076 w 2324736"/>
              <a:gd name="connsiteY7" fmla="*/ 1017209 h 1360999"/>
              <a:gd name="connsiteX8" fmla="*/ 0 w 2324736"/>
              <a:gd name="connsiteY8" fmla="*/ 173032 h 1360999"/>
              <a:gd name="connsiteX0" fmla="*/ 0 w 2390423"/>
              <a:gd name="connsiteY0" fmla="*/ 21932 h 1209899"/>
              <a:gd name="connsiteX1" fmla="*/ 1051713 w 2390423"/>
              <a:gd name="connsiteY1" fmla="*/ 622039 h 1209899"/>
              <a:gd name="connsiteX2" fmla="*/ 1890781 w 2390423"/>
              <a:gd name="connsiteY2" fmla="*/ 76348 h 1209899"/>
              <a:gd name="connsiteX3" fmla="*/ 2390423 w 2390423"/>
              <a:gd name="connsiteY3" fmla="*/ 243158 h 1209899"/>
              <a:gd name="connsiteX4" fmla="*/ 2324736 w 2390423"/>
              <a:gd name="connsiteY4" fmla="*/ 910354 h 1209899"/>
              <a:gd name="connsiteX5" fmla="*/ 1931680 w 2390423"/>
              <a:gd name="connsiteY5" fmla="*/ 1209899 h 1209899"/>
              <a:gd name="connsiteX6" fmla="*/ 373287 w 2390423"/>
              <a:gd name="connsiteY6" fmla="*/ 1209899 h 1209899"/>
              <a:gd name="connsiteX7" fmla="*/ 13076 w 2390423"/>
              <a:gd name="connsiteY7" fmla="*/ 866109 h 1209899"/>
              <a:gd name="connsiteX8" fmla="*/ 0 w 2390423"/>
              <a:gd name="connsiteY8" fmla="*/ 21932 h 1209899"/>
              <a:gd name="connsiteX0" fmla="*/ 0 w 2324736"/>
              <a:gd name="connsiteY0" fmla="*/ 21932 h 1209899"/>
              <a:gd name="connsiteX1" fmla="*/ 1051713 w 2324736"/>
              <a:gd name="connsiteY1" fmla="*/ 622039 h 1209899"/>
              <a:gd name="connsiteX2" fmla="*/ 1890781 w 2324736"/>
              <a:gd name="connsiteY2" fmla="*/ 76348 h 1209899"/>
              <a:gd name="connsiteX3" fmla="*/ 2324735 w 2324736"/>
              <a:gd name="connsiteY3" fmla="*/ 228409 h 1209899"/>
              <a:gd name="connsiteX4" fmla="*/ 2324736 w 2324736"/>
              <a:gd name="connsiteY4" fmla="*/ 910354 h 1209899"/>
              <a:gd name="connsiteX5" fmla="*/ 1931680 w 2324736"/>
              <a:gd name="connsiteY5" fmla="*/ 1209899 h 1209899"/>
              <a:gd name="connsiteX6" fmla="*/ 373287 w 2324736"/>
              <a:gd name="connsiteY6" fmla="*/ 1209899 h 1209899"/>
              <a:gd name="connsiteX7" fmla="*/ 13076 w 2324736"/>
              <a:gd name="connsiteY7" fmla="*/ 866109 h 1209899"/>
              <a:gd name="connsiteX8" fmla="*/ 0 w 2324736"/>
              <a:gd name="connsiteY8" fmla="*/ 21932 h 120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4736" h="1209899">
                <a:moveTo>
                  <a:pt x="0" y="21932"/>
                </a:moveTo>
                <a:cubicBezTo>
                  <a:pt x="0" y="-167938"/>
                  <a:pt x="35934" y="946503"/>
                  <a:pt x="1051713" y="622039"/>
                </a:cubicBezTo>
                <a:cubicBezTo>
                  <a:pt x="1566260" y="322155"/>
                  <a:pt x="1479472" y="184504"/>
                  <a:pt x="1890781" y="76348"/>
                </a:cubicBezTo>
                <a:cubicBezTo>
                  <a:pt x="2080651" y="76348"/>
                  <a:pt x="2324735" y="38539"/>
                  <a:pt x="2324735" y="228409"/>
                </a:cubicBezTo>
                <a:cubicBezTo>
                  <a:pt x="2324735" y="455724"/>
                  <a:pt x="2324736" y="683039"/>
                  <a:pt x="2324736" y="910354"/>
                </a:cubicBezTo>
                <a:cubicBezTo>
                  <a:pt x="2324736" y="1100224"/>
                  <a:pt x="2121550" y="1209899"/>
                  <a:pt x="1931680" y="1209899"/>
                </a:cubicBezTo>
                <a:lnTo>
                  <a:pt x="373287" y="1209899"/>
                </a:lnTo>
                <a:cubicBezTo>
                  <a:pt x="183417" y="1209899"/>
                  <a:pt x="13076" y="1055979"/>
                  <a:pt x="13076" y="866109"/>
                </a:cubicBezTo>
                <a:lnTo>
                  <a:pt x="0" y="21932"/>
                </a:lnTo>
                <a:close/>
              </a:path>
            </a:pathLst>
          </a:custGeom>
          <a:solidFill>
            <a:srgbClr val="C9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06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5388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전시회 개발 계획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DCFFACB1-8398-4ECB-A745-24BE5CB5C34B}"/>
              </a:ext>
            </a:extLst>
          </p:cNvPr>
          <p:cNvSpPr txBox="1"/>
          <p:nvPr/>
        </p:nvSpPr>
        <p:spPr>
          <a:xfrm>
            <a:off x="454598" y="1097928"/>
            <a:ext cx="11401340" cy="499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주제   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안드로이드 스튜디오를 이용한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년이 지나가고 있는 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퍼센트를 표시하는 위젯 어플</a:t>
            </a:r>
            <a:b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kumimoji="1"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1" lang="ko-KR" altLang="en-US" sz="1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플랫폼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Android Studio</a:t>
            </a:r>
          </a:p>
          <a:p>
            <a:pPr>
              <a:lnSpc>
                <a:spcPct val="150000"/>
              </a:lnSpc>
            </a:pPr>
            <a:r>
              <a:rPr kumimoji="1" lang="en-US" altLang="ko-KR" sz="1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계획   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– 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날짜가 지날수록 게이지가 채워지는 이미지 위젯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-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앱 내에서 게이지 바의 색상과 퍼센트 숫자를 표시할 지에 관한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  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선택 기능</a:t>
            </a: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  +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디데이를 세주는 기능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5359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7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122306-3679-2CF0-987F-375BC93D7FE6}"/>
              </a:ext>
            </a:extLst>
          </p:cNvPr>
          <p:cNvSpPr/>
          <p:nvPr/>
        </p:nvSpPr>
        <p:spPr>
          <a:xfrm>
            <a:off x="6803923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3B7D1B-DD57-DED2-EF28-5E1CCCE6B5C6}"/>
              </a:ext>
            </a:extLst>
          </p:cNvPr>
          <p:cNvCxnSpPr>
            <a:cxnSpLocks/>
          </p:cNvCxnSpPr>
          <p:nvPr/>
        </p:nvCxnSpPr>
        <p:spPr>
          <a:xfrm>
            <a:off x="6803923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CC9956-4395-BC5D-D2E9-06560CB6EA17}"/>
              </a:ext>
            </a:extLst>
          </p:cNvPr>
          <p:cNvSpPr txBox="1"/>
          <p:nvPr/>
        </p:nvSpPr>
        <p:spPr>
          <a:xfrm>
            <a:off x="6803923" y="627259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Edit                 =  </a:t>
            </a:r>
            <a:endParaRPr lang="ko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3DD4C2-3EF0-121D-17F5-D02036F13F83}"/>
              </a:ext>
            </a:extLst>
          </p:cNvPr>
          <p:cNvSpPr/>
          <p:nvPr/>
        </p:nvSpPr>
        <p:spPr>
          <a:xfrm>
            <a:off x="1327356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3A3FA3-7933-5D3E-EFE8-A9CEF1717E44}"/>
              </a:ext>
            </a:extLst>
          </p:cNvPr>
          <p:cNvCxnSpPr>
            <a:cxnSpLocks/>
          </p:cNvCxnSpPr>
          <p:nvPr/>
        </p:nvCxnSpPr>
        <p:spPr>
          <a:xfrm>
            <a:off x="1327356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F862F70-255F-32EC-76AE-D9E253EB3566}"/>
              </a:ext>
            </a:extLst>
          </p:cNvPr>
          <p:cNvSpPr txBox="1"/>
          <p:nvPr/>
        </p:nvSpPr>
        <p:spPr>
          <a:xfrm>
            <a:off x="1327355" y="643010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Test                 =  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EB83F-5E26-6CB4-72EF-14015B242010}"/>
              </a:ext>
            </a:extLst>
          </p:cNvPr>
          <p:cNvSpPr txBox="1"/>
          <p:nvPr/>
        </p:nvSpPr>
        <p:spPr>
          <a:xfrm>
            <a:off x="6803923" y="3853889"/>
            <a:ext cx="35282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색상 선택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색상표</a:t>
            </a:r>
            <a:r>
              <a:rPr lang="en-US" altLang="ko-KR" sz="2400" b="1" dirty="0"/>
              <a:t>)</a:t>
            </a:r>
          </a:p>
          <a:p>
            <a:br>
              <a:rPr lang="en-US" altLang="ko-KR" sz="2400" b="1" dirty="0"/>
            </a:br>
            <a:endParaRPr lang="en-US" altLang="ko-KR" sz="2400" b="1" dirty="0"/>
          </a:p>
          <a:p>
            <a:r>
              <a:rPr lang="ko-KR" altLang="en-US" sz="2400" b="1" dirty="0"/>
              <a:t>퍼센트 표시 </a:t>
            </a:r>
            <a:r>
              <a:rPr lang="en-US" altLang="ko-KR" sz="2400" b="1" dirty="0"/>
              <a:t>[ 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off ]</a:t>
            </a:r>
            <a:endParaRPr lang="ko-KR" altLang="en-US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95A67D-D26A-DFC8-F869-C1268A153D43}"/>
              </a:ext>
            </a:extLst>
          </p:cNvPr>
          <p:cNvSpPr/>
          <p:nvPr/>
        </p:nvSpPr>
        <p:spPr>
          <a:xfrm>
            <a:off x="7025147" y="2050111"/>
            <a:ext cx="3023420" cy="5678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775FE5-1A69-1CF2-0F6C-AD514F56E5D8}"/>
              </a:ext>
            </a:extLst>
          </p:cNvPr>
          <p:cNvSpPr/>
          <p:nvPr/>
        </p:nvSpPr>
        <p:spPr>
          <a:xfrm>
            <a:off x="7135583" y="2112273"/>
            <a:ext cx="2802549" cy="4488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4B8DD7-7B20-FBE5-FAA7-0A69092B2616}"/>
              </a:ext>
            </a:extLst>
          </p:cNvPr>
          <p:cNvSpPr/>
          <p:nvPr/>
        </p:nvSpPr>
        <p:spPr>
          <a:xfrm>
            <a:off x="8855591" y="2112273"/>
            <a:ext cx="1082541" cy="466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6D0A04-28A7-546C-85B4-2CAA787A9043}"/>
              </a:ext>
            </a:extLst>
          </p:cNvPr>
          <p:cNvGrpSpPr/>
          <p:nvPr/>
        </p:nvGrpSpPr>
        <p:grpSpPr>
          <a:xfrm>
            <a:off x="1548580" y="2050111"/>
            <a:ext cx="3023420" cy="567809"/>
            <a:chOff x="1519224" y="1704045"/>
            <a:chExt cx="3023420" cy="56780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DA0FAB7-E01C-5A8D-549C-4BFFABDE34D1}"/>
                </a:ext>
              </a:extLst>
            </p:cNvPr>
            <p:cNvSpPr/>
            <p:nvPr/>
          </p:nvSpPr>
          <p:spPr>
            <a:xfrm>
              <a:off x="1519224" y="1704045"/>
              <a:ext cx="3023420" cy="56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2A8351-9196-D65A-C87E-24BE19B388C5}"/>
                </a:ext>
              </a:extLst>
            </p:cNvPr>
            <p:cNvSpPr/>
            <p:nvPr/>
          </p:nvSpPr>
          <p:spPr>
            <a:xfrm>
              <a:off x="1629660" y="1766207"/>
              <a:ext cx="2802549" cy="4488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F7FBDD3-C22D-DD90-64C2-8BFDC677B746}"/>
                </a:ext>
              </a:extLst>
            </p:cNvPr>
            <p:cNvSpPr/>
            <p:nvPr/>
          </p:nvSpPr>
          <p:spPr>
            <a:xfrm>
              <a:off x="3349668" y="1766207"/>
              <a:ext cx="1082541" cy="46683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56C995-CC07-844D-5A9A-8D8E2F4F539B}"/>
              </a:ext>
            </a:extLst>
          </p:cNvPr>
          <p:cNvSpPr txBox="1"/>
          <p:nvPr/>
        </p:nvSpPr>
        <p:spPr>
          <a:xfrm>
            <a:off x="2089187" y="3390884"/>
            <a:ext cx="183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2022</a:t>
            </a:r>
            <a:r>
              <a:rPr lang="ko-KR" altLang="en-US" b="1" dirty="0"/>
              <a:t>년 </a:t>
            </a:r>
            <a:r>
              <a:rPr lang="en-US" altLang="ko-KR" b="1" dirty="0"/>
              <a:t>0</a:t>
            </a:r>
            <a:r>
              <a:rPr lang="ko-KR" altLang="en-US" b="1" dirty="0"/>
              <a:t>월 </a:t>
            </a:r>
            <a:r>
              <a:rPr lang="en-US" altLang="ko-KR" b="1" dirty="0"/>
              <a:t>0</a:t>
            </a:r>
            <a:r>
              <a:rPr lang="ko-KR" altLang="en-US" b="1" dirty="0"/>
              <a:t>일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Loading… 58%</a:t>
            </a:r>
          </a:p>
          <a:p>
            <a:pPr algn="ctr"/>
            <a:endParaRPr lang="en-US" altLang="ko-KR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2BCFEE-0976-EB07-5A1C-EDB3EFBC2FC8}"/>
              </a:ext>
            </a:extLst>
          </p:cNvPr>
          <p:cNvSpPr/>
          <p:nvPr/>
        </p:nvSpPr>
        <p:spPr>
          <a:xfrm>
            <a:off x="3495368" y="1179871"/>
            <a:ext cx="1297858" cy="6120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위젯 옵션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B7F9828-1FD5-70B1-65EF-9B1BAFEB9717}"/>
              </a:ext>
            </a:extLst>
          </p:cNvPr>
          <p:cNvSpPr/>
          <p:nvPr/>
        </p:nvSpPr>
        <p:spPr>
          <a:xfrm>
            <a:off x="4092677" y="576556"/>
            <a:ext cx="678427" cy="709333"/>
          </a:xfrm>
          <a:prstGeom prst="ellipse">
            <a:avLst/>
          </a:prstGeom>
          <a:solidFill>
            <a:srgbClr val="FF9999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5E2478A-CAD4-E622-31F8-8EB60EF90461}"/>
              </a:ext>
            </a:extLst>
          </p:cNvPr>
          <p:cNvSpPr/>
          <p:nvPr/>
        </p:nvSpPr>
        <p:spPr>
          <a:xfrm>
            <a:off x="4665404" y="1118017"/>
            <a:ext cx="2359743" cy="709333"/>
          </a:xfrm>
          <a:prstGeom prst="rightArrow">
            <a:avLst/>
          </a:prstGeom>
          <a:solidFill>
            <a:srgbClr val="FF9999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06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2FDF3A-AD6E-B556-08D8-DC04AA7DFF95}"/>
              </a:ext>
            </a:extLst>
          </p:cNvPr>
          <p:cNvSpPr/>
          <p:nvPr/>
        </p:nvSpPr>
        <p:spPr>
          <a:xfrm>
            <a:off x="1479382" y="1344411"/>
            <a:ext cx="4350050" cy="395847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2F1D4F2-421F-3AB0-A4E8-C6BB3CB3F6B5}"/>
              </a:ext>
            </a:extLst>
          </p:cNvPr>
          <p:cNvSpPr/>
          <p:nvPr/>
        </p:nvSpPr>
        <p:spPr>
          <a:xfrm>
            <a:off x="6036953" y="1349297"/>
            <a:ext cx="4380271" cy="39535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F9CEA09-7192-8B58-0FA4-F94D58995094}"/>
              </a:ext>
            </a:extLst>
          </p:cNvPr>
          <p:cNvGrpSpPr/>
          <p:nvPr/>
        </p:nvGrpSpPr>
        <p:grpSpPr>
          <a:xfrm>
            <a:off x="1732350" y="1799697"/>
            <a:ext cx="3023420" cy="674545"/>
            <a:chOff x="769490" y="965568"/>
            <a:chExt cx="3023420" cy="56780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7F126F2-16F8-01EC-3368-6015D74752FC}"/>
                </a:ext>
              </a:extLst>
            </p:cNvPr>
            <p:cNvSpPr/>
            <p:nvPr/>
          </p:nvSpPr>
          <p:spPr>
            <a:xfrm>
              <a:off x="769490" y="965568"/>
              <a:ext cx="3023420" cy="56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ADC131-020B-BAD1-8738-5645B22D4DDE}"/>
                </a:ext>
              </a:extLst>
            </p:cNvPr>
            <p:cNvSpPr/>
            <p:nvPr/>
          </p:nvSpPr>
          <p:spPr>
            <a:xfrm>
              <a:off x="879926" y="1027730"/>
              <a:ext cx="2802549" cy="44883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63A88C3-EECA-DDEF-3615-477E97C34A0B}"/>
                </a:ext>
              </a:extLst>
            </p:cNvPr>
            <p:cNvSpPr/>
            <p:nvPr/>
          </p:nvSpPr>
          <p:spPr>
            <a:xfrm>
              <a:off x="2599934" y="1027730"/>
              <a:ext cx="1082541" cy="44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75C35C-131B-E7DC-974A-C18834C39510}"/>
              </a:ext>
            </a:extLst>
          </p:cNvPr>
          <p:cNvGrpSpPr/>
          <p:nvPr/>
        </p:nvGrpSpPr>
        <p:grpSpPr>
          <a:xfrm>
            <a:off x="1732350" y="2982612"/>
            <a:ext cx="3023420" cy="674545"/>
            <a:chOff x="769490" y="965568"/>
            <a:chExt cx="3023420" cy="56780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E38F273-35E7-6CA0-B205-9B6095A8916B}"/>
                </a:ext>
              </a:extLst>
            </p:cNvPr>
            <p:cNvSpPr/>
            <p:nvPr/>
          </p:nvSpPr>
          <p:spPr>
            <a:xfrm>
              <a:off x="769490" y="965568"/>
              <a:ext cx="3023420" cy="56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C6D9D2D-4302-EA3F-69B0-6F0EDC289A57}"/>
                </a:ext>
              </a:extLst>
            </p:cNvPr>
            <p:cNvSpPr/>
            <p:nvPr/>
          </p:nvSpPr>
          <p:spPr>
            <a:xfrm>
              <a:off x="879926" y="1027730"/>
              <a:ext cx="2802549" cy="448830"/>
            </a:xfrm>
            <a:prstGeom prst="rect">
              <a:avLst/>
            </a:prstGeom>
            <a:solidFill>
              <a:srgbClr val="B194FA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BA01A67-CA73-4F12-16DB-BDA3B6E627A7}"/>
                </a:ext>
              </a:extLst>
            </p:cNvPr>
            <p:cNvSpPr/>
            <p:nvPr/>
          </p:nvSpPr>
          <p:spPr>
            <a:xfrm>
              <a:off x="2599934" y="1027731"/>
              <a:ext cx="1082541" cy="44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4A2F5EB-6389-CC1E-A416-2DE90A9AB67B}"/>
              </a:ext>
            </a:extLst>
          </p:cNvPr>
          <p:cNvGrpSpPr/>
          <p:nvPr/>
        </p:nvGrpSpPr>
        <p:grpSpPr>
          <a:xfrm>
            <a:off x="1732349" y="4165527"/>
            <a:ext cx="3965170" cy="674545"/>
            <a:chOff x="769489" y="965568"/>
            <a:chExt cx="3965170" cy="56780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6FB2984-4B7E-0650-8BC7-EAB373A87546}"/>
                </a:ext>
              </a:extLst>
            </p:cNvPr>
            <p:cNvSpPr/>
            <p:nvPr/>
          </p:nvSpPr>
          <p:spPr>
            <a:xfrm>
              <a:off x="769489" y="965568"/>
              <a:ext cx="3965170" cy="5678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873CEFB-A31D-9E3D-5DED-F3BB90A02D28}"/>
                </a:ext>
              </a:extLst>
            </p:cNvPr>
            <p:cNvSpPr/>
            <p:nvPr/>
          </p:nvSpPr>
          <p:spPr>
            <a:xfrm>
              <a:off x="879926" y="1027730"/>
              <a:ext cx="2802549" cy="4488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421C663-D720-197C-EE99-FF8D0A52477A}"/>
                </a:ext>
              </a:extLst>
            </p:cNvPr>
            <p:cNvSpPr/>
            <p:nvPr/>
          </p:nvSpPr>
          <p:spPr>
            <a:xfrm>
              <a:off x="2599934" y="1027731"/>
              <a:ext cx="1082541" cy="4488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352503-F20F-06E0-3664-8D99ACA7A757}"/>
              </a:ext>
            </a:extLst>
          </p:cNvPr>
          <p:cNvSpPr/>
          <p:nvPr/>
        </p:nvSpPr>
        <p:spPr>
          <a:xfrm>
            <a:off x="6288669" y="1785821"/>
            <a:ext cx="3023420" cy="6599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1DA244-BAF3-AA64-5AE5-45EBC268F3DB}"/>
              </a:ext>
            </a:extLst>
          </p:cNvPr>
          <p:cNvSpPr txBox="1"/>
          <p:nvPr/>
        </p:nvSpPr>
        <p:spPr>
          <a:xfrm>
            <a:off x="4766980" y="4259365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930D53B-E763-C676-473F-195C8979080E}"/>
              </a:ext>
            </a:extLst>
          </p:cNvPr>
          <p:cNvSpPr/>
          <p:nvPr/>
        </p:nvSpPr>
        <p:spPr>
          <a:xfrm>
            <a:off x="6399105" y="1873544"/>
            <a:ext cx="2802548" cy="4637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584A699-6631-CE5D-5D37-14814F85C3B4}"/>
              </a:ext>
            </a:extLst>
          </p:cNvPr>
          <p:cNvSpPr/>
          <p:nvPr/>
        </p:nvSpPr>
        <p:spPr>
          <a:xfrm>
            <a:off x="6399105" y="1873544"/>
            <a:ext cx="1839688" cy="463718"/>
          </a:xfrm>
          <a:prstGeom prst="roundRect">
            <a:avLst>
              <a:gd name="adj" fmla="val 21910"/>
            </a:avLst>
          </a:prstGeom>
          <a:solidFill>
            <a:srgbClr val="92D05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883D55C-103C-91C5-4C9D-EB1BB2E9D8CC}"/>
              </a:ext>
            </a:extLst>
          </p:cNvPr>
          <p:cNvSpPr/>
          <p:nvPr/>
        </p:nvSpPr>
        <p:spPr>
          <a:xfrm>
            <a:off x="6280885" y="2977308"/>
            <a:ext cx="3023420" cy="6599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76BDA34-D948-A575-60DC-ACFF2410385B}"/>
              </a:ext>
            </a:extLst>
          </p:cNvPr>
          <p:cNvSpPr/>
          <p:nvPr/>
        </p:nvSpPr>
        <p:spPr>
          <a:xfrm>
            <a:off x="6391321" y="3065031"/>
            <a:ext cx="2802548" cy="4637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0061EF-C896-7418-E6D7-F93E443E5A05}"/>
              </a:ext>
            </a:extLst>
          </p:cNvPr>
          <p:cNvSpPr/>
          <p:nvPr/>
        </p:nvSpPr>
        <p:spPr>
          <a:xfrm>
            <a:off x="6391321" y="3065031"/>
            <a:ext cx="1839688" cy="463718"/>
          </a:xfrm>
          <a:prstGeom prst="roundRect">
            <a:avLst>
              <a:gd name="adj" fmla="val 21910"/>
            </a:avLst>
          </a:prstGeom>
          <a:solidFill>
            <a:srgbClr val="B194FA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4FCCD34-3489-DE86-59B4-0BCC268DD099}"/>
              </a:ext>
            </a:extLst>
          </p:cNvPr>
          <p:cNvSpPr/>
          <p:nvPr/>
        </p:nvSpPr>
        <p:spPr>
          <a:xfrm>
            <a:off x="6276965" y="4160223"/>
            <a:ext cx="3909768" cy="65995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EC219CE-60C4-6913-D78B-AE77FA636F00}"/>
              </a:ext>
            </a:extLst>
          </p:cNvPr>
          <p:cNvSpPr/>
          <p:nvPr/>
        </p:nvSpPr>
        <p:spPr>
          <a:xfrm>
            <a:off x="6387401" y="4247946"/>
            <a:ext cx="2802548" cy="46371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5E0570E-B620-11A7-95A8-1276B529888B}"/>
              </a:ext>
            </a:extLst>
          </p:cNvPr>
          <p:cNvSpPr/>
          <p:nvPr/>
        </p:nvSpPr>
        <p:spPr>
          <a:xfrm>
            <a:off x="6387401" y="4247946"/>
            <a:ext cx="1839688" cy="463718"/>
          </a:xfrm>
          <a:prstGeom prst="roundRect">
            <a:avLst>
              <a:gd name="adj" fmla="val 21910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6A12A8-3191-2BBE-7E67-C2A35B393072}"/>
              </a:ext>
            </a:extLst>
          </p:cNvPr>
          <p:cNvSpPr txBox="1"/>
          <p:nvPr/>
        </p:nvSpPr>
        <p:spPr>
          <a:xfrm>
            <a:off x="9317714" y="4252780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F6BBCC-B03B-BF0B-CC3A-EBCFC3F9EEE3}"/>
              </a:ext>
            </a:extLst>
          </p:cNvPr>
          <p:cNvSpPr txBox="1"/>
          <p:nvPr/>
        </p:nvSpPr>
        <p:spPr>
          <a:xfrm>
            <a:off x="4828361" y="3091013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5311C3-08C4-7ABA-8021-BEF79CCE895C}"/>
              </a:ext>
            </a:extLst>
          </p:cNvPr>
          <p:cNvSpPr txBox="1"/>
          <p:nvPr/>
        </p:nvSpPr>
        <p:spPr>
          <a:xfrm>
            <a:off x="4828361" y="1936132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6BFB28-E110-E49C-A4FC-8FCF6C12697F}"/>
              </a:ext>
            </a:extLst>
          </p:cNvPr>
          <p:cNvSpPr txBox="1"/>
          <p:nvPr/>
        </p:nvSpPr>
        <p:spPr>
          <a:xfrm>
            <a:off x="9317714" y="3060003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037354-B540-5BCB-1E5E-381C18ECB719}"/>
              </a:ext>
            </a:extLst>
          </p:cNvPr>
          <p:cNvSpPr txBox="1"/>
          <p:nvPr/>
        </p:nvSpPr>
        <p:spPr>
          <a:xfrm>
            <a:off x="9317714" y="1873544"/>
            <a:ext cx="809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58%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9636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DC5966B-74CE-9451-5681-1093F3C98C4B}"/>
              </a:ext>
            </a:extLst>
          </p:cNvPr>
          <p:cNvSpPr/>
          <p:nvPr/>
        </p:nvSpPr>
        <p:spPr>
          <a:xfrm>
            <a:off x="1327356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122306-3679-2CF0-987F-375BC93D7FE6}"/>
              </a:ext>
            </a:extLst>
          </p:cNvPr>
          <p:cNvSpPr/>
          <p:nvPr/>
        </p:nvSpPr>
        <p:spPr>
          <a:xfrm>
            <a:off x="6803923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05D263D-FB9A-0766-C169-1A56D32B2684}"/>
              </a:ext>
            </a:extLst>
          </p:cNvPr>
          <p:cNvCxnSpPr>
            <a:cxnSpLocks/>
          </p:cNvCxnSpPr>
          <p:nvPr/>
        </p:nvCxnSpPr>
        <p:spPr>
          <a:xfrm>
            <a:off x="1327356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3B7D1B-DD57-DED2-EF28-5E1CCCE6B5C6}"/>
              </a:ext>
            </a:extLst>
          </p:cNvPr>
          <p:cNvCxnSpPr>
            <a:cxnSpLocks/>
          </p:cNvCxnSpPr>
          <p:nvPr/>
        </p:nvCxnSpPr>
        <p:spPr>
          <a:xfrm>
            <a:off x="6803923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AF8016-192B-2BE7-F2BE-D6E938325EDD}"/>
              </a:ext>
            </a:extLst>
          </p:cNvPr>
          <p:cNvCxnSpPr>
            <a:cxnSpLocks/>
          </p:cNvCxnSpPr>
          <p:nvPr/>
        </p:nvCxnSpPr>
        <p:spPr>
          <a:xfrm>
            <a:off x="6803923" y="5638800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DA1D90D-67C9-413F-A68A-7762377C3E3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8536859" y="5638800"/>
            <a:ext cx="0" cy="651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916821-F953-31AC-D0D4-AC8C54813717}"/>
              </a:ext>
            </a:extLst>
          </p:cNvPr>
          <p:cNvSpPr/>
          <p:nvPr/>
        </p:nvSpPr>
        <p:spPr>
          <a:xfrm>
            <a:off x="1327356" y="1179871"/>
            <a:ext cx="3465871" cy="15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</a:rPr>
              <a:t> D - DAY </a:t>
            </a:r>
            <a:r>
              <a:rPr lang="ko-KR" altLang="en-US" sz="2000" b="1" dirty="0">
                <a:solidFill>
                  <a:schemeClr val="tx1"/>
                </a:solidFill>
              </a:rPr>
              <a:t>시험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464AA7-3391-9619-30E3-1FEF114FF5F8}"/>
              </a:ext>
            </a:extLst>
          </p:cNvPr>
          <p:cNvSpPr/>
          <p:nvPr/>
        </p:nvSpPr>
        <p:spPr>
          <a:xfrm>
            <a:off x="1327355" y="2743188"/>
            <a:ext cx="3465871" cy="15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</a:rPr>
              <a:t> D - 39 </a:t>
            </a:r>
            <a:r>
              <a:rPr lang="en-US" altLang="ko-KR" sz="2400" b="1" dirty="0">
                <a:solidFill>
                  <a:schemeClr val="tx1"/>
                </a:solidFill>
              </a:rPr>
              <a:t>    </a:t>
            </a:r>
            <a:r>
              <a:rPr lang="ko-KR" altLang="en-US" sz="2000" b="1" dirty="0">
                <a:solidFill>
                  <a:schemeClr val="tx1"/>
                </a:solidFill>
              </a:rPr>
              <a:t>개강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CCA70-32BE-3E3A-4022-DF0B27AEE4D7}"/>
              </a:ext>
            </a:extLst>
          </p:cNvPr>
          <p:cNvSpPr txBox="1"/>
          <p:nvPr/>
        </p:nvSpPr>
        <p:spPr>
          <a:xfrm>
            <a:off x="1327355" y="643010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Test                 =  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2331E-65F5-750E-492C-1E7DBA347B05}"/>
              </a:ext>
            </a:extLst>
          </p:cNvPr>
          <p:cNvSpPr txBox="1"/>
          <p:nvPr/>
        </p:nvSpPr>
        <p:spPr>
          <a:xfrm>
            <a:off x="6803923" y="643010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</a:t>
            </a:r>
            <a:r>
              <a:rPr lang="en-US" altLang="ko-KR" sz="2400" b="1" dirty="0" err="1"/>
              <a:t>Dday</a:t>
            </a:r>
            <a:r>
              <a:rPr lang="en-US" altLang="ko-KR" sz="2400" b="1" dirty="0"/>
              <a:t>                =  </a:t>
            </a:r>
            <a:endParaRPr lang="ko-KR" altLang="en-US" sz="2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ACDF36-1E9E-D64E-251E-30FF5B9436BC}"/>
              </a:ext>
            </a:extLst>
          </p:cNvPr>
          <p:cNvSpPr/>
          <p:nvPr/>
        </p:nvSpPr>
        <p:spPr>
          <a:xfrm>
            <a:off x="6803923" y="1179870"/>
            <a:ext cx="3465871" cy="44589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D - DAY </a:t>
            </a:r>
          </a:p>
          <a:p>
            <a:pPr algn="ctr"/>
            <a:endParaRPr lang="en-US" altLang="ko-KR" sz="4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시험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8671E9-7662-F7D1-877B-0D8CFAD018EA}"/>
              </a:ext>
            </a:extLst>
          </p:cNvPr>
          <p:cNvSpPr txBox="1"/>
          <p:nvPr/>
        </p:nvSpPr>
        <p:spPr>
          <a:xfrm>
            <a:off x="7275871" y="5738578"/>
            <a:ext cx="2521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수정</a:t>
            </a:r>
            <a:r>
              <a:rPr lang="en-US" altLang="ko-KR" sz="2400" b="1" dirty="0"/>
              <a:t>	       </a:t>
            </a:r>
            <a:r>
              <a:rPr lang="ko-KR" altLang="en-US" sz="2400" b="1" dirty="0"/>
              <a:t>삭제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4D7BB8E-CDA9-B0C6-FE8E-FDEED085B82B}"/>
              </a:ext>
            </a:extLst>
          </p:cNvPr>
          <p:cNvSpPr/>
          <p:nvPr/>
        </p:nvSpPr>
        <p:spPr>
          <a:xfrm>
            <a:off x="3775586" y="5220929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텍스트 상자 6">
            <a:extLst>
              <a:ext uri="{FF2B5EF4-FFF2-40B4-BE49-F238E27FC236}">
                <a16:creationId xmlns:a16="http://schemas.microsoft.com/office/drawing/2014/main" id="{F9C4B169-E78C-46AE-E2A4-C31AD973AE7C}"/>
              </a:ext>
            </a:extLst>
          </p:cNvPr>
          <p:cNvSpPr txBox="1"/>
          <p:nvPr/>
        </p:nvSpPr>
        <p:spPr>
          <a:xfrm>
            <a:off x="0" y="-638999"/>
            <a:ext cx="4884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디데이 기능을 추가한다면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5BA5A10-FB6C-5EE8-48DD-864AAF634A6E}"/>
              </a:ext>
            </a:extLst>
          </p:cNvPr>
          <p:cNvSpPr/>
          <p:nvPr/>
        </p:nvSpPr>
        <p:spPr>
          <a:xfrm>
            <a:off x="4689986" y="1576643"/>
            <a:ext cx="2359743" cy="709333"/>
          </a:xfrm>
          <a:prstGeom prst="rightArrow">
            <a:avLst/>
          </a:prstGeom>
          <a:solidFill>
            <a:srgbClr val="FF9999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75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122306-3679-2CF0-987F-375BC93D7FE6}"/>
              </a:ext>
            </a:extLst>
          </p:cNvPr>
          <p:cNvSpPr/>
          <p:nvPr/>
        </p:nvSpPr>
        <p:spPr>
          <a:xfrm>
            <a:off x="6803923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93B7D1B-DD57-DED2-EF28-5E1CCCE6B5C6}"/>
              </a:ext>
            </a:extLst>
          </p:cNvPr>
          <p:cNvCxnSpPr>
            <a:cxnSpLocks/>
          </p:cNvCxnSpPr>
          <p:nvPr/>
        </p:nvCxnSpPr>
        <p:spPr>
          <a:xfrm>
            <a:off x="6803923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CC9956-4395-BC5D-D2E9-06560CB6EA17}"/>
              </a:ext>
            </a:extLst>
          </p:cNvPr>
          <p:cNvSpPr txBox="1"/>
          <p:nvPr/>
        </p:nvSpPr>
        <p:spPr>
          <a:xfrm>
            <a:off x="6803923" y="627259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Edit                 =  </a:t>
            </a:r>
            <a:endParaRPr lang="ko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3DD4C2-3EF0-121D-17F5-D02036F13F83}"/>
              </a:ext>
            </a:extLst>
          </p:cNvPr>
          <p:cNvSpPr/>
          <p:nvPr/>
        </p:nvSpPr>
        <p:spPr>
          <a:xfrm>
            <a:off x="1327356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D3A3FA3-7933-5D3E-EFE8-A9CEF1717E44}"/>
              </a:ext>
            </a:extLst>
          </p:cNvPr>
          <p:cNvCxnSpPr>
            <a:cxnSpLocks/>
          </p:cNvCxnSpPr>
          <p:nvPr/>
        </p:nvCxnSpPr>
        <p:spPr>
          <a:xfrm>
            <a:off x="1327356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D90347E-F95F-1913-604E-84990539341D}"/>
              </a:ext>
            </a:extLst>
          </p:cNvPr>
          <p:cNvSpPr/>
          <p:nvPr/>
        </p:nvSpPr>
        <p:spPr>
          <a:xfrm>
            <a:off x="1327356" y="1179871"/>
            <a:ext cx="3465871" cy="15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</a:rPr>
              <a:t> D - DAY </a:t>
            </a:r>
            <a:r>
              <a:rPr lang="ko-KR" altLang="en-US" sz="2000" b="1" dirty="0">
                <a:solidFill>
                  <a:schemeClr val="tx1"/>
                </a:solidFill>
              </a:rPr>
              <a:t>시험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F728F9-B485-0267-1832-8CFC10ED6FB2}"/>
              </a:ext>
            </a:extLst>
          </p:cNvPr>
          <p:cNvSpPr/>
          <p:nvPr/>
        </p:nvSpPr>
        <p:spPr>
          <a:xfrm>
            <a:off x="1327355" y="2743188"/>
            <a:ext cx="3465871" cy="1563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schemeClr val="tx1"/>
                </a:solidFill>
              </a:rPr>
              <a:t> D + 40 </a:t>
            </a:r>
            <a:r>
              <a:rPr lang="en-US" altLang="ko-KR" sz="2400" b="1" dirty="0">
                <a:solidFill>
                  <a:schemeClr val="tx1"/>
                </a:solidFill>
              </a:rPr>
              <a:t>  </a:t>
            </a:r>
            <a:r>
              <a:rPr lang="ko-KR" altLang="en-US" sz="2000" b="1" dirty="0">
                <a:solidFill>
                  <a:schemeClr val="tx1"/>
                </a:solidFill>
              </a:rPr>
              <a:t>방학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62F70-255F-32EC-76AE-D9E253EB3566}"/>
              </a:ext>
            </a:extLst>
          </p:cNvPr>
          <p:cNvSpPr txBox="1"/>
          <p:nvPr/>
        </p:nvSpPr>
        <p:spPr>
          <a:xfrm>
            <a:off x="1327355" y="643010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Test                 =  </a:t>
            </a:r>
            <a:endParaRPr lang="ko-KR" altLang="en-US" sz="24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B79FA1-C5BE-6649-FD97-C6A86741EABC}"/>
              </a:ext>
            </a:extLst>
          </p:cNvPr>
          <p:cNvSpPr/>
          <p:nvPr/>
        </p:nvSpPr>
        <p:spPr>
          <a:xfrm>
            <a:off x="3495368" y="1179871"/>
            <a:ext cx="1297858" cy="61205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위젯 옵션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EB83F-5E26-6CB4-72EF-14015B242010}"/>
              </a:ext>
            </a:extLst>
          </p:cNvPr>
          <p:cNvSpPr txBox="1"/>
          <p:nvPr/>
        </p:nvSpPr>
        <p:spPr>
          <a:xfrm>
            <a:off x="6803923" y="4129548"/>
            <a:ext cx="3528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색상 선택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색상표</a:t>
            </a:r>
            <a:r>
              <a:rPr lang="en-US" altLang="ko-KR" sz="2400" b="1" dirty="0"/>
              <a:t>)</a:t>
            </a:r>
            <a:br>
              <a:rPr lang="en-US" altLang="ko-KR" sz="2400" b="1" dirty="0"/>
            </a:br>
            <a:endParaRPr lang="en-US" altLang="ko-KR" sz="2400" b="1" dirty="0"/>
          </a:p>
          <a:p>
            <a:r>
              <a:rPr lang="ko-KR" altLang="en-US" sz="2400" b="1" dirty="0"/>
              <a:t>퍼센트 표시 </a:t>
            </a:r>
            <a:r>
              <a:rPr lang="en-US" altLang="ko-KR" sz="2400" b="1" dirty="0"/>
              <a:t>[ 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off ]</a:t>
            </a:r>
            <a:endParaRPr lang="ko-KR" altLang="en-US" sz="2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95A67D-D26A-DFC8-F869-C1268A153D43}"/>
              </a:ext>
            </a:extLst>
          </p:cNvPr>
          <p:cNvSpPr/>
          <p:nvPr/>
        </p:nvSpPr>
        <p:spPr>
          <a:xfrm>
            <a:off x="7025147" y="2271854"/>
            <a:ext cx="3023420" cy="5678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775FE5-1A69-1CF2-0F6C-AD514F56E5D8}"/>
              </a:ext>
            </a:extLst>
          </p:cNvPr>
          <p:cNvSpPr/>
          <p:nvPr/>
        </p:nvSpPr>
        <p:spPr>
          <a:xfrm>
            <a:off x="7135583" y="2334016"/>
            <a:ext cx="2802549" cy="4488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4B8DD7-7B20-FBE5-FAA7-0A69092B2616}"/>
              </a:ext>
            </a:extLst>
          </p:cNvPr>
          <p:cNvSpPr/>
          <p:nvPr/>
        </p:nvSpPr>
        <p:spPr>
          <a:xfrm>
            <a:off x="8855591" y="2334016"/>
            <a:ext cx="1082541" cy="466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198DE45-C4D6-9718-4634-A1007AD39D8A}"/>
              </a:ext>
            </a:extLst>
          </p:cNvPr>
          <p:cNvSpPr/>
          <p:nvPr/>
        </p:nvSpPr>
        <p:spPr>
          <a:xfrm>
            <a:off x="3775586" y="5220929"/>
            <a:ext cx="914400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endParaRPr lang="ko-KR" alt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1B336-BF28-F7B1-5104-81B0660B8A5A}"/>
              </a:ext>
            </a:extLst>
          </p:cNvPr>
          <p:cNvSpPr/>
          <p:nvPr/>
        </p:nvSpPr>
        <p:spPr>
          <a:xfrm>
            <a:off x="6803923" y="567813"/>
            <a:ext cx="3465871" cy="572237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532903-6AFA-9C90-96E4-2824E6F11251}"/>
              </a:ext>
            </a:extLst>
          </p:cNvPr>
          <p:cNvCxnSpPr>
            <a:cxnSpLocks/>
          </p:cNvCxnSpPr>
          <p:nvPr/>
        </p:nvCxnSpPr>
        <p:spPr>
          <a:xfrm>
            <a:off x="6803923" y="1179871"/>
            <a:ext cx="346587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07CF26-5125-D9F4-CDE3-8B4AC45F6A75}"/>
              </a:ext>
            </a:extLst>
          </p:cNvPr>
          <p:cNvSpPr txBox="1"/>
          <p:nvPr/>
        </p:nvSpPr>
        <p:spPr>
          <a:xfrm>
            <a:off x="6803923" y="627259"/>
            <a:ext cx="336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&lt;- Edit                 =  </a:t>
            </a:r>
            <a:endParaRPr lang="ko-KR" alt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62C28-B9B9-92D5-C664-D394572BC03D}"/>
              </a:ext>
            </a:extLst>
          </p:cNvPr>
          <p:cNvSpPr txBox="1"/>
          <p:nvPr/>
        </p:nvSpPr>
        <p:spPr>
          <a:xfrm>
            <a:off x="6803923" y="3853889"/>
            <a:ext cx="35282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색상 선택 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색상표</a:t>
            </a:r>
            <a:r>
              <a:rPr lang="en-US" altLang="ko-KR" sz="2400" b="1" dirty="0"/>
              <a:t>)</a:t>
            </a:r>
          </a:p>
          <a:p>
            <a:br>
              <a:rPr lang="en-US" altLang="ko-KR" sz="2400" b="1" dirty="0"/>
            </a:br>
            <a:endParaRPr lang="en-US" altLang="ko-KR" sz="2400" b="1" dirty="0"/>
          </a:p>
          <a:p>
            <a:r>
              <a:rPr lang="ko-KR" altLang="en-US" sz="2400" b="1" dirty="0"/>
              <a:t>퍼센트 표시 </a:t>
            </a:r>
            <a:r>
              <a:rPr lang="en-US" altLang="ko-KR" sz="2400" b="1" dirty="0"/>
              <a:t>[ 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off ]</a:t>
            </a:r>
            <a:endParaRPr lang="ko-KR" altLang="en-US" sz="2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06938D6-1979-EA76-9376-A370AB03F69A}"/>
              </a:ext>
            </a:extLst>
          </p:cNvPr>
          <p:cNvSpPr/>
          <p:nvPr/>
        </p:nvSpPr>
        <p:spPr>
          <a:xfrm>
            <a:off x="7025147" y="2050111"/>
            <a:ext cx="3023420" cy="5678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5986E3-EE19-4523-27A4-0F4048355677}"/>
              </a:ext>
            </a:extLst>
          </p:cNvPr>
          <p:cNvSpPr/>
          <p:nvPr/>
        </p:nvSpPr>
        <p:spPr>
          <a:xfrm>
            <a:off x="7135583" y="2112273"/>
            <a:ext cx="2802549" cy="44883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0F08E3-855E-38A5-7F43-6F0D026B5DA0}"/>
              </a:ext>
            </a:extLst>
          </p:cNvPr>
          <p:cNvSpPr/>
          <p:nvPr/>
        </p:nvSpPr>
        <p:spPr>
          <a:xfrm>
            <a:off x="8855591" y="2112273"/>
            <a:ext cx="1082541" cy="4668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2849A15-2543-3D31-1E7E-06034F997DB5}"/>
              </a:ext>
            </a:extLst>
          </p:cNvPr>
          <p:cNvSpPr/>
          <p:nvPr/>
        </p:nvSpPr>
        <p:spPr>
          <a:xfrm>
            <a:off x="4689986" y="1076734"/>
            <a:ext cx="2359743" cy="709333"/>
          </a:xfrm>
          <a:prstGeom prst="rightArrow">
            <a:avLst/>
          </a:prstGeom>
          <a:solidFill>
            <a:srgbClr val="FF9999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66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전시회 개발 계획 </a:t>
            </a:r>
          </a:p>
        </p:txBody>
      </p:sp>
      <p:cxnSp>
        <p:nvCxnSpPr>
          <p:cNvPr id="8" name="직선 연결선[R] 7"/>
          <p:cNvCxnSpPr>
            <a:cxnSpLocks/>
          </p:cNvCxnSpPr>
          <p:nvPr/>
        </p:nvCxnSpPr>
        <p:spPr>
          <a:xfrm>
            <a:off x="575761" y="1097928"/>
            <a:ext cx="5359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DCFFACB1-8398-4ECB-A745-24BE5CB5C34B}"/>
              </a:ext>
            </a:extLst>
          </p:cNvPr>
          <p:cNvSpPr txBox="1"/>
          <p:nvPr/>
        </p:nvSpPr>
        <p:spPr>
          <a:xfrm>
            <a:off x="575761" y="1333827"/>
            <a:ext cx="11113319" cy="388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kumimoji="1" lang="ko-KR" altLang="en-US" sz="2800" b="1" strike="sngStrike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깃허브에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800" b="1" strike="sngStrike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커밋을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했을 시 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초록색으로 표시 되는 것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처럼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게이지 바 색상이 점점 진해진다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 (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초록색을 쌓는다는 느낌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위젯의 게이지 색상</a:t>
            </a:r>
            <a:endParaRPr kumimoji="1" lang="en-US" altLang="ko-KR" sz="2800" b="1" strike="sngStrike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800" b="1" strike="sngStrike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커밋을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얼마나 자주 했는지도 수치로 계산 해서 보여준다면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디데이 기능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543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전시회 개발 계획 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DCFFACB1-8398-4ECB-A745-24BE5CB5C34B}"/>
              </a:ext>
            </a:extLst>
          </p:cNvPr>
          <p:cNvSpPr txBox="1"/>
          <p:nvPr/>
        </p:nvSpPr>
        <p:spPr>
          <a:xfrm>
            <a:off x="575762" y="1333827"/>
            <a:ext cx="10972226" cy="517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오늘의 할 일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2800" b="1" strike="sngStrike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투두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어플 기능 추가 </a:t>
            </a:r>
            <a:endParaRPr kumimoji="1" lang="en-US" altLang="ko-KR" sz="2800" b="1" strike="sngStrike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게이지 바 색상 </a:t>
            </a:r>
            <a:r>
              <a:rPr kumimoji="1" lang="ko-KR" altLang="en-US" sz="2800" b="1" strike="sngStrike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할일을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완수하면 진해지는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 (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위젯 업데이트 기간인 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 마다 꾸준히 완수했다면 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?)</a:t>
            </a: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날씨에 맞는 옷 차림 추천 웹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어플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* </a:t>
            </a:r>
            <a:r>
              <a:rPr kumimoji="1" lang="ko-KR" altLang="en-US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 위상을 알려주는 위젯 어플</a:t>
            </a:r>
            <a:r>
              <a:rPr kumimoji="1" lang="en-US" altLang="ko-KR" sz="2800" b="1" strike="sngStrike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1" lang="ko-KR" altLang="en-US" sz="2800" b="1" strike="sngStrike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C41E1026-27B3-4A70-7689-8D2B87163AD9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5359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0D84E4-E599-DECA-447D-C5F50303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716" y="3139609"/>
            <a:ext cx="2263468" cy="301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56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7" name="텍스트 상자 6"/>
          <p:cNvSpPr txBox="1"/>
          <p:nvPr/>
        </p:nvSpPr>
        <p:spPr>
          <a:xfrm>
            <a:off x="454598" y="474201"/>
            <a:ext cx="5388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Kohinoor Devanagari" charset="0"/>
                <a:ea typeface="Kohinoor Devanagari" charset="0"/>
                <a:cs typeface="Kohinoor Devanagari" charset="0"/>
              </a:rPr>
              <a:t>소프트웨어 전시회 개발 계획</a:t>
            </a:r>
          </a:p>
        </p:txBody>
      </p:sp>
      <p:sp>
        <p:nvSpPr>
          <p:cNvPr id="12" name="텍스트 상자 6">
            <a:extLst>
              <a:ext uri="{FF2B5EF4-FFF2-40B4-BE49-F238E27FC236}">
                <a16:creationId xmlns:a16="http://schemas.microsoft.com/office/drawing/2014/main" id="{DCFFACB1-8398-4ECB-A745-24BE5CB5C34B}"/>
              </a:ext>
            </a:extLst>
          </p:cNvPr>
          <p:cNvSpPr txBox="1"/>
          <p:nvPr/>
        </p:nvSpPr>
        <p:spPr>
          <a:xfrm>
            <a:off x="575761" y="1333827"/>
            <a:ext cx="11113319" cy="3884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참고할 것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/>
              </a:rPr>
              <a:t>https://developer.android.com/guide/topics/appwidgets?hl=ko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hlinkClick r:id="rId3"/>
              </a:rPr>
              <a:t>2753</a:t>
            </a:r>
            <a:r>
              <a:rPr lang="ko-KR" altLang="en-US" sz="2800" dirty="0">
                <a:hlinkClick r:id="rId3"/>
              </a:rPr>
              <a:t>번</a:t>
            </a:r>
            <a:r>
              <a:rPr lang="en-US" altLang="ko-KR" sz="2800" dirty="0">
                <a:hlinkClick r:id="rId3"/>
              </a:rPr>
              <a:t>: </a:t>
            </a:r>
            <a:r>
              <a:rPr lang="ko-KR" altLang="en-US" sz="2800" dirty="0">
                <a:hlinkClick r:id="rId3"/>
              </a:rPr>
              <a:t>윤년 </a:t>
            </a:r>
            <a:r>
              <a:rPr lang="en-US" altLang="ko-KR" sz="2800" dirty="0">
                <a:hlinkClick r:id="rId3"/>
              </a:rPr>
              <a:t>(acmicpc.net)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디데이 어플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시작일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입력하면 지금 까지 디데이 </a:t>
            </a:r>
            <a:r>
              <a:rPr kumimoji="1"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띄워주기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kumimoji="1" lang="en-US" altLang="ko-KR" sz="2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위에 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= 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이렇게 </a:t>
            </a:r>
            <a:r>
              <a:rPr kumimoji="1" lang="ko-KR" altLang="en-US" sz="28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되어있는거</a:t>
            </a:r>
            <a:r>
              <a:rPr kumimoji="1" lang="ko-KR" altLang="en-US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만들어서 거기서 위젯 조정</a:t>
            </a:r>
            <a:r>
              <a:rPr kumimoji="1"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F5EE10-66A9-4ADB-A050-A405086598AF}"/>
              </a:ext>
            </a:extLst>
          </p:cNvPr>
          <p:cNvGrpSpPr/>
          <p:nvPr/>
        </p:nvGrpSpPr>
        <p:grpSpPr>
          <a:xfrm>
            <a:off x="169334" y="169334"/>
            <a:ext cx="11853333" cy="6519333"/>
            <a:chOff x="169334" y="169334"/>
            <a:chExt cx="11853333" cy="651933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3F61E8-7335-4148-9036-6D104C28D847}"/>
                </a:ext>
              </a:extLst>
            </p:cNvPr>
            <p:cNvSpPr/>
            <p:nvPr/>
          </p:nvSpPr>
          <p:spPr>
            <a:xfrm>
              <a:off x="169334" y="169334"/>
              <a:ext cx="11853333" cy="651933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4" name="Picture 2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EC2E2C8C-8C95-4A03-BD82-50C76E245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8822" y="6150133"/>
              <a:ext cx="868279" cy="415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직선 연결선[R] 7">
            <a:extLst>
              <a:ext uri="{FF2B5EF4-FFF2-40B4-BE49-F238E27FC236}">
                <a16:creationId xmlns:a16="http://schemas.microsoft.com/office/drawing/2014/main" id="{37114F14-8FC7-2E0B-512C-466DF846BFC1}"/>
              </a:ext>
            </a:extLst>
          </p:cNvPr>
          <p:cNvCxnSpPr>
            <a:cxnSpLocks/>
          </p:cNvCxnSpPr>
          <p:nvPr/>
        </p:nvCxnSpPr>
        <p:spPr>
          <a:xfrm>
            <a:off x="575761" y="1097928"/>
            <a:ext cx="535982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0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깔끔심플PPT_혜롱혜롱</Template>
  <TotalTime>482</TotalTime>
  <Words>323</Words>
  <Application>Microsoft Office PowerPoint</Application>
  <PresentationFormat>와이드스크린</PresentationFormat>
  <Paragraphs>72</Paragraphs>
  <Slides>10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Kohinoor Devanagari</vt:lpstr>
      <vt:lpstr>Noto Sans CJK KR</vt:lpstr>
      <vt:lpstr>맑은 고딕</vt:lpstr>
      <vt:lpstr>한컴 고딕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조아현 Irene</dc:creator>
  <cp:lastModifiedBy>Jo Ahyun</cp:lastModifiedBy>
  <cp:revision>24</cp:revision>
  <cp:lastPrinted>2017-03-27T16:07:40Z</cp:lastPrinted>
  <dcterms:created xsi:type="dcterms:W3CDTF">2021-08-11T13:18:56Z</dcterms:created>
  <dcterms:modified xsi:type="dcterms:W3CDTF">2022-07-20T07:41:12Z</dcterms:modified>
</cp:coreProperties>
</file>