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9" r:id="rId3"/>
    <p:sldId id="281" r:id="rId4"/>
    <p:sldId id="290" r:id="rId5"/>
    <p:sldId id="287" r:id="rId6"/>
    <p:sldId id="286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9D7ED"/>
    <a:srgbClr val="B194FA"/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376"/>
  </p:normalViewPr>
  <p:slideViewPr>
    <p:cSldViewPr snapToGrid="0" snapToObjects="1" showGuides="1">
      <p:cViewPr varScale="1">
        <p:scale>
          <a:sx n="71" d="100"/>
          <a:sy n="71" d="100"/>
        </p:scale>
        <p:origin x="60" y="162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심볼마크 | 한림대학교 &amp;gt; 대학소개 &amp;gt; 대학상징 &amp;gt; UI &amp;gt; 심볼마크">
            <a:extLst>
              <a:ext uri="{FF2B5EF4-FFF2-40B4-BE49-F238E27FC236}">
                <a16:creationId xmlns:a16="http://schemas.microsoft.com/office/drawing/2014/main" id="{57932776-70E4-4337-AB52-D7E7B570F8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22" y="6150133"/>
            <a:ext cx="868279" cy="4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894B4D-A4A7-4303-B955-4F7B2F23225E}"/>
              </a:ext>
            </a:extLst>
          </p:cNvPr>
          <p:cNvSpPr/>
          <p:nvPr userDrawn="1"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590956" y="1584495"/>
            <a:ext cx="8446364" cy="84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4400" b="1" dirty="0">
                <a:latin typeface="Kohinoor Devanagari" charset="0"/>
                <a:ea typeface="Kohinoor Devanagari" charset="0"/>
                <a:cs typeface="Kohinoor Devanagari" charset="0"/>
              </a:rPr>
              <a:t>소프트웨어 중간 계획 </a:t>
            </a:r>
            <a:endParaRPr kumimoji="1" lang="ko-KR" altLang="en-US" sz="3200" b="1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705256" y="2445262"/>
            <a:ext cx="59393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텍스트 상자 4">
            <a:extLst>
              <a:ext uri="{FF2B5EF4-FFF2-40B4-BE49-F238E27FC236}">
                <a16:creationId xmlns:a16="http://schemas.microsoft.com/office/drawing/2014/main" id="{1CD932F4-8AC8-434D-AFD3-B5B0CA6BF11F}"/>
              </a:ext>
            </a:extLst>
          </p:cNvPr>
          <p:cNvSpPr txBox="1"/>
          <p:nvPr/>
        </p:nvSpPr>
        <p:spPr>
          <a:xfrm>
            <a:off x="639940" y="2518479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한컴 고딕" panose="02000500000000000000" pitchFamily="2" charset="-127"/>
                <a:ea typeface="Noto Sans CJK KR DemiLight" charset="-127"/>
                <a:cs typeface="Noto Sans CJK KR DemiLight" charset="-127"/>
              </a:rPr>
              <a:t>☕  </a:t>
            </a:r>
            <a:r>
              <a:rPr kumimoji="1" lang="en-US" altLang="ko-KR" dirty="0">
                <a:latin typeface="한컴 고딕" panose="02000500000000000000" pitchFamily="2" charset="-127"/>
                <a:ea typeface="Noto Sans CJK KR DemiLight" charset="-127"/>
                <a:cs typeface="Noto Sans CJK KR DemiLight" charset="-127"/>
              </a:rPr>
              <a:t>20215247 </a:t>
            </a:r>
            <a:r>
              <a:rPr kumimoji="1" lang="ko-KR" altLang="en-US" dirty="0">
                <a:latin typeface="한컴 고딕" panose="02000500000000000000" pitchFamily="2" charset="-127"/>
                <a:ea typeface="Noto Sans CJK KR DemiLight" charset="-127"/>
                <a:cs typeface="Noto Sans CJK KR DemiLight" charset="-127"/>
              </a:rPr>
              <a:t>조아현 </a:t>
            </a:r>
            <a:endParaRPr kumimoji="1" lang="en-US" altLang="ko-KR" dirty="0">
              <a:latin typeface="한컴 고딕" panose="02000500000000000000" pitchFamily="2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474201"/>
            <a:ext cx="5388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소프트웨어 전시회 중간 계획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DCFFACB1-8398-4ECB-A745-24BE5CB5C34B}"/>
              </a:ext>
            </a:extLst>
          </p:cNvPr>
          <p:cNvSpPr txBox="1"/>
          <p:nvPr/>
        </p:nvSpPr>
        <p:spPr>
          <a:xfrm>
            <a:off x="959994" y="1113909"/>
            <a:ext cx="10148828" cy="323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팀 이름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 명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The AND</a:t>
            </a:r>
          </a:p>
          <a:p>
            <a:pPr>
              <a:lnSpc>
                <a:spcPct val="150000"/>
              </a:lnSpc>
            </a:pP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제목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Loading...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5EE10-66A9-4ADB-A050-A405086598AF}"/>
              </a:ext>
            </a:extLst>
          </p:cNvPr>
          <p:cNvGrpSpPr/>
          <p:nvPr/>
        </p:nvGrpSpPr>
        <p:grpSpPr>
          <a:xfrm>
            <a:off x="169334" y="169334"/>
            <a:ext cx="11853333" cy="6519333"/>
            <a:chOff x="169334" y="169334"/>
            <a:chExt cx="11853333" cy="651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3F61E8-7335-4148-9036-6D104C28D847}"/>
                </a:ext>
              </a:extLst>
            </p:cNvPr>
            <p:cNvSpPr/>
            <p:nvPr/>
          </p:nvSpPr>
          <p:spPr>
            <a:xfrm>
              <a:off x="169334" y="169334"/>
              <a:ext cx="11853333" cy="651933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Picture 2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EC2E2C8C-8C95-4A03-BD82-50C76E245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8822" y="6150133"/>
              <a:ext cx="868279" cy="41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37114F14-8FC7-2E0B-512C-466DF846BFC1}"/>
              </a:ext>
            </a:extLst>
          </p:cNvPr>
          <p:cNvCxnSpPr>
            <a:cxnSpLocks/>
          </p:cNvCxnSpPr>
          <p:nvPr/>
        </p:nvCxnSpPr>
        <p:spPr>
          <a:xfrm>
            <a:off x="575761" y="1097928"/>
            <a:ext cx="53598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97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474201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프로젝트 내용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5EE10-66A9-4ADB-A050-A405086598AF}"/>
              </a:ext>
            </a:extLst>
          </p:cNvPr>
          <p:cNvGrpSpPr/>
          <p:nvPr/>
        </p:nvGrpSpPr>
        <p:grpSpPr>
          <a:xfrm>
            <a:off x="169334" y="169334"/>
            <a:ext cx="11853333" cy="6519333"/>
            <a:chOff x="169334" y="169334"/>
            <a:chExt cx="11853333" cy="651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3F61E8-7335-4148-9036-6D104C28D847}"/>
                </a:ext>
              </a:extLst>
            </p:cNvPr>
            <p:cNvSpPr/>
            <p:nvPr/>
          </p:nvSpPr>
          <p:spPr>
            <a:xfrm>
              <a:off x="169334" y="169334"/>
              <a:ext cx="11853333" cy="651933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Picture 2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EC2E2C8C-8C95-4A03-BD82-50C76E245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8822" y="6150133"/>
              <a:ext cx="868279" cy="41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37114F14-8FC7-2E0B-512C-466DF846BFC1}"/>
              </a:ext>
            </a:extLst>
          </p:cNvPr>
          <p:cNvCxnSpPr>
            <a:cxnSpLocks/>
          </p:cNvCxnSpPr>
          <p:nvPr/>
        </p:nvCxnSpPr>
        <p:spPr>
          <a:xfrm>
            <a:off x="575761" y="1097928"/>
            <a:ext cx="27591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텍스트 상자 6">
            <a:extLst>
              <a:ext uri="{FF2B5EF4-FFF2-40B4-BE49-F238E27FC236}">
                <a16:creationId xmlns:a16="http://schemas.microsoft.com/office/drawing/2014/main" id="{F790A01C-9CB8-CF6C-45A4-3B8D107773B3}"/>
              </a:ext>
            </a:extLst>
          </p:cNvPr>
          <p:cNvSpPr txBox="1"/>
          <p:nvPr/>
        </p:nvSpPr>
        <p:spPr>
          <a:xfrm>
            <a:off x="575761" y="1082528"/>
            <a:ext cx="10148828" cy="440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   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–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스튜디오를 이용한 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혹은 특정 날 까지의 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지나가고 있는 기간을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퍼센트로 표시해주는 위젯 어플</a:t>
            </a:r>
            <a:b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1"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1"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플랫폼 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Android Studio</a:t>
            </a:r>
          </a:p>
          <a:p>
            <a:pPr>
              <a:lnSpc>
                <a:spcPct val="150000"/>
              </a:lnSpc>
            </a:pP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367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474201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진행 상황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5EE10-66A9-4ADB-A050-A405086598AF}"/>
              </a:ext>
            </a:extLst>
          </p:cNvPr>
          <p:cNvGrpSpPr/>
          <p:nvPr/>
        </p:nvGrpSpPr>
        <p:grpSpPr>
          <a:xfrm>
            <a:off x="169334" y="169334"/>
            <a:ext cx="11853333" cy="6519333"/>
            <a:chOff x="169334" y="169334"/>
            <a:chExt cx="11853333" cy="651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3F61E8-7335-4148-9036-6D104C28D847}"/>
                </a:ext>
              </a:extLst>
            </p:cNvPr>
            <p:cNvSpPr/>
            <p:nvPr/>
          </p:nvSpPr>
          <p:spPr>
            <a:xfrm>
              <a:off x="169334" y="169334"/>
              <a:ext cx="11853333" cy="651933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Picture 2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EC2E2C8C-8C95-4A03-BD82-50C76E245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8822" y="6150133"/>
              <a:ext cx="868279" cy="41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37114F14-8FC7-2E0B-512C-466DF846BFC1}"/>
              </a:ext>
            </a:extLst>
          </p:cNvPr>
          <p:cNvCxnSpPr>
            <a:cxnSpLocks/>
          </p:cNvCxnSpPr>
          <p:nvPr/>
        </p:nvCxnSpPr>
        <p:spPr>
          <a:xfrm>
            <a:off x="575761" y="1097928"/>
            <a:ext cx="17979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텍스트 상자 6">
            <a:extLst>
              <a:ext uri="{FF2B5EF4-FFF2-40B4-BE49-F238E27FC236}">
                <a16:creationId xmlns:a16="http://schemas.microsoft.com/office/drawing/2014/main" id="{F790A01C-9CB8-CF6C-45A4-3B8D107773B3}"/>
              </a:ext>
            </a:extLst>
          </p:cNvPr>
          <p:cNvSpPr txBox="1"/>
          <p:nvPr/>
        </p:nvSpPr>
        <p:spPr>
          <a:xfrm>
            <a:off x="4422151" y="2191963"/>
            <a:ext cx="7854515" cy="3481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진행해야 하는 부분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05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로딩 바 디자인 필요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소수점 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ON/OFF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옵션 추가 설정 필요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위젯 추가</a:t>
            </a:r>
            <a:endParaRPr kumimoji="1"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5E40C2-45E1-0EEE-9702-F3795F64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50" y="1267263"/>
            <a:ext cx="2458825" cy="51908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5BF0E0-E722-3477-3594-64D51F44B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12" y="1258918"/>
            <a:ext cx="2458825" cy="519085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B944542-CF18-D24C-F7F2-34FDA2D7B7C7}"/>
              </a:ext>
            </a:extLst>
          </p:cNvPr>
          <p:cNvSpPr/>
          <p:nvPr/>
        </p:nvSpPr>
        <p:spPr>
          <a:xfrm rot="10800000">
            <a:off x="2940704" y="3265917"/>
            <a:ext cx="1828800" cy="389965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CFAFB86-E1CF-7554-926F-2C4AE5B85EB3}"/>
              </a:ext>
            </a:extLst>
          </p:cNvPr>
          <p:cNvSpPr/>
          <p:nvPr/>
        </p:nvSpPr>
        <p:spPr>
          <a:xfrm rot="10800000">
            <a:off x="3020170" y="4372056"/>
            <a:ext cx="1592170" cy="389965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E5A0BA8-75C4-3D02-C720-4E244975186C}"/>
              </a:ext>
            </a:extLst>
          </p:cNvPr>
          <p:cNvSpPr/>
          <p:nvPr/>
        </p:nvSpPr>
        <p:spPr>
          <a:xfrm rot="5400000">
            <a:off x="4370702" y="4123287"/>
            <a:ext cx="695126" cy="389965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1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122306-3679-2CF0-987F-375BC93D7FE6}"/>
              </a:ext>
            </a:extLst>
          </p:cNvPr>
          <p:cNvSpPr/>
          <p:nvPr/>
        </p:nvSpPr>
        <p:spPr>
          <a:xfrm>
            <a:off x="6803923" y="567813"/>
            <a:ext cx="3465871" cy="57223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3B7D1B-DD57-DED2-EF28-5E1CCCE6B5C6}"/>
              </a:ext>
            </a:extLst>
          </p:cNvPr>
          <p:cNvCxnSpPr>
            <a:cxnSpLocks/>
          </p:cNvCxnSpPr>
          <p:nvPr/>
        </p:nvCxnSpPr>
        <p:spPr>
          <a:xfrm>
            <a:off x="6803923" y="1179871"/>
            <a:ext cx="3465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CC9956-4395-BC5D-D2E9-06560CB6EA17}"/>
              </a:ext>
            </a:extLst>
          </p:cNvPr>
          <p:cNvSpPr txBox="1"/>
          <p:nvPr/>
        </p:nvSpPr>
        <p:spPr>
          <a:xfrm>
            <a:off x="6803923" y="627259"/>
            <a:ext cx="33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&lt;- Edit                 =  </a:t>
            </a:r>
            <a:endParaRPr lang="ko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3DD4C2-3EF0-121D-17F5-D02036F13F83}"/>
              </a:ext>
            </a:extLst>
          </p:cNvPr>
          <p:cNvSpPr/>
          <p:nvPr/>
        </p:nvSpPr>
        <p:spPr>
          <a:xfrm>
            <a:off x="1327356" y="567813"/>
            <a:ext cx="3465871" cy="57223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3A3FA3-7933-5D3E-EFE8-A9CEF1717E44}"/>
              </a:ext>
            </a:extLst>
          </p:cNvPr>
          <p:cNvCxnSpPr>
            <a:cxnSpLocks/>
          </p:cNvCxnSpPr>
          <p:nvPr/>
        </p:nvCxnSpPr>
        <p:spPr>
          <a:xfrm>
            <a:off x="1327356" y="1179871"/>
            <a:ext cx="3465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862F70-255F-32EC-76AE-D9E253EB3566}"/>
              </a:ext>
            </a:extLst>
          </p:cNvPr>
          <p:cNvSpPr txBox="1"/>
          <p:nvPr/>
        </p:nvSpPr>
        <p:spPr>
          <a:xfrm>
            <a:off x="1327355" y="643010"/>
            <a:ext cx="33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&lt;- Test                 =  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EB83F-5E26-6CB4-72EF-14015B242010}"/>
              </a:ext>
            </a:extLst>
          </p:cNvPr>
          <p:cNvSpPr txBox="1"/>
          <p:nvPr/>
        </p:nvSpPr>
        <p:spPr>
          <a:xfrm>
            <a:off x="6803923" y="3853889"/>
            <a:ext cx="35282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색상 선택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색상표</a:t>
            </a:r>
            <a:r>
              <a:rPr lang="en-US" altLang="ko-KR" sz="2400" b="1" dirty="0"/>
              <a:t>)</a:t>
            </a:r>
          </a:p>
          <a:p>
            <a:br>
              <a:rPr lang="en-US" altLang="ko-KR" sz="2400" b="1" dirty="0"/>
            </a:br>
            <a:endParaRPr lang="en-US" altLang="ko-KR" sz="2400" b="1" dirty="0"/>
          </a:p>
          <a:p>
            <a:r>
              <a:rPr lang="ko-KR" altLang="en-US" sz="2400" b="1" dirty="0"/>
              <a:t>퍼센트 표시 </a:t>
            </a:r>
            <a:r>
              <a:rPr lang="en-US" altLang="ko-KR" sz="2400" b="1" dirty="0"/>
              <a:t>[ 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off ]</a:t>
            </a:r>
            <a:endParaRPr lang="ko-KR" altLang="en-US" sz="2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95A67D-D26A-DFC8-F869-C1268A153D43}"/>
              </a:ext>
            </a:extLst>
          </p:cNvPr>
          <p:cNvSpPr/>
          <p:nvPr/>
        </p:nvSpPr>
        <p:spPr>
          <a:xfrm>
            <a:off x="7025147" y="2050111"/>
            <a:ext cx="3023420" cy="5678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775FE5-1A69-1CF2-0F6C-AD514F56E5D8}"/>
              </a:ext>
            </a:extLst>
          </p:cNvPr>
          <p:cNvSpPr/>
          <p:nvPr/>
        </p:nvSpPr>
        <p:spPr>
          <a:xfrm>
            <a:off x="7135583" y="2112273"/>
            <a:ext cx="2802549" cy="4488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4B8DD7-7B20-FBE5-FAA7-0A69092B2616}"/>
              </a:ext>
            </a:extLst>
          </p:cNvPr>
          <p:cNvSpPr/>
          <p:nvPr/>
        </p:nvSpPr>
        <p:spPr>
          <a:xfrm>
            <a:off x="8855591" y="2112273"/>
            <a:ext cx="1082541" cy="466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6D0A04-28A7-546C-85B4-2CAA787A9043}"/>
              </a:ext>
            </a:extLst>
          </p:cNvPr>
          <p:cNvGrpSpPr/>
          <p:nvPr/>
        </p:nvGrpSpPr>
        <p:grpSpPr>
          <a:xfrm>
            <a:off x="1548580" y="2050111"/>
            <a:ext cx="3023420" cy="567809"/>
            <a:chOff x="1519224" y="1704045"/>
            <a:chExt cx="3023420" cy="56780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A0FAB7-E01C-5A8D-549C-4BFFABDE34D1}"/>
                </a:ext>
              </a:extLst>
            </p:cNvPr>
            <p:cNvSpPr/>
            <p:nvPr/>
          </p:nvSpPr>
          <p:spPr>
            <a:xfrm>
              <a:off x="1519224" y="1704045"/>
              <a:ext cx="3023420" cy="56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C2A8351-9196-D65A-C87E-24BE19B388C5}"/>
                </a:ext>
              </a:extLst>
            </p:cNvPr>
            <p:cNvSpPr/>
            <p:nvPr/>
          </p:nvSpPr>
          <p:spPr>
            <a:xfrm>
              <a:off x="1629660" y="1766207"/>
              <a:ext cx="2802549" cy="4488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F7FBDD3-C22D-DD90-64C2-8BFDC677B746}"/>
                </a:ext>
              </a:extLst>
            </p:cNvPr>
            <p:cNvSpPr/>
            <p:nvPr/>
          </p:nvSpPr>
          <p:spPr>
            <a:xfrm>
              <a:off x="3349668" y="1766207"/>
              <a:ext cx="1082541" cy="4668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56C995-CC07-844D-5A9A-8D8E2F4F539B}"/>
              </a:ext>
            </a:extLst>
          </p:cNvPr>
          <p:cNvSpPr txBox="1"/>
          <p:nvPr/>
        </p:nvSpPr>
        <p:spPr>
          <a:xfrm>
            <a:off x="2089187" y="3390884"/>
            <a:ext cx="183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r>
              <a:rPr lang="ko-KR" altLang="en-US" b="1" dirty="0"/>
              <a:t>년 </a:t>
            </a:r>
            <a:r>
              <a:rPr lang="en-US" altLang="ko-KR" b="1" dirty="0"/>
              <a:t>0</a:t>
            </a:r>
            <a:r>
              <a:rPr lang="ko-KR" altLang="en-US" b="1" dirty="0"/>
              <a:t>월 </a:t>
            </a:r>
            <a:r>
              <a:rPr lang="en-US" altLang="ko-KR" b="1" dirty="0"/>
              <a:t>0</a:t>
            </a:r>
            <a:r>
              <a:rPr lang="ko-KR" altLang="en-US" b="1" dirty="0"/>
              <a:t>일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Loading… 58%</a:t>
            </a:r>
          </a:p>
          <a:p>
            <a:pPr algn="ctr"/>
            <a:endParaRPr lang="en-US" altLang="ko-KR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2BCFEE-0976-EB07-5A1C-EDB3EFBC2FC8}"/>
              </a:ext>
            </a:extLst>
          </p:cNvPr>
          <p:cNvSpPr/>
          <p:nvPr/>
        </p:nvSpPr>
        <p:spPr>
          <a:xfrm>
            <a:off x="3495368" y="1179871"/>
            <a:ext cx="1297858" cy="61205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위젯 옵션</a:t>
            </a:r>
          </a:p>
        </p:txBody>
      </p:sp>
    </p:spTree>
    <p:extLst>
      <p:ext uri="{BB962C8B-B14F-4D97-AF65-F5344CB8AC3E}">
        <p14:creationId xmlns:p14="http://schemas.microsoft.com/office/powerpoint/2010/main" val="412506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2FDF3A-AD6E-B556-08D8-DC04AA7DFF95}"/>
              </a:ext>
            </a:extLst>
          </p:cNvPr>
          <p:cNvSpPr/>
          <p:nvPr/>
        </p:nvSpPr>
        <p:spPr>
          <a:xfrm>
            <a:off x="1479382" y="1344411"/>
            <a:ext cx="4350050" cy="395847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F1D4F2-421F-3AB0-A4E8-C6BB3CB3F6B5}"/>
              </a:ext>
            </a:extLst>
          </p:cNvPr>
          <p:cNvSpPr/>
          <p:nvPr/>
        </p:nvSpPr>
        <p:spPr>
          <a:xfrm>
            <a:off x="6036953" y="1349297"/>
            <a:ext cx="4380271" cy="39535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9CEA09-7192-8B58-0FA4-F94D58995094}"/>
              </a:ext>
            </a:extLst>
          </p:cNvPr>
          <p:cNvGrpSpPr/>
          <p:nvPr/>
        </p:nvGrpSpPr>
        <p:grpSpPr>
          <a:xfrm>
            <a:off x="1732350" y="1799697"/>
            <a:ext cx="3023420" cy="674545"/>
            <a:chOff x="769490" y="965568"/>
            <a:chExt cx="3023420" cy="56780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7F126F2-16F8-01EC-3368-6015D74752FC}"/>
                </a:ext>
              </a:extLst>
            </p:cNvPr>
            <p:cNvSpPr/>
            <p:nvPr/>
          </p:nvSpPr>
          <p:spPr>
            <a:xfrm>
              <a:off x="769490" y="965568"/>
              <a:ext cx="3023420" cy="56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4ADC131-020B-BAD1-8738-5645B22D4DDE}"/>
                </a:ext>
              </a:extLst>
            </p:cNvPr>
            <p:cNvSpPr/>
            <p:nvPr/>
          </p:nvSpPr>
          <p:spPr>
            <a:xfrm>
              <a:off x="879926" y="1027730"/>
              <a:ext cx="2802549" cy="4488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63A88C3-EECA-DDEF-3615-477E97C34A0B}"/>
                </a:ext>
              </a:extLst>
            </p:cNvPr>
            <p:cNvSpPr/>
            <p:nvPr/>
          </p:nvSpPr>
          <p:spPr>
            <a:xfrm>
              <a:off x="2599934" y="1027730"/>
              <a:ext cx="1082541" cy="44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75C35C-131B-E7DC-974A-C18834C39510}"/>
              </a:ext>
            </a:extLst>
          </p:cNvPr>
          <p:cNvGrpSpPr/>
          <p:nvPr/>
        </p:nvGrpSpPr>
        <p:grpSpPr>
          <a:xfrm>
            <a:off x="1732350" y="2982612"/>
            <a:ext cx="3023420" cy="674545"/>
            <a:chOff x="769490" y="965568"/>
            <a:chExt cx="3023420" cy="56780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38F273-35E7-6CA0-B205-9B6095A8916B}"/>
                </a:ext>
              </a:extLst>
            </p:cNvPr>
            <p:cNvSpPr/>
            <p:nvPr/>
          </p:nvSpPr>
          <p:spPr>
            <a:xfrm>
              <a:off x="769490" y="965568"/>
              <a:ext cx="3023420" cy="56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6D9D2D-4302-EA3F-69B0-6F0EDC289A57}"/>
                </a:ext>
              </a:extLst>
            </p:cNvPr>
            <p:cNvSpPr/>
            <p:nvPr/>
          </p:nvSpPr>
          <p:spPr>
            <a:xfrm>
              <a:off x="879926" y="1027730"/>
              <a:ext cx="2802549" cy="448830"/>
            </a:xfrm>
            <a:prstGeom prst="rect">
              <a:avLst/>
            </a:prstGeom>
            <a:solidFill>
              <a:srgbClr val="B194F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BA01A67-CA73-4F12-16DB-BDA3B6E627A7}"/>
                </a:ext>
              </a:extLst>
            </p:cNvPr>
            <p:cNvSpPr/>
            <p:nvPr/>
          </p:nvSpPr>
          <p:spPr>
            <a:xfrm>
              <a:off x="2599934" y="1027731"/>
              <a:ext cx="1082541" cy="44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A2F5EB-6389-CC1E-A416-2DE90A9AB67B}"/>
              </a:ext>
            </a:extLst>
          </p:cNvPr>
          <p:cNvGrpSpPr/>
          <p:nvPr/>
        </p:nvGrpSpPr>
        <p:grpSpPr>
          <a:xfrm>
            <a:off x="1732349" y="4165527"/>
            <a:ext cx="3965170" cy="674545"/>
            <a:chOff x="769489" y="965568"/>
            <a:chExt cx="3965170" cy="56780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FB2984-4B7E-0650-8BC7-EAB373A87546}"/>
                </a:ext>
              </a:extLst>
            </p:cNvPr>
            <p:cNvSpPr/>
            <p:nvPr/>
          </p:nvSpPr>
          <p:spPr>
            <a:xfrm>
              <a:off x="769489" y="965568"/>
              <a:ext cx="3965170" cy="56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873CEFB-A31D-9E3D-5DED-F3BB90A02D28}"/>
                </a:ext>
              </a:extLst>
            </p:cNvPr>
            <p:cNvSpPr/>
            <p:nvPr/>
          </p:nvSpPr>
          <p:spPr>
            <a:xfrm>
              <a:off x="879926" y="1027730"/>
              <a:ext cx="2802549" cy="4488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21C663-D720-197C-EE99-FF8D0A52477A}"/>
                </a:ext>
              </a:extLst>
            </p:cNvPr>
            <p:cNvSpPr/>
            <p:nvPr/>
          </p:nvSpPr>
          <p:spPr>
            <a:xfrm>
              <a:off x="2599934" y="1027731"/>
              <a:ext cx="1082541" cy="44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352503-F20F-06E0-3664-8D99ACA7A757}"/>
              </a:ext>
            </a:extLst>
          </p:cNvPr>
          <p:cNvSpPr/>
          <p:nvPr/>
        </p:nvSpPr>
        <p:spPr>
          <a:xfrm>
            <a:off x="6288669" y="1785821"/>
            <a:ext cx="3023420" cy="6599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1DA244-BAF3-AA64-5AE5-45EBC268F3DB}"/>
              </a:ext>
            </a:extLst>
          </p:cNvPr>
          <p:cNvSpPr txBox="1"/>
          <p:nvPr/>
        </p:nvSpPr>
        <p:spPr>
          <a:xfrm>
            <a:off x="4766980" y="4259365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58%</a:t>
            </a:r>
            <a:endParaRPr lang="ko-KR" altLang="en-US" sz="24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930D53B-E763-C676-473F-195C8979080E}"/>
              </a:ext>
            </a:extLst>
          </p:cNvPr>
          <p:cNvSpPr/>
          <p:nvPr/>
        </p:nvSpPr>
        <p:spPr>
          <a:xfrm>
            <a:off x="6399105" y="1886991"/>
            <a:ext cx="2802548" cy="46371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584A699-6631-CE5D-5D37-14814F85C3B4}"/>
              </a:ext>
            </a:extLst>
          </p:cNvPr>
          <p:cNvSpPr/>
          <p:nvPr/>
        </p:nvSpPr>
        <p:spPr>
          <a:xfrm>
            <a:off x="6399105" y="1886991"/>
            <a:ext cx="1839688" cy="463718"/>
          </a:xfrm>
          <a:prstGeom prst="roundRect">
            <a:avLst>
              <a:gd name="adj" fmla="val 21910"/>
            </a:avLst>
          </a:prstGeom>
          <a:solidFill>
            <a:srgbClr val="92D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83D55C-103C-91C5-4C9D-EB1BB2E9D8CC}"/>
              </a:ext>
            </a:extLst>
          </p:cNvPr>
          <p:cNvSpPr/>
          <p:nvPr/>
        </p:nvSpPr>
        <p:spPr>
          <a:xfrm>
            <a:off x="6280885" y="2977308"/>
            <a:ext cx="3023420" cy="6599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76BDA34-D948-A575-60DC-ACFF2410385B}"/>
              </a:ext>
            </a:extLst>
          </p:cNvPr>
          <p:cNvSpPr/>
          <p:nvPr/>
        </p:nvSpPr>
        <p:spPr>
          <a:xfrm>
            <a:off x="6391321" y="3078478"/>
            <a:ext cx="2802548" cy="46371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D0061EF-C896-7418-E6D7-F93E443E5A05}"/>
              </a:ext>
            </a:extLst>
          </p:cNvPr>
          <p:cNvSpPr/>
          <p:nvPr/>
        </p:nvSpPr>
        <p:spPr>
          <a:xfrm>
            <a:off x="6391321" y="3078478"/>
            <a:ext cx="1839688" cy="463718"/>
          </a:xfrm>
          <a:prstGeom prst="roundRect">
            <a:avLst>
              <a:gd name="adj" fmla="val 21910"/>
            </a:avLst>
          </a:prstGeom>
          <a:solidFill>
            <a:srgbClr val="B194FA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4FCCD34-3489-DE86-59B4-0BCC268DD099}"/>
              </a:ext>
            </a:extLst>
          </p:cNvPr>
          <p:cNvSpPr/>
          <p:nvPr/>
        </p:nvSpPr>
        <p:spPr>
          <a:xfrm>
            <a:off x="6276965" y="4160223"/>
            <a:ext cx="3909768" cy="6599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EC219CE-60C4-6913-D78B-AE77FA636F00}"/>
              </a:ext>
            </a:extLst>
          </p:cNvPr>
          <p:cNvSpPr/>
          <p:nvPr/>
        </p:nvSpPr>
        <p:spPr>
          <a:xfrm>
            <a:off x="6387401" y="4261393"/>
            <a:ext cx="2802548" cy="46371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5E0570E-B620-11A7-95A8-1276B529888B}"/>
              </a:ext>
            </a:extLst>
          </p:cNvPr>
          <p:cNvSpPr/>
          <p:nvPr/>
        </p:nvSpPr>
        <p:spPr>
          <a:xfrm>
            <a:off x="6387401" y="4261393"/>
            <a:ext cx="1839688" cy="463718"/>
          </a:xfrm>
          <a:prstGeom prst="roundRect">
            <a:avLst>
              <a:gd name="adj" fmla="val 2191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6A12A8-3191-2BBE-7E67-C2A35B393072}"/>
              </a:ext>
            </a:extLst>
          </p:cNvPr>
          <p:cNvSpPr txBox="1"/>
          <p:nvPr/>
        </p:nvSpPr>
        <p:spPr>
          <a:xfrm>
            <a:off x="9317714" y="4252780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58%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6BBCC-B03B-BF0B-CC3A-EBCFC3F9EEE3}"/>
              </a:ext>
            </a:extLst>
          </p:cNvPr>
          <p:cNvSpPr txBox="1"/>
          <p:nvPr/>
        </p:nvSpPr>
        <p:spPr>
          <a:xfrm>
            <a:off x="4828361" y="3091013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58%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5311C3-08C4-7ABA-8021-BEF79CCE895C}"/>
              </a:ext>
            </a:extLst>
          </p:cNvPr>
          <p:cNvSpPr txBox="1"/>
          <p:nvPr/>
        </p:nvSpPr>
        <p:spPr>
          <a:xfrm>
            <a:off x="4828361" y="1936132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58%</a:t>
            </a:r>
            <a:endParaRPr lang="ko-KR" alt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6BFB28-E110-E49C-A4FC-8FCF6C12697F}"/>
              </a:ext>
            </a:extLst>
          </p:cNvPr>
          <p:cNvSpPr txBox="1"/>
          <p:nvPr/>
        </p:nvSpPr>
        <p:spPr>
          <a:xfrm>
            <a:off x="9317714" y="3060003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58%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037354-B540-5BCB-1E5E-381C18ECB719}"/>
              </a:ext>
            </a:extLst>
          </p:cNvPr>
          <p:cNvSpPr txBox="1"/>
          <p:nvPr/>
        </p:nvSpPr>
        <p:spPr>
          <a:xfrm>
            <a:off x="9317714" y="1873544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58%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636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4496843" y="2708555"/>
            <a:ext cx="3198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spc="300" dirty="0">
                <a:latin typeface="Kohinoor Devanagari" charset="0"/>
                <a:ea typeface="Kohinoor Devanagari" charset="0"/>
                <a:cs typeface="Kohinoor Devanagari" charset="0"/>
              </a:rPr>
              <a:t>감사합니다</a:t>
            </a:r>
            <a:endParaRPr kumimoji="1" lang="en-US" altLang="ko-KR" sz="4400" b="1" spc="300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349116" y="3607753"/>
            <a:ext cx="34937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54B05-5347-43BB-A023-73216B874F8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깔끔심플PPT_혜롱혜롱</Template>
  <TotalTime>717</TotalTime>
  <Words>129</Words>
  <Application>Microsoft Office PowerPoint</Application>
  <PresentationFormat>와이드스크린</PresentationFormat>
  <Paragraphs>41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Kohinoor Devanagari</vt:lpstr>
      <vt:lpstr>Noto Sans CJK KR</vt:lpstr>
      <vt:lpstr>맑은 고딕</vt:lpstr>
      <vt:lpstr>한컴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조아현 Irene</dc:creator>
  <cp:lastModifiedBy>Jo Ahyun</cp:lastModifiedBy>
  <cp:revision>28</cp:revision>
  <cp:lastPrinted>2017-03-27T16:07:40Z</cp:lastPrinted>
  <dcterms:created xsi:type="dcterms:W3CDTF">2021-08-11T13:18:56Z</dcterms:created>
  <dcterms:modified xsi:type="dcterms:W3CDTF">2022-09-18T12:16:14Z</dcterms:modified>
</cp:coreProperties>
</file>