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C600"/>
    <a:srgbClr val="00A44A"/>
    <a:srgbClr val="FDDA0B"/>
    <a:srgbClr val="F0CE02"/>
    <a:srgbClr val="E3DE00"/>
    <a:srgbClr val="007A37"/>
    <a:srgbClr val="00863D"/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677676-1844-03E3-56B6-FA5AC0FBD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38DF14-7027-5153-96CF-43DF65DAE1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0E0A44-FED9-17AB-F8B3-CA18E9CC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B495-4592-4188-9D9C-257373CBCC18}" type="datetimeFigureOut">
              <a:rPr lang="zh-CN" altLang="en-US" smtClean="0"/>
              <a:t>2023-03-15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43E203-90FD-AA3A-97D3-0863DE8F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093661-BC49-E1FC-ABC6-0E08B6ABD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86AB-10CB-4C8C-A67A-124D535E4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472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309A3C-59F7-254D-0B56-3C32B2B77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E074C6-AADB-22DD-0824-214A82025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D362C9-B655-ECA8-0BDA-922C1A6A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B495-4592-4188-9D9C-257373CBCC18}" type="datetimeFigureOut">
              <a:rPr lang="zh-CN" altLang="en-US" smtClean="0"/>
              <a:t>2023-03-15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4DCD85-383B-20C1-C59B-9BDDADB8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54F610-9035-BCA1-30C3-13E1448B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86AB-10CB-4C8C-A67A-124D535E4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736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0206BA-828E-F047-C073-007195940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50C6FE-204D-11DA-D47B-F782E9C81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CD7826-8BA4-6B9D-2B37-4AE6187FF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B495-4592-4188-9D9C-257373CBCC18}" type="datetimeFigureOut">
              <a:rPr lang="zh-CN" altLang="en-US" smtClean="0"/>
              <a:t>2023-03-15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9DBC65-5860-9426-B63B-A1DC14322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74EB3-8660-F9D7-E6FA-3A817C22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86AB-10CB-4C8C-A67A-124D535E4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57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97EF4-E116-AA89-10B2-955D397E8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5FFD52-FD75-FEB9-5FAB-71DEDFE4B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DC42AE-A304-F1B8-7E45-0E87730E8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B495-4592-4188-9D9C-257373CBCC18}" type="datetimeFigureOut">
              <a:rPr lang="zh-CN" altLang="en-US" smtClean="0"/>
              <a:t>2023-03-15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4407F-5C2C-782F-E21C-18AA0218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38F8C6-ED14-E2BC-9285-E42B108CB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86AB-10CB-4C8C-A67A-124D535E4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07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EF866-7BA2-5C05-4D05-6F7C9DAAA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35FE57-4D78-73D2-4B21-3F54D6E1E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DF12C-AA55-BE99-E372-D1BC5B4E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B495-4592-4188-9D9C-257373CBCC18}" type="datetimeFigureOut">
              <a:rPr lang="zh-CN" altLang="en-US" smtClean="0"/>
              <a:t>2023-03-15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F8137C-AA04-1BB4-634F-4DA45A207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8E8E83-E5F1-7986-A81E-A2296052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86AB-10CB-4C8C-A67A-124D535E4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713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A6469-F801-8DBE-5AE2-B63BA3A7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A0BD47-F51E-0420-9920-200C0DB563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815C67-076D-BB6E-5EC9-D9FAA06F4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5B1CCC-78FF-221B-2795-473E6CE1E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B495-4592-4188-9D9C-257373CBCC18}" type="datetimeFigureOut">
              <a:rPr lang="zh-CN" altLang="en-US" smtClean="0"/>
              <a:t>2023-03-15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B5D0E1-4FC6-0C5C-97DB-ED2FBDA3D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CC5347-C83E-7D45-7BBB-EC84A2D0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86AB-10CB-4C8C-A67A-124D535E4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64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DD162-14C8-C2F6-A398-8065DAED9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4E6BCD-1078-C823-7966-E66FDD08A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F763CC-DF88-7E94-ED0C-E83966651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3C0FB43-811F-B9A0-10C8-B28A4A547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CEBC23-981D-17F9-4F23-58173845D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67AE12-C44D-ECC5-66CC-25245BC2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B495-4592-4188-9D9C-257373CBCC18}" type="datetimeFigureOut">
              <a:rPr lang="zh-CN" altLang="en-US" smtClean="0"/>
              <a:t>2023-03-15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8077FF-3CAA-2597-7823-945B7431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A81C52-EBE7-5AA7-EC2E-627B4743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86AB-10CB-4C8C-A67A-124D535E4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72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2BC2C-2258-3328-DE88-D4931BCAA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E0F3B6A-C361-471D-4FC4-1F0D081DC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B495-4592-4188-9D9C-257373CBCC18}" type="datetimeFigureOut">
              <a:rPr lang="zh-CN" altLang="en-US" smtClean="0"/>
              <a:t>2023-03-15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1E79C2-0687-F523-E558-9EC98D2B1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792B87-C72B-F76A-2B96-F3561E7C8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86AB-10CB-4C8C-A67A-124D535E4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352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8C92D5-22B2-D2B2-AFCE-E6B47D1B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B495-4592-4188-9D9C-257373CBCC18}" type="datetimeFigureOut">
              <a:rPr lang="zh-CN" altLang="en-US" smtClean="0"/>
              <a:t>2023-03-15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27F7BE-0BB9-BDA2-0F92-40605B249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B65DF1-102B-91DE-9B8F-2AA05DD5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86AB-10CB-4C8C-A67A-124D535E4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0828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46E9C-51DB-74B7-C6A7-7A76CC050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3FA329-E274-1305-478C-BD8A472DA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88997C-BFC1-5683-1AAC-4C59A1A2F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545319-E396-1038-575D-9D883422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B495-4592-4188-9D9C-257373CBCC18}" type="datetimeFigureOut">
              <a:rPr lang="zh-CN" altLang="en-US" smtClean="0"/>
              <a:t>2023-03-15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A8FE65-7CF6-ECBC-A013-D390DE395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3FB982-C5A9-F624-DF1F-36754C7D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86AB-10CB-4C8C-A67A-124D535E4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39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60AE5-DBD6-C6E4-A501-B4D6F96E0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6860A5-E7CD-F326-76C4-7221ED9F5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041757-DDDF-8E6E-F218-3D72658CF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116154-78AC-B9B2-2CA3-F38DEC0EF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B495-4592-4188-9D9C-257373CBCC18}" type="datetimeFigureOut">
              <a:rPr lang="zh-CN" altLang="en-US" smtClean="0"/>
              <a:t>2023-03-15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81DE83-454C-974C-FD5D-107E7297C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3EB331-382D-6976-19AC-6D1B5433C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586AB-10CB-4C8C-A67A-124D535E4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569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D0EF53-CC98-0894-6F39-9C0ECAE8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B63357-8438-1915-AC83-5DB09BACE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EFC16-8EC1-144C-0ABD-0090B44A9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7B495-4592-4188-9D9C-257373CBCC18}" type="datetimeFigureOut">
              <a:rPr lang="zh-CN" altLang="en-US" smtClean="0"/>
              <a:t>2023-03-15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5AF04E-6252-220F-5429-BD2D20F85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358CB2-8442-ADBD-C1C4-617D56D85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586AB-10CB-4C8C-A67A-124D535E4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18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4052707D-1D33-239E-1196-4FFD1601BEBA}"/>
              </a:ext>
            </a:extLst>
          </p:cNvPr>
          <p:cNvSpPr>
            <a:spLocks noChangeAspect="1"/>
          </p:cNvSpPr>
          <p:nvPr/>
        </p:nvSpPr>
        <p:spPr>
          <a:xfrm>
            <a:off x="732771" y="990599"/>
            <a:ext cx="4377202" cy="4876799"/>
          </a:xfrm>
          <a:custGeom>
            <a:avLst/>
            <a:gdLst>
              <a:gd name="connsiteX0" fmla="*/ 2733312 w 5009942"/>
              <a:gd name="connsiteY0" fmla="*/ 0 h 5570628"/>
              <a:gd name="connsiteX1" fmla="*/ 3757868 w 5009942"/>
              <a:gd name="connsiteY1" fmla="*/ 0 h 5570628"/>
              <a:gd name="connsiteX2" fmla="*/ 3868089 w 5009942"/>
              <a:gd name="connsiteY2" fmla="*/ 90244 h 5570628"/>
              <a:gd name="connsiteX3" fmla="*/ 4212280 w 5009942"/>
              <a:gd name="connsiteY3" fmla="*/ 1705169 h 5570628"/>
              <a:gd name="connsiteX4" fmla="*/ 4260877 w 5009942"/>
              <a:gd name="connsiteY4" fmla="*/ 1931337 h 5570628"/>
              <a:gd name="connsiteX5" fmla="*/ 5007375 w 5009942"/>
              <a:gd name="connsiteY5" fmla="*/ 5431920 h 5570628"/>
              <a:gd name="connsiteX6" fmla="*/ 4985832 w 5009942"/>
              <a:gd name="connsiteY6" fmla="*/ 5526620 h 5570628"/>
              <a:gd name="connsiteX7" fmla="*/ 4895651 w 5009942"/>
              <a:gd name="connsiteY7" fmla="*/ 5570628 h 5570628"/>
              <a:gd name="connsiteX8" fmla="*/ 2733312 w 5009942"/>
              <a:gd name="connsiteY8" fmla="*/ 5570628 h 5570628"/>
              <a:gd name="connsiteX9" fmla="*/ 2627561 w 5009942"/>
              <a:gd name="connsiteY9" fmla="*/ 5500595 h 5570628"/>
              <a:gd name="connsiteX10" fmla="*/ 2621573 w 5009942"/>
              <a:gd name="connsiteY10" fmla="*/ 5470770 h 5570628"/>
              <a:gd name="connsiteX11" fmla="*/ 2621573 w 5009942"/>
              <a:gd name="connsiteY11" fmla="*/ 99858 h 5570628"/>
              <a:gd name="connsiteX12" fmla="*/ 2627561 w 5009942"/>
              <a:gd name="connsiteY12" fmla="*/ 70033 h 5570628"/>
              <a:gd name="connsiteX13" fmla="*/ 2733312 w 5009942"/>
              <a:gd name="connsiteY13" fmla="*/ 0 h 5570628"/>
              <a:gd name="connsiteX14" fmla="*/ 1252341 w 5009942"/>
              <a:gd name="connsiteY14" fmla="*/ 0 h 5570628"/>
              <a:gd name="connsiteX15" fmla="*/ 2276897 w 5009942"/>
              <a:gd name="connsiteY15" fmla="*/ 0 h 5570628"/>
              <a:gd name="connsiteX16" fmla="*/ 2391627 w 5009942"/>
              <a:gd name="connsiteY16" fmla="*/ 114755 h 5570628"/>
              <a:gd name="connsiteX17" fmla="*/ 2391627 w 5009942"/>
              <a:gd name="connsiteY17" fmla="*/ 1705169 h 5570628"/>
              <a:gd name="connsiteX18" fmla="*/ 2394773 w 5009942"/>
              <a:gd name="connsiteY18" fmla="*/ 1705169 h 5570628"/>
              <a:gd name="connsiteX19" fmla="*/ 2394773 w 5009942"/>
              <a:gd name="connsiteY19" fmla="*/ 1931337 h 5570628"/>
              <a:gd name="connsiteX20" fmla="*/ 2391627 w 5009942"/>
              <a:gd name="connsiteY20" fmla="*/ 1931337 h 5570628"/>
              <a:gd name="connsiteX21" fmla="*/ 2391627 w 5009942"/>
              <a:gd name="connsiteY21" fmla="*/ 5455873 h 5570628"/>
              <a:gd name="connsiteX22" fmla="*/ 2276897 w 5009942"/>
              <a:gd name="connsiteY22" fmla="*/ 5570628 h 5570628"/>
              <a:gd name="connsiteX23" fmla="*/ 112053 w 5009942"/>
              <a:gd name="connsiteY23" fmla="*/ 5570628 h 5570628"/>
              <a:gd name="connsiteX24" fmla="*/ 24377 w 5009942"/>
              <a:gd name="connsiteY24" fmla="*/ 5526620 h 5570628"/>
              <a:gd name="connsiteX25" fmla="*/ 2834 w 5009942"/>
              <a:gd name="connsiteY25" fmla="*/ 5431920 h 5570628"/>
              <a:gd name="connsiteX26" fmla="*/ 746827 w 5009942"/>
              <a:gd name="connsiteY26" fmla="*/ 1931337 h 5570628"/>
              <a:gd name="connsiteX27" fmla="*/ 795925 w 5009942"/>
              <a:gd name="connsiteY27" fmla="*/ 1705169 h 5570628"/>
              <a:gd name="connsiteX28" fmla="*/ 1139615 w 5009942"/>
              <a:gd name="connsiteY28" fmla="*/ 90244 h 5570628"/>
              <a:gd name="connsiteX29" fmla="*/ 1252341 w 5009942"/>
              <a:gd name="connsiteY29" fmla="*/ 0 h 5570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009942" h="5570628">
                <a:moveTo>
                  <a:pt x="2733312" y="0"/>
                </a:moveTo>
                <a:lnTo>
                  <a:pt x="3757868" y="0"/>
                </a:lnTo>
                <a:cubicBezTo>
                  <a:pt x="3811476" y="0"/>
                  <a:pt x="3858570" y="36766"/>
                  <a:pt x="3868089" y="90244"/>
                </a:cubicBezTo>
                <a:lnTo>
                  <a:pt x="4212280" y="1705169"/>
                </a:lnTo>
                <a:cubicBezTo>
                  <a:pt x="4228312" y="1780373"/>
                  <a:pt x="4244845" y="1856133"/>
                  <a:pt x="4260877" y="1931337"/>
                </a:cubicBezTo>
                <a:lnTo>
                  <a:pt x="5007375" y="5431920"/>
                </a:lnTo>
                <a:cubicBezTo>
                  <a:pt x="5014890" y="5465900"/>
                  <a:pt x="5005371" y="5499881"/>
                  <a:pt x="4985832" y="5526620"/>
                </a:cubicBezTo>
                <a:cubicBezTo>
                  <a:pt x="4963788" y="5553359"/>
                  <a:pt x="4929719" y="5570628"/>
                  <a:pt x="4895651" y="5570628"/>
                </a:cubicBezTo>
                <a:lnTo>
                  <a:pt x="2733312" y="5570628"/>
                </a:lnTo>
                <a:cubicBezTo>
                  <a:pt x="2685592" y="5570628"/>
                  <a:pt x="2644917" y="5541800"/>
                  <a:pt x="2627561" y="5500595"/>
                </a:cubicBezTo>
                <a:lnTo>
                  <a:pt x="2621573" y="5470770"/>
                </a:lnTo>
                <a:lnTo>
                  <a:pt x="2621573" y="99858"/>
                </a:lnTo>
                <a:lnTo>
                  <a:pt x="2627561" y="70033"/>
                </a:lnTo>
                <a:cubicBezTo>
                  <a:pt x="2644917" y="28828"/>
                  <a:pt x="2685592" y="0"/>
                  <a:pt x="2733312" y="0"/>
                </a:cubicBezTo>
                <a:close/>
                <a:moveTo>
                  <a:pt x="1252341" y="0"/>
                </a:moveTo>
                <a:lnTo>
                  <a:pt x="2276897" y="0"/>
                </a:lnTo>
                <a:cubicBezTo>
                  <a:pt x="2340524" y="0"/>
                  <a:pt x="2391627" y="51250"/>
                  <a:pt x="2391627" y="114755"/>
                </a:cubicBezTo>
                <a:lnTo>
                  <a:pt x="2391627" y="1705169"/>
                </a:lnTo>
                <a:lnTo>
                  <a:pt x="2394773" y="1705169"/>
                </a:lnTo>
                <a:lnTo>
                  <a:pt x="2394773" y="1931337"/>
                </a:lnTo>
                <a:lnTo>
                  <a:pt x="2391627" y="1931337"/>
                </a:lnTo>
                <a:lnTo>
                  <a:pt x="2391627" y="5455873"/>
                </a:lnTo>
                <a:cubicBezTo>
                  <a:pt x="2391627" y="5519378"/>
                  <a:pt x="2340524" y="5570628"/>
                  <a:pt x="2276897" y="5570628"/>
                </a:cubicBezTo>
                <a:lnTo>
                  <a:pt x="112053" y="5570628"/>
                </a:lnTo>
                <a:cubicBezTo>
                  <a:pt x="77985" y="5570628"/>
                  <a:pt x="46422" y="5553359"/>
                  <a:pt x="24377" y="5526620"/>
                </a:cubicBezTo>
                <a:cubicBezTo>
                  <a:pt x="2834" y="5499881"/>
                  <a:pt x="-4681" y="5465900"/>
                  <a:pt x="2834" y="5431920"/>
                </a:cubicBezTo>
                <a:lnTo>
                  <a:pt x="746827" y="1931337"/>
                </a:lnTo>
                <a:cubicBezTo>
                  <a:pt x="763360" y="1856133"/>
                  <a:pt x="779392" y="1780373"/>
                  <a:pt x="795925" y="1705169"/>
                </a:cubicBezTo>
                <a:lnTo>
                  <a:pt x="1139615" y="90244"/>
                </a:lnTo>
                <a:cubicBezTo>
                  <a:pt x="1151639" y="36766"/>
                  <a:pt x="1198734" y="0"/>
                  <a:pt x="1252341" y="0"/>
                </a:cubicBezTo>
                <a:close/>
              </a:path>
            </a:pathLst>
          </a:custGeom>
          <a:solidFill>
            <a:schemeClr val="tx1"/>
          </a:soli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A36C144B-5F7E-88E2-CA0A-D0BEEEB223C8}"/>
              </a:ext>
            </a:extLst>
          </p:cNvPr>
          <p:cNvSpPr>
            <a:spLocks noChangeAspect="1"/>
          </p:cNvSpPr>
          <p:nvPr/>
        </p:nvSpPr>
        <p:spPr>
          <a:xfrm>
            <a:off x="8586862" y="990600"/>
            <a:ext cx="2301951" cy="4876800"/>
          </a:xfrm>
          <a:custGeom>
            <a:avLst/>
            <a:gdLst>
              <a:gd name="connsiteX0" fmla="*/ 1282650 w 2548647"/>
              <a:gd name="connsiteY0" fmla="*/ 3632020 h 5407446"/>
              <a:gd name="connsiteX1" fmla="*/ 831938 w 2548647"/>
              <a:gd name="connsiteY1" fmla="*/ 4095188 h 5407446"/>
              <a:gd name="connsiteX2" fmla="*/ 1282650 w 2548647"/>
              <a:gd name="connsiteY2" fmla="*/ 4559285 h 5407446"/>
              <a:gd name="connsiteX3" fmla="*/ 1734264 w 2548647"/>
              <a:gd name="connsiteY3" fmla="*/ 4095188 h 5407446"/>
              <a:gd name="connsiteX4" fmla="*/ 1282650 w 2548647"/>
              <a:gd name="connsiteY4" fmla="*/ 3632020 h 5407446"/>
              <a:gd name="connsiteX5" fmla="*/ 1282650 w 2548647"/>
              <a:gd name="connsiteY5" fmla="*/ 2395666 h 5407446"/>
              <a:gd name="connsiteX6" fmla="*/ 831938 w 2548647"/>
              <a:gd name="connsiteY6" fmla="*/ 2858835 h 5407446"/>
              <a:gd name="connsiteX7" fmla="*/ 1282650 w 2548647"/>
              <a:gd name="connsiteY7" fmla="*/ 3322931 h 5407446"/>
              <a:gd name="connsiteX8" fmla="*/ 1734264 w 2548647"/>
              <a:gd name="connsiteY8" fmla="*/ 2858835 h 5407446"/>
              <a:gd name="connsiteX9" fmla="*/ 1282650 w 2548647"/>
              <a:gd name="connsiteY9" fmla="*/ 2395666 h 5407446"/>
              <a:gd name="connsiteX10" fmla="*/ 1282650 w 2548647"/>
              <a:gd name="connsiteY10" fmla="*/ 1159313 h 5407446"/>
              <a:gd name="connsiteX11" fmla="*/ 831938 w 2548647"/>
              <a:gd name="connsiteY11" fmla="*/ 1622482 h 5407446"/>
              <a:gd name="connsiteX12" fmla="*/ 1282650 w 2548647"/>
              <a:gd name="connsiteY12" fmla="*/ 2086578 h 5407446"/>
              <a:gd name="connsiteX13" fmla="*/ 1734264 w 2548647"/>
              <a:gd name="connsiteY13" fmla="*/ 1622482 h 5407446"/>
              <a:gd name="connsiteX14" fmla="*/ 1282650 w 2548647"/>
              <a:gd name="connsiteY14" fmla="*/ 1159313 h 5407446"/>
              <a:gd name="connsiteX15" fmla="*/ 1282650 w 2548647"/>
              <a:gd name="connsiteY15" fmla="*/ 0 h 5407446"/>
              <a:gd name="connsiteX16" fmla="*/ 2504718 w 2548647"/>
              <a:gd name="connsiteY16" fmla="*/ 927265 h 5407446"/>
              <a:gd name="connsiteX17" fmla="*/ 2548647 w 2548647"/>
              <a:gd name="connsiteY17" fmla="*/ 927265 h 5407446"/>
              <a:gd name="connsiteX18" fmla="*/ 2548647 w 2548647"/>
              <a:gd name="connsiteY18" fmla="*/ 5251947 h 5407446"/>
              <a:gd name="connsiteX19" fmla="*/ 2543868 w 2548647"/>
              <a:gd name="connsiteY19" fmla="*/ 5267757 h 5407446"/>
              <a:gd name="connsiteX20" fmla="*/ 2381304 w 2548647"/>
              <a:gd name="connsiteY20" fmla="*/ 5404792 h 5407446"/>
              <a:gd name="connsiteX21" fmla="*/ 2355714 w 2548647"/>
              <a:gd name="connsiteY21" fmla="*/ 5407446 h 5407446"/>
              <a:gd name="connsiteX22" fmla="*/ 167041 w 2548647"/>
              <a:gd name="connsiteY22" fmla="*/ 5399092 h 5407446"/>
              <a:gd name="connsiteX23" fmla="*/ 142521 w 2548647"/>
              <a:gd name="connsiteY23" fmla="*/ 5391264 h 5407446"/>
              <a:gd name="connsiteX24" fmla="*/ 4581 w 2548647"/>
              <a:gd name="connsiteY24" fmla="*/ 5177461 h 5407446"/>
              <a:gd name="connsiteX25" fmla="*/ 4581 w 2548647"/>
              <a:gd name="connsiteY25" fmla="*/ 3864068 h 5407446"/>
              <a:gd name="connsiteX26" fmla="*/ 0 w 2548647"/>
              <a:gd name="connsiteY26" fmla="*/ 3864068 h 5407446"/>
              <a:gd name="connsiteX27" fmla="*/ 0 w 2548647"/>
              <a:gd name="connsiteY27" fmla="*/ 3399971 h 5407446"/>
              <a:gd name="connsiteX28" fmla="*/ 4581 w 2548647"/>
              <a:gd name="connsiteY28" fmla="*/ 3399971 h 5407446"/>
              <a:gd name="connsiteX29" fmla="*/ 4581 w 2548647"/>
              <a:gd name="connsiteY29" fmla="*/ 2627715 h 5407446"/>
              <a:gd name="connsiteX30" fmla="*/ 0 w 2548647"/>
              <a:gd name="connsiteY30" fmla="*/ 2627715 h 5407446"/>
              <a:gd name="connsiteX31" fmla="*/ 0 w 2548647"/>
              <a:gd name="connsiteY31" fmla="*/ 2163618 h 5407446"/>
              <a:gd name="connsiteX32" fmla="*/ 4581 w 2548647"/>
              <a:gd name="connsiteY32" fmla="*/ 2163618 h 5407446"/>
              <a:gd name="connsiteX33" fmla="*/ 4581 w 2548647"/>
              <a:gd name="connsiteY33" fmla="*/ 1391362 h 5407446"/>
              <a:gd name="connsiteX34" fmla="*/ 0 w 2548647"/>
              <a:gd name="connsiteY34" fmla="*/ 1391362 h 5407446"/>
              <a:gd name="connsiteX35" fmla="*/ 0 w 2548647"/>
              <a:gd name="connsiteY35" fmla="*/ 927265 h 5407446"/>
              <a:gd name="connsiteX36" fmla="*/ 61484 w 2548647"/>
              <a:gd name="connsiteY36" fmla="*/ 927265 h 5407446"/>
              <a:gd name="connsiteX37" fmla="*/ 1282650 w 2548647"/>
              <a:gd name="connsiteY37" fmla="*/ 0 h 5407446"/>
              <a:gd name="connsiteX0" fmla="*/ 1286431 w 2552428"/>
              <a:gd name="connsiteY0" fmla="*/ 3632020 h 5407446"/>
              <a:gd name="connsiteX1" fmla="*/ 835719 w 2552428"/>
              <a:gd name="connsiteY1" fmla="*/ 4095188 h 5407446"/>
              <a:gd name="connsiteX2" fmla="*/ 1286431 w 2552428"/>
              <a:gd name="connsiteY2" fmla="*/ 4559285 h 5407446"/>
              <a:gd name="connsiteX3" fmla="*/ 1738045 w 2552428"/>
              <a:gd name="connsiteY3" fmla="*/ 4095188 h 5407446"/>
              <a:gd name="connsiteX4" fmla="*/ 1286431 w 2552428"/>
              <a:gd name="connsiteY4" fmla="*/ 3632020 h 5407446"/>
              <a:gd name="connsiteX5" fmla="*/ 1286431 w 2552428"/>
              <a:gd name="connsiteY5" fmla="*/ 2395666 h 5407446"/>
              <a:gd name="connsiteX6" fmla="*/ 835719 w 2552428"/>
              <a:gd name="connsiteY6" fmla="*/ 2858835 h 5407446"/>
              <a:gd name="connsiteX7" fmla="*/ 1286431 w 2552428"/>
              <a:gd name="connsiteY7" fmla="*/ 3322931 h 5407446"/>
              <a:gd name="connsiteX8" fmla="*/ 1738045 w 2552428"/>
              <a:gd name="connsiteY8" fmla="*/ 2858835 h 5407446"/>
              <a:gd name="connsiteX9" fmla="*/ 1286431 w 2552428"/>
              <a:gd name="connsiteY9" fmla="*/ 2395666 h 5407446"/>
              <a:gd name="connsiteX10" fmla="*/ 1286431 w 2552428"/>
              <a:gd name="connsiteY10" fmla="*/ 1159313 h 5407446"/>
              <a:gd name="connsiteX11" fmla="*/ 835719 w 2552428"/>
              <a:gd name="connsiteY11" fmla="*/ 1622482 h 5407446"/>
              <a:gd name="connsiteX12" fmla="*/ 1286431 w 2552428"/>
              <a:gd name="connsiteY12" fmla="*/ 2086578 h 5407446"/>
              <a:gd name="connsiteX13" fmla="*/ 1738045 w 2552428"/>
              <a:gd name="connsiteY13" fmla="*/ 1622482 h 5407446"/>
              <a:gd name="connsiteX14" fmla="*/ 1286431 w 2552428"/>
              <a:gd name="connsiteY14" fmla="*/ 1159313 h 5407446"/>
              <a:gd name="connsiteX15" fmla="*/ 1286431 w 2552428"/>
              <a:gd name="connsiteY15" fmla="*/ 0 h 5407446"/>
              <a:gd name="connsiteX16" fmla="*/ 2508499 w 2552428"/>
              <a:gd name="connsiteY16" fmla="*/ 927265 h 5407446"/>
              <a:gd name="connsiteX17" fmla="*/ 2552428 w 2552428"/>
              <a:gd name="connsiteY17" fmla="*/ 927265 h 5407446"/>
              <a:gd name="connsiteX18" fmla="*/ 2552428 w 2552428"/>
              <a:gd name="connsiteY18" fmla="*/ 5251947 h 5407446"/>
              <a:gd name="connsiteX19" fmla="*/ 2547649 w 2552428"/>
              <a:gd name="connsiteY19" fmla="*/ 5267757 h 5407446"/>
              <a:gd name="connsiteX20" fmla="*/ 2385085 w 2552428"/>
              <a:gd name="connsiteY20" fmla="*/ 5404792 h 5407446"/>
              <a:gd name="connsiteX21" fmla="*/ 2359495 w 2552428"/>
              <a:gd name="connsiteY21" fmla="*/ 5407446 h 5407446"/>
              <a:gd name="connsiteX22" fmla="*/ 170822 w 2552428"/>
              <a:gd name="connsiteY22" fmla="*/ 5399092 h 5407446"/>
              <a:gd name="connsiteX23" fmla="*/ 146302 w 2552428"/>
              <a:gd name="connsiteY23" fmla="*/ 5391264 h 5407446"/>
              <a:gd name="connsiteX24" fmla="*/ 8362 w 2552428"/>
              <a:gd name="connsiteY24" fmla="*/ 5177461 h 5407446"/>
              <a:gd name="connsiteX25" fmla="*/ 8362 w 2552428"/>
              <a:gd name="connsiteY25" fmla="*/ 3864068 h 5407446"/>
              <a:gd name="connsiteX26" fmla="*/ 3781 w 2552428"/>
              <a:gd name="connsiteY26" fmla="*/ 3864068 h 5407446"/>
              <a:gd name="connsiteX27" fmla="*/ 3781 w 2552428"/>
              <a:gd name="connsiteY27" fmla="*/ 3399971 h 5407446"/>
              <a:gd name="connsiteX28" fmla="*/ 8362 w 2552428"/>
              <a:gd name="connsiteY28" fmla="*/ 3399971 h 5407446"/>
              <a:gd name="connsiteX29" fmla="*/ 8362 w 2552428"/>
              <a:gd name="connsiteY29" fmla="*/ 2627715 h 5407446"/>
              <a:gd name="connsiteX30" fmla="*/ 3781 w 2552428"/>
              <a:gd name="connsiteY30" fmla="*/ 2627715 h 5407446"/>
              <a:gd name="connsiteX31" fmla="*/ 3781 w 2552428"/>
              <a:gd name="connsiteY31" fmla="*/ 2163618 h 5407446"/>
              <a:gd name="connsiteX32" fmla="*/ 8362 w 2552428"/>
              <a:gd name="connsiteY32" fmla="*/ 2163618 h 5407446"/>
              <a:gd name="connsiteX33" fmla="*/ 8362 w 2552428"/>
              <a:gd name="connsiteY33" fmla="*/ 1391362 h 5407446"/>
              <a:gd name="connsiteX34" fmla="*/ 3781 w 2552428"/>
              <a:gd name="connsiteY34" fmla="*/ 1391362 h 5407446"/>
              <a:gd name="connsiteX35" fmla="*/ 3781 w 2552428"/>
              <a:gd name="connsiteY35" fmla="*/ 927265 h 5407446"/>
              <a:gd name="connsiteX36" fmla="*/ 6210 w 2552428"/>
              <a:gd name="connsiteY36" fmla="*/ 923455 h 5407446"/>
              <a:gd name="connsiteX37" fmla="*/ 1286431 w 2552428"/>
              <a:gd name="connsiteY37" fmla="*/ 0 h 5407446"/>
              <a:gd name="connsiteX0" fmla="*/ 1286431 w 2552428"/>
              <a:gd name="connsiteY0" fmla="*/ 3632020 h 5407446"/>
              <a:gd name="connsiteX1" fmla="*/ 835719 w 2552428"/>
              <a:gd name="connsiteY1" fmla="*/ 4095188 h 5407446"/>
              <a:gd name="connsiteX2" fmla="*/ 1286431 w 2552428"/>
              <a:gd name="connsiteY2" fmla="*/ 4559285 h 5407446"/>
              <a:gd name="connsiteX3" fmla="*/ 1738045 w 2552428"/>
              <a:gd name="connsiteY3" fmla="*/ 4095188 h 5407446"/>
              <a:gd name="connsiteX4" fmla="*/ 1286431 w 2552428"/>
              <a:gd name="connsiteY4" fmla="*/ 3632020 h 5407446"/>
              <a:gd name="connsiteX5" fmla="*/ 1286431 w 2552428"/>
              <a:gd name="connsiteY5" fmla="*/ 2395666 h 5407446"/>
              <a:gd name="connsiteX6" fmla="*/ 835719 w 2552428"/>
              <a:gd name="connsiteY6" fmla="*/ 2858835 h 5407446"/>
              <a:gd name="connsiteX7" fmla="*/ 1286431 w 2552428"/>
              <a:gd name="connsiteY7" fmla="*/ 3322931 h 5407446"/>
              <a:gd name="connsiteX8" fmla="*/ 1738045 w 2552428"/>
              <a:gd name="connsiteY8" fmla="*/ 2858835 h 5407446"/>
              <a:gd name="connsiteX9" fmla="*/ 1286431 w 2552428"/>
              <a:gd name="connsiteY9" fmla="*/ 2395666 h 5407446"/>
              <a:gd name="connsiteX10" fmla="*/ 1286431 w 2552428"/>
              <a:gd name="connsiteY10" fmla="*/ 1159313 h 5407446"/>
              <a:gd name="connsiteX11" fmla="*/ 835719 w 2552428"/>
              <a:gd name="connsiteY11" fmla="*/ 1622482 h 5407446"/>
              <a:gd name="connsiteX12" fmla="*/ 1286431 w 2552428"/>
              <a:gd name="connsiteY12" fmla="*/ 2086578 h 5407446"/>
              <a:gd name="connsiteX13" fmla="*/ 1738045 w 2552428"/>
              <a:gd name="connsiteY13" fmla="*/ 1622482 h 5407446"/>
              <a:gd name="connsiteX14" fmla="*/ 1286431 w 2552428"/>
              <a:gd name="connsiteY14" fmla="*/ 1159313 h 5407446"/>
              <a:gd name="connsiteX15" fmla="*/ 1286431 w 2552428"/>
              <a:gd name="connsiteY15" fmla="*/ 0 h 5407446"/>
              <a:gd name="connsiteX16" fmla="*/ 2548504 w 2552428"/>
              <a:gd name="connsiteY16" fmla="*/ 923455 h 5407446"/>
              <a:gd name="connsiteX17" fmla="*/ 2552428 w 2552428"/>
              <a:gd name="connsiteY17" fmla="*/ 927265 h 5407446"/>
              <a:gd name="connsiteX18" fmla="*/ 2552428 w 2552428"/>
              <a:gd name="connsiteY18" fmla="*/ 5251947 h 5407446"/>
              <a:gd name="connsiteX19" fmla="*/ 2547649 w 2552428"/>
              <a:gd name="connsiteY19" fmla="*/ 5267757 h 5407446"/>
              <a:gd name="connsiteX20" fmla="*/ 2385085 w 2552428"/>
              <a:gd name="connsiteY20" fmla="*/ 5404792 h 5407446"/>
              <a:gd name="connsiteX21" fmla="*/ 2359495 w 2552428"/>
              <a:gd name="connsiteY21" fmla="*/ 5407446 h 5407446"/>
              <a:gd name="connsiteX22" fmla="*/ 170822 w 2552428"/>
              <a:gd name="connsiteY22" fmla="*/ 5399092 h 5407446"/>
              <a:gd name="connsiteX23" fmla="*/ 146302 w 2552428"/>
              <a:gd name="connsiteY23" fmla="*/ 5391264 h 5407446"/>
              <a:gd name="connsiteX24" fmla="*/ 8362 w 2552428"/>
              <a:gd name="connsiteY24" fmla="*/ 5177461 h 5407446"/>
              <a:gd name="connsiteX25" fmla="*/ 8362 w 2552428"/>
              <a:gd name="connsiteY25" fmla="*/ 3864068 h 5407446"/>
              <a:gd name="connsiteX26" fmla="*/ 3781 w 2552428"/>
              <a:gd name="connsiteY26" fmla="*/ 3864068 h 5407446"/>
              <a:gd name="connsiteX27" fmla="*/ 3781 w 2552428"/>
              <a:gd name="connsiteY27" fmla="*/ 3399971 h 5407446"/>
              <a:gd name="connsiteX28" fmla="*/ 8362 w 2552428"/>
              <a:gd name="connsiteY28" fmla="*/ 3399971 h 5407446"/>
              <a:gd name="connsiteX29" fmla="*/ 8362 w 2552428"/>
              <a:gd name="connsiteY29" fmla="*/ 2627715 h 5407446"/>
              <a:gd name="connsiteX30" fmla="*/ 3781 w 2552428"/>
              <a:gd name="connsiteY30" fmla="*/ 2627715 h 5407446"/>
              <a:gd name="connsiteX31" fmla="*/ 3781 w 2552428"/>
              <a:gd name="connsiteY31" fmla="*/ 2163618 h 5407446"/>
              <a:gd name="connsiteX32" fmla="*/ 8362 w 2552428"/>
              <a:gd name="connsiteY32" fmla="*/ 2163618 h 5407446"/>
              <a:gd name="connsiteX33" fmla="*/ 8362 w 2552428"/>
              <a:gd name="connsiteY33" fmla="*/ 1391362 h 5407446"/>
              <a:gd name="connsiteX34" fmla="*/ 3781 w 2552428"/>
              <a:gd name="connsiteY34" fmla="*/ 1391362 h 5407446"/>
              <a:gd name="connsiteX35" fmla="*/ 3781 w 2552428"/>
              <a:gd name="connsiteY35" fmla="*/ 927265 h 5407446"/>
              <a:gd name="connsiteX36" fmla="*/ 6210 w 2552428"/>
              <a:gd name="connsiteY36" fmla="*/ 923455 h 5407446"/>
              <a:gd name="connsiteX37" fmla="*/ 1286431 w 2552428"/>
              <a:gd name="connsiteY37" fmla="*/ 0 h 5407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552428" h="5407446">
                <a:moveTo>
                  <a:pt x="1286431" y="3632020"/>
                </a:moveTo>
                <a:cubicBezTo>
                  <a:pt x="1037139" y="3632020"/>
                  <a:pt x="835719" y="3839007"/>
                  <a:pt x="835719" y="4095188"/>
                </a:cubicBezTo>
                <a:cubicBezTo>
                  <a:pt x="835719" y="4351369"/>
                  <a:pt x="1037139" y="4559285"/>
                  <a:pt x="1286431" y="4559285"/>
                </a:cubicBezTo>
                <a:cubicBezTo>
                  <a:pt x="1535722" y="4559285"/>
                  <a:pt x="1738045" y="4351369"/>
                  <a:pt x="1738045" y="4095188"/>
                </a:cubicBezTo>
                <a:cubicBezTo>
                  <a:pt x="1738045" y="3839935"/>
                  <a:pt x="1535722" y="3632020"/>
                  <a:pt x="1286431" y="3632020"/>
                </a:cubicBezTo>
                <a:close/>
                <a:moveTo>
                  <a:pt x="1286431" y="2395666"/>
                </a:moveTo>
                <a:cubicBezTo>
                  <a:pt x="1037139" y="2395666"/>
                  <a:pt x="835719" y="2602653"/>
                  <a:pt x="835719" y="2858835"/>
                </a:cubicBezTo>
                <a:cubicBezTo>
                  <a:pt x="835719" y="3115016"/>
                  <a:pt x="1037139" y="3322931"/>
                  <a:pt x="1286431" y="3322931"/>
                </a:cubicBezTo>
                <a:cubicBezTo>
                  <a:pt x="1535722" y="3322931"/>
                  <a:pt x="1738045" y="3115016"/>
                  <a:pt x="1738045" y="2858835"/>
                </a:cubicBezTo>
                <a:cubicBezTo>
                  <a:pt x="1738045" y="2602653"/>
                  <a:pt x="1535722" y="2395666"/>
                  <a:pt x="1286431" y="2395666"/>
                </a:cubicBezTo>
                <a:close/>
                <a:moveTo>
                  <a:pt x="1286431" y="1159313"/>
                </a:moveTo>
                <a:cubicBezTo>
                  <a:pt x="1037139" y="1159313"/>
                  <a:pt x="835719" y="1366300"/>
                  <a:pt x="835719" y="1622482"/>
                </a:cubicBezTo>
                <a:cubicBezTo>
                  <a:pt x="835719" y="1878663"/>
                  <a:pt x="1037139" y="2086578"/>
                  <a:pt x="1286431" y="2086578"/>
                </a:cubicBezTo>
                <a:cubicBezTo>
                  <a:pt x="1535722" y="2086578"/>
                  <a:pt x="1738045" y="1878663"/>
                  <a:pt x="1738045" y="1622482"/>
                </a:cubicBezTo>
                <a:cubicBezTo>
                  <a:pt x="1738045" y="1366300"/>
                  <a:pt x="1535722" y="1159313"/>
                  <a:pt x="1286431" y="1159313"/>
                </a:cubicBezTo>
                <a:close/>
                <a:moveTo>
                  <a:pt x="1286431" y="0"/>
                </a:moveTo>
                <a:cubicBezTo>
                  <a:pt x="1860884" y="0"/>
                  <a:pt x="2387730" y="386959"/>
                  <a:pt x="2548504" y="923455"/>
                </a:cubicBezTo>
                <a:lnTo>
                  <a:pt x="2552428" y="927265"/>
                </a:lnTo>
                <a:lnTo>
                  <a:pt x="2552428" y="5251947"/>
                </a:lnTo>
                <a:lnTo>
                  <a:pt x="2547649" y="5267757"/>
                </a:lnTo>
                <a:cubicBezTo>
                  <a:pt x="2519070" y="5337154"/>
                  <a:pt x="2458561" y="5389328"/>
                  <a:pt x="2385085" y="5404792"/>
                </a:cubicBezTo>
                <a:lnTo>
                  <a:pt x="2359495" y="5407446"/>
                </a:lnTo>
                <a:lnTo>
                  <a:pt x="170822" y="5399092"/>
                </a:lnTo>
                <a:lnTo>
                  <a:pt x="146302" y="5391264"/>
                </a:lnTo>
                <a:cubicBezTo>
                  <a:pt x="65265" y="5356022"/>
                  <a:pt x="8362" y="5273529"/>
                  <a:pt x="8362" y="5177461"/>
                </a:cubicBezTo>
                <a:lnTo>
                  <a:pt x="8362" y="3864068"/>
                </a:lnTo>
                <a:lnTo>
                  <a:pt x="3781" y="3864068"/>
                </a:lnTo>
                <a:lnTo>
                  <a:pt x="3781" y="3399971"/>
                </a:lnTo>
                <a:lnTo>
                  <a:pt x="8362" y="3399971"/>
                </a:lnTo>
                <a:lnTo>
                  <a:pt x="8362" y="2627715"/>
                </a:lnTo>
                <a:lnTo>
                  <a:pt x="3781" y="2627715"/>
                </a:lnTo>
                <a:lnTo>
                  <a:pt x="3781" y="2163618"/>
                </a:lnTo>
                <a:lnTo>
                  <a:pt x="8362" y="2163618"/>
                </a:lnTo>
                <a:lnTo>
                  <a:pt x="8362" y="1391362"/>
                </a:lnTo>
                <a:lnTo>
                  <a:pt x="3781" y="1391362"/>
                </a:lnTo>
                <a:lnTo>
                  <a:pt x="3781" y="927265"/>
                </a:lnTo>
                <a:cubicBezTo>
                  <a:pt x="24276" y="927265"/>
                  <a:pt x="-14285" y="923455"/>
                  <a:pt x="6210" y="923455"/>
                </a:cubicBezTo>
                <a:cubicBezTo>
                  <a:pt x="166985" y="386959"/>
                  <a:pt x="712880" y="0"/>
                  <a:pt x="1286431" y="0"/>
                </a:cubicBezTo>
                <a:close/>
              </a:path>
            </a:pathLst>
          </a:custGeom>
          <a:solidFill>
            <a:srgbClr val="EEC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DC662F6F-C16D-B495-317C-7D388B2E3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24417" y="990598"/>
            <a:ext cx="3048000" cy="4876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692981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9996;#131162;#165842;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Administrater</dc:creator>
  <cp:lastModifiedBy>Administrater</cp:lastModifiedBy>
  <cp:revision>5</cp:revision>
  <dcterms:created xsi:type="dcterms:W3CDTF">2023-03-13T08:57:58Z</dcterms:created>
  <dcterms:modified xsi:type="dcterms:W3CDTF">2023-03-15T13:41:59Z</dcterms:modified>
</cp:coreProperties>
</file>