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Relationship Id="rId10" Type="http://schemas.openxmlformats.org/officeDocument/2006/relationships/image" Target="../media/image266.png"/><Relationship Id="rId11" Type="http://schemas.openxmlformats.org/officeDocument/2006/relationships/image" Target="../media/image267.png"/><Relationship Id="rId12" Type="http://schemas.openxmlformats.org/officeDocument/2006/relationships/image" Target="../media/image268.png"/><Relationship Id="rId13" Type="http://schemas.openxmlformats.org/officeDocument/2006/relationships/image" Target="../media/image269.png"/><Relationship Id="rId14" Type="http://schemas.openxmlformats.org/officeDocument/2006/relationships/image" Target="../media/image270.png"/><Relationship Id="rId15" Type="http://schemas.openxmlformats.org/officeDocument/2006/relationships/image" Target="../media/image271.png"/><Relationship Id="rId16" Type="http://schemas.openxmlformats.org/officeDocument/2006/relationships/image" Target="../media/image272.png"/><Relationship Id="rId17" Type="http://schemas.openxmlformats.org/officeDocument/2006/relationships/image" Target="../media/image273.png"/><Relationship Id="rId18" Type="http://schemas.openxmlformats.org/officeDocument/2006/relationships/image" Target="../media/image274.png"/><Relationship Id="rId19" Type="http://schemas.openxmlformats.org/officeDocument/2006/relationships/image" Target="../media/image275.png"/><Relationship Id="rId20" Type="http://schemas.openxmlformats.org/officeDocument/2006/relationships/image" Target="../media/image276.png"/><Relationship Id="rId21" Type="http://schemas.openxmlformats.org/officeDocument/2006/relationships/image" Target="../media/image2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6" Type="http://schemas.openxmlformats.org/officeDocument/2006/relationships/image" Target="../media/image282.png"/><Relationship Id="rId7" Type="http://schemas.openxmlformats.org/officeDocument/2006/relationships/image" Target="../media/image283.png"/><Relationship Id="rId8" Type="http://schemas.openxmlformats.org/officeDocument/2006/relationships/image" Target="../media/image284.png"/><Relationship Id="rId9" Type="http://schemas.openxmlformats.org/officeDocument/2006/relationships/image" Target="../media/image285.png"/><Relationship Id="rId10" Type="http://schemas.openxmlformats.org/officeDocument/2006/relationships/image" Target="../media/image286.png"/><Relationship Id="rId11" Type="http://schemas.openxmlformats.org/officeDocument/2006/relationships/image" Target="../media/image28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30" Type="http://schemas.openxmlformats.org/officeDocument/2006/relationships/image" Target="../media/image316.png"/><Relationship Id="rId31" Type="http://schemas.openxmlformats.org/officeDocument/2006/relationships/image" Target="../media/image317.png"/><Relationship Id="rId32" Type="http://schemas.openxmlformats.org/officeDocument/2006/relationships/image" Target="../media/image31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9.png"/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9" Type="http://schemas.openxmlformats.org/officeDocument/2006/relationships/image" Target="../media/image326.png"/><Relationship Id="rId10" Type="http://schemas.openxmlformats.org/officeDocument/2006/relationships/image" Target="../media/image327.png"/><Relationship Id="rId11" Type="http://schemas.openxmlformats.org/officeDocument/2006/relationships/image" Target="../media/image328.png"/><Relationship Id="rId12" Type="http://schemas.openxmlformats.org/officeDocument/2006/relationships/image" Target="../media/image3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37" Type="http://schemas.openxmlformats.org/officeDocument/2006/relationships/image" Target="../media/image67.png"/><Relationship Id="rId38" Type="http://schemas.openxmlformats.org/officeDocument/2006/relationships/image" Target="../media/image68.png"/><Relationship Id="rId39" Type="http://schemas.openxmlformats.org/officeDocument/2006/relationships/image" Target="../media/image6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png"/><Relationship Id="rId25" Type="http://schemas.openxmlformats.org/officeDocument/2006/relationships/image" Target="../media/image104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png"/><Relationship Id="rId29" Type="http://schemas.openxmlformats.org/officeDocument/2006/relationships/image" Target="../media/image108.png"/><Relationship Id="rId30" Type="http://schemas.openxmlformats.org/officeDocument/2006/relationships/image" Target="../media/image109.png"/><Relationship Id="rId31" Type="http://schemas.openxmlformats.org/officeDocument/2006/relationships/image" Target="../media/image110.png"/><Relationship Id="rId32" Type="http://schemas.openxmlformats.org/officeDocument/2006/relationships/image" Target="../media/image111.png"/><Relationship Id="rId33" Type="http://schemas.openxmlformats.org/officeDocument/2006/relationships/image" Target="../media/image112.png"/><Relationship Id="rId34" Type="http://schemas.openxmlformats.org/officeDocument/2006/relationships/image" Target="../media/image113.png"/><Relationship Id="rId35" Type="http://schemas.openxmlformats.org/officeDocument/2006/relationships/image" Target="../media/image114.png"/><Relationship Id="rId36" Type="http://schemas.openxmlformats.org/officeDocument/2006/relationships/image" Target="../media/image1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Relationship Id="rId18" Type="http://schemas.openxmlformats.org/officeDocument/2006/relationships/image" Target="../media/image161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Relationship Id="rId23" Type="http://schemas.openxmlformats.org/officeDocument/2006/relationships/image" Target="../media/image166.png"/><Relationship Id="rId24" Type="http://schemas.openxmlformats.org/officeDocument/2006/relationships/image" Target="../media/image167.png"/><Relationship Id="rId25" Type="http://schemas.openxmlformats.org/officeDocument/2006/relationships/image" Target="../media/image168.png"/><Relationship Id="rId26" Type="http://schemas.openxmlformats.org/officeDocument/2006/relationships/image" Target="../media/image169.png"/><Relationship Id="rId27" Type="http://schemas.openxmlformats.org/officeDocument/2006/relationships/image" Target="../media/image170.png"/><Relationship Id="rId28" Type="http://schemas.openxmlformats.org/officeDocument/2006/relationships/image" Target="../media/image171.png"/><Relationship Id="rId29" Type="http://schemas.openxmlformats.org/officeDocument/2006/relationships/image" Target="../media/image172.png"/><Relationship Id="rId30" Type="http://schemas.openxmlformats.org/officeDocument/2006/relationships/image" Target="../media/image173.png"/><Relationship Id="rId31" Type="http://schemas.openxmlformats.org/officeDocument/2006/relationships/image" Target="../media/image174.png"/><Relationship Id="rId32" Type="http://schemas.openxmlformats.org/officeDocument/2006/relationships/image" Target="../media/image175.png"/><Relationship Id="rId33" Type="http://schemas.openxmlformats.org/officeDocument/2006/relationships/image" Target="../media/image176.png"/><Relationship Id="rId34" Type="http://schemas.openxmlformats.org/officeDocument/2006/relationships/image" Target="../media/image1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Relationship Id="rId31" Type="http://schemas.openxmlformats.org/officeDocument/2006/relationships/image" Target="../media/image207.png"/><Relationship Id="rId32" Type="http://schemas.openxmlformats.org/officeDocument/2006/relationships/image" Target="../media/image208.png"/><Relationship Id="rId33" Type="http://schemas.openxmlformats.org/officeDocument/2006/relationships/image" Target="../media/image209.png"/><Relationship Id="rId34" Type="http://schemas.openxmlformats.org/officeDocument/2006/relationships/image" Target="../media/image210.png"/><Relationship Id="rId35" Type="http://schemas.openxmlformats.org/officeDocument/2006/relationships/image" Target="../media/image211.png"/><Relationship Id="rId36" Type="http://schemas.openxmlformats.org/officeDocument/2006/relationships/image" Target="../media/image212.png"/><Relationship Id="rId37" Type="http://schemas.openxmlformats.org/officeDocument/2006/relationships/image" Target="../media/image213.png"/><Relationship Id="rId38" Type="http://schemas.openxmlformats.org/officeDocument/2006/relationships/image" Target="../media/image214.png"/><Relationship Id="rId39" Type="http://schemas.openxmlformats.org/officeDocument/2006/relationships/image" Target="../media/image215.png"/><Relationship Id="rId40" Type="http://schemas.openxmlformats.org/officeDocument/2006/relationships/image" Target="../media/image216.png"/><Relationship Id="rId41" Type="http://schemas.openxmlformats.org/officeDocument/2006/relationships/image" Target="../media/image217.png"/><Relationship Id="rId42" Type="http://schemas.openxmlformats.org/officeDocument/2006/relationships/image" Target="../media/image218.png"/><Relationship Id="rId43" Type="http://schemas.openxmlformats.org/officeDocument/2006/relationships/image" Target="../media/image219.png"/><Relationship Id="rId44" Type="http://schemas.openxmlformats.org/officeDocument/2006/relationships/image" Target="../media/image220.png"/><Relationship Id="rId45" Type="http://schemas.openxmlformats.org/officeDocument/2006/relationships/image" Target="../media/image221.png"/><Relationship Id="rId46" Type="http://schemas.openxmlformats.org/officeDocument/2006/relationships/image" Target="../media/image222.png"/><Relationship Id="rId47" Type="http://schemas.openxmlformats.org/officeDocument/2006/relationships/image" Target="../media/image223.png"/><Relationship Id="rId48" Type="http://schemas.openxmlformats.org/officeDocument/2006/relationships/image" Target="../media/image224.png"/><Relationship Id="rId49" Type="http://schemas.openxmlformats.org/officeDocument/2006/relationships/image" Target="../media/image225.png"/><Relationship Id="rId50" Type="http://schemas.openxmlformats.org/officeDocument/2006/relationships/image" Target="../media/image226.png"/><Relationship Id="rId51" Type="http://schemas.openxmlformats.org/officeDocument/2006/relationships/image" Target="../media/image227.png"/><Relationship Id="rId52" Type="http://schemas.openxmlformats.org/officeDocument/2006/relationships/image" Target="../media/image228.png"/><Relationship Id="rId53" Type="http://schemas.openxmlformats.org/officeDocument/2006/relationships/image" Target="../media/image229.png"/><Relationship Id="rId54" Type="http://schemas.openxmlformats.org/officeDocument/2006/relationships/image" Target="../media/image230.png"/><Relationship Id="rId55" Type="http://schemas.openxmlformats.org/officeDocument/2006/relationships/image" Target="../media/image231.png"/><Relationship Id="rId56" Type="http://schemas.openxmlformats.org/officeDocument/2006/relationships/image" Target="../media/image232.png"/><Relationship Id="rId57" Type="http://schemas.openxmlformats.org/officeDocument/2006/relationships/image" Target="../media/image233.png"/><Relationship Id="rId58" Type="http://schemas.openxmlformats.org/officeDocument/2006/relationships/image" Target="../media/image234.png"/><Relationship Id="rId59" Type="http://schemas.openxmlformats.org/officeDocument/2006/relationships/image" Target="../media/image235.png"/><Relationship Id="rId60" Type="http://schemas.openxmlformats.org/officeDocument/2006/relationships/image" Target="../media/image2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1318" y="5269579"/>
            <a:ext cx="2693497" cy="6983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2365" y="1923810"/>
            <a:ext cx="1310629" cy="1335358"/>
            <a:chOff x="1642365" y="1923810"/>
            <a:chExt cx="1310629" cy="13353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050" y="1256130"/>
              <a:ext cx="2621259" cy="26707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365" y="1923810"/>
              <a:ext cx="1310629" cy="13353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53091" y="1870381"/>
            <a:ext cx="10929623" cy="11388583"/>
            <a:chOff x="9953091" y="1870381"/>
            <a:chExt cx="10929623" cy="11388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4963873" y="-3348316"/>
              <a:ext cx="21859247" cy="2277716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9953091" y="1870381"/>
              <a:ext cx="10929623" cy="11388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72387" y="3709715"/>
            <a:ext cx="2558081" cy="2451048"/>
            <a:chOff x="11972387" y="3709715"/>
            <a:chExt cx="2558081" cy="24510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0">
              <a:off x="10693346" y="2484191"/>
              <a:ext cx="5116161" cy="490209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0">
              <a:off x="11972387" y="3709715"/>
              <a:ext cx="2558081" cy="24510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89030" y="8186182"/>
            <a:ext cx="2927671" cy="4599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9030" y="8470935"/>
            <a:ext cx="2866042" cy="459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82540" y="4248022"/>
            <a:ext cx="1525055" cy="1525055"/>
            <a:chOff x="12482540" y="4248022"/>
            <a:chExt cx="1525055" cy="15250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82540" y="4248022"/>
              <a:ext cx="1525055" cy="1525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2337" y="2205737"/>
            <a:ext cx="772540" cy="772540"/>
            <a:chOff x="1922337" y="2205737"/>
            <a:chExt cx="772540" cy="7725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60000">
              <a:off x="1922337" y="2205737"/>
              <a:ext cx="772540" cy="77254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692676" y="2486575"/>
            <a:ext cx="15177544" cy="5234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600000">
            <a:off x="11161011" y="6131362"/>
            <a:ext cx="3127389" cy="109917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062" y="9460316"/>
            <a:ext cx="3269411" cy="666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14968" y="3661705"/>
            <a:ext cx="9193262" cy="4958616"/>
            <a:chOff x="7314968" y="3661705"/>
            <a:chExt cx="9193262" cy="49586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4968" y="3661705"/>
              <a:ext cx="9193262" cy="4958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3888" y="4379789"/>
            <a:ext cx="5180155" cy="3604654"/>
            <a:chOff x="1713888" y="4379789"/>
            <a:chExt cx="5180155" cy="36046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88" y="4379789"/>
              <a:ext cx="5180155" cy="36046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99496" y="929077"/>
            <a:ext cx="474424" cy="4745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440" y="594233"/>
            <a:ext cx="3464364" cy="6920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5393" y="921212"/>
            <a:ext cx="3056124" cy="8571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5802" y="2732069"/>
            <a:ext cx="2907050" cy="5951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0822" y="4064452"/>
            <a:ext cx="5928041" cy="1964549"/>
            <a:chOff x="1830822" y="4064452"/>
            <a:chExt cx="5928041" cy="19645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0822" y="4064452"/>
              <a:ext cx="5928041" cy="19645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9587" y="6254154"/>
            <a:ext cx="5914568" cy="2007108"/>
            <a:chOff x="1849587" y="6254154"/>
            <a:chExt cx="5914568" cy="20071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9587" y="6254154"/>
              <a:ext cx="5914568" cy="2007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1548" y="5524168"/>
            <a:ext cx="5802161" cy="1559383"/>
            <a:chOff x="1881548" y="5524168"/>
            <a:chExt cx="5802161" cy="15593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881548" y="5524168"/>
              <a:ext cx="5802161" cy="15593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9225" y="3971407"/>
            <a:ext cx="15247809" cy="4781539"/>
            <a:chOff x="1089225" y="3971407"/>
            <a:chExt cx="15247809" cy="478153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1320" y="3971407"/>
              <a:ext cx="8079198" cy="4393064"/>
              <a:chOff x="8251320" y="3971407"/>
              <a:chExt cx="8079198" cy="439306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51320" y="3971407"/>
                <a:ext cx="8079198" cy="43930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89225" y="4119435"/>
              <a:ext cx="6607984" cy="2282950"/>
              <a:chOff x="1089225" y="4119435"/>
              <a:chExt cx="6607984" cy="228295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868917" y="4119435"/>
                <a:ext cx="5055604" cy="1559383"/>
                <a:chOff x="1868917" y="4119435"/>
                <a:chExt cx="5055604" cy="155938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10800000">
                  <a:off x="1868917" y="4119435"/>
                  <a:ext cx="5055604" cy="155938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868917" y="4840480"/>
                <a:ext cx="5055604" cy="1559383"/>
                <a:chOff x="1868917" y="4840480"/>
                <a:chExt cx="5055604" cy="155938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0800000">
                  <a:off x="1868917" y="4840480"/>
                  <a:ext cx="5055604" cy="155938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495591" y="4477298"/>
                <a:ext cx="746651" cy="1559383"/>
                <a:chOff x="1495591" y="4477298"/>
                <a:chExt cx="746651" cy="155938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95591" y="4477298"/>
                  <a:ext cx="746651" cy="155938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6541671" y="4480915"/>
                <a:ext cx="746651" cy="1559383"/>
                <a:chOff x="6541671" y="4480915"/>
                <a:chExt cx="746651" cy="155938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-5400000">
                  <a:off x="6541671" y="4480915"/>
                  <a:ext cx="746651" cy="15593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849869" y="7191041"/>
              <a:ext cx="5863915" cy="1559383"/>
              <a:chOff x="1849869" y="7191041"/>
              <a:chExt cx="5863915" cy="155938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0800000">
                <a:off x="1849869" y="7191041"/>
                <a:ext cx="5863915" cy="1559383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035020" y="6355234"/>
            <a:ext cx="1693056" cy="1559383"/>
            <a:chOff x="1035020" y="6355234"/>
            <a:chExt cx="1693056" cy="15593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035020" y="6355234"/>
              <a:ext cx="1693056" cy="15593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46367" y="6352940"/>
            <a:ext cx="1677594" cy="1559383"/>
            <a:chOff x="6846367" y="6352940"/>
            <a:chExt cx="1677594" cy="155938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6846367" y="6352940"/>
              <a:ext cx="1677594" cy="155938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73649" y="929077"/>
            <a:ext cx="526100" cy="47451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4440" y="594233"/>
            <a:ext cx="2223916" cy="69205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5393" y="911736"/>
            <a:ext cx="2697238" cy="88554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56278" y="2718735"/>
            <a:ext cx="2666707" cy="6074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98087" y="929077"/>
            <a:ext cx="477291" cy="4745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964" y="594795"/>
            <a:ext cx="3752507" cy="6917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11736"/>
            <a:ext cx="2569334" cy="8771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5802" y="2741592"/>
            <a:ext cx="983240" cy="5906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19587" y="3091907"/>
            <a:ext cx="8687105" cy="9172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486" y="2348931"/>
            <a:ext cx="17448692" cy="6309859"/>
            <a:chOff x="408486" y="2348931"/>
            <a:chExt cx="17448692" cy="6309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15860" y="-805999"/>
              <a:ext cx="34897384" cy="12619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6" y="2348931"/>
              <a:ext cx="17448692" cy="63098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2069" y="3667658"/>
            <a:ext cx="5397704" cy="4213600"/>
            <a:chOff x="2442069" y="3667658"/>
            <a:chExt cx="5397704" cy="42136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56783" y="1560859"/>
              <a:ext cx="10795408" cy="842719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2069" y="3667658"/>
              <a:ext cx="5397704" cy="4213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2999" y="3621779"/>
            <a:ext cx="8454591" cy="4259479"/>
            <a:chOff x="7902999" y="3621779"/>
            <a:chExt cx="8454591" cy="42594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703" y="1492039"/>
              <a:ext cx="16909183" cy="851895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2999" y="3621779"/>
              <a:ext cx="8454591" cy="42594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440" y="594795"/>
            <a:ext cx="3906869" cy="691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42069" y="4109566"/>
            <a:ext cx="1933333" cy="2198449"/>
            <a:chOff x="2442069" y="4109566"/>
            <a:chExt cx="1933333" cy="219844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42069" y="4109566"/>
              <a:ext cx="1928449" cy="1928449"/>
              <a:chOff x="2442069" y="4109566"/>
              <a:chExt cx="1928449" cy="192844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42069" y="4109566"/>
                <a:ext cx="1928449" cy="192844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4675" y="5966448"/>
              <a:ext cx="871006" cy="468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72418" y="5135342"/>
            <a:ext cx="1949739" cy="73907"/>
            <a:chOff x="4272418" y="5135342"/>
            <a:chExt cx="1949739" cy="739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2418" y="5135342"/>
              <a:ext cx="1949739" cy="73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41708" y="5557412"/>
            <a:ext cx="1967576" cy="73907"/>
            <a:chOff x="4241708" y="5557412"/>
            <a:chExt cx="1967576" cy="739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4241708" y="5557412"/>
              <a:ext cx="1967576" cy="7390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04967" y="4805823"/>
            <a:ext cx="2717013" cy="49767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49218" y="5234701"/>
            <a:ext cx="2571680" cy="4976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84463" y="4917593"/>
            <a:ext cx="1268889" cy="853975"/>
            <a:chOff x="6484463" y="4917593"/>
            <a:chExt cx="1268889" cy="8539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4463" y="4917593"/>
              <a:ext cx="1268889" cy="85397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67554" y="5957366"/>
            <a:ext cx="1295549" cy="4817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903048" y="5277830"/>
            <a:ext cx="1640468" cy="73907"/>
            <a:chOff x="7903048" y="5277830"/>
            <a:chExt cx="1640468" cy="739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3048" y="5277830"/>
              <a:ext cx="1640468" cy="739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38188" y="3632340"/>
            <a:ext cx="5652641" cy="5587853"/>
            <a:chOff x="8038188" y="3632340"/>
            <a:chExt cx="5652641" cy="55878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16292" y="7254821"/>
              <a:ext cx="2450737" cy="59468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8738452" y="4563028"/>
              <a:ext cx="4252112" cy="3726478"/>
              <a:chOff x="8738452" y="4563028"/>
              <a:chExt cx="4252112" cy="372647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3200000">
                <a:off x="8738452" y="4563028"/>
                <a:ext cx="4252112" cy="3726478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62890" y="4960944"/>
            <a:ext cx="2465394" cy="4976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42776" y="3898804"/>
            <a:ext cx="2516932" cy="2097969"/>
            <a:chOff x="9342776" y="3898804"/>
            <a:chExt cx="2516932" cy="209796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42776" y="3898804"/>
              <a:ext cx="2516932" cy="209796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63176" y="5934844"/>
            <a:ext cx="1443770" cy="49751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778648" y="5293543"/>
            <a:ext cx="1949739" cy="73907"/>
            <a:chOff x="11778648" y="5293543"/>
            <a:chExt cx="1949739" cy="7390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78648" y="5293543"/>
              <a:ext cx="1949739" cy="7390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892935" y="4538340"/>
            <a:ext cx="1950710" cy="1298109"/>
            <a:chOff x="13892935" y="4538340"/>
            <a:chExt cx="1950710" cy="129810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892935" y="4538340"/>
              <a:ext cx="1950710" cy="129810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86592" y="4964023"/>
            <a:ext cx="2367841" cy="49767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310570" y="5964894"/>
            <a:ext cx="1268006" cy="48177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5393" y="911736"/>
            <a:ext cx="2653760" cy="87718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438098" y="929077"/>
            <a:ext cx="1164529" cy="47451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3438" y="2524374"/>
            <a:ext cx="2945636" cy="82537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009898" y="3069851"/>
            <a:ext cx="2040779" cy="85057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353898" y="3076193"/>
            <a:ext cx="1716636" cy="877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109" y="9438106"/>
            <a:ext cx="2927671" cy="4599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109" y="9703809"/>
            <a:ext cx="2866042" cy="45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94104" y="2744467"/>
            <a:ext cx="3097506" cy="3156458"/>
            <a:chOff x="7594104" y="2744467"/>
            <a:chExt cx="3097506" cy="31564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594104" y="2744467"/>
              <a:ext cx="3097506" cy="3156458"/>
              <a:chOff x="7594104" y="2744467"/>
              <a:chExt cx="3097506" cy="315645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45351" y="1166238"/>
                <a:ext cx="6195012" cy="6312917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94104" y="2744467"/>
                <a:ext cx="3097506" cy="3156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70543" y="3325610"/>
              <a:ext cx="1992497" cy="1992497"/>
              <a:chOff x="8170543" y="3325610"/>
              <a:chExt cx="1992497" cy="19924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8170543" y="3325610"/>
                <a:ext cx="1992497" cy="19924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6760" y="6012173"/>
            <a:ext cx="5580263" cy="8525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573" y="6535402"/>
            <a:ext cx="6262546" cy="5231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51201" y="9272887"/>
            <a:ext cx="3127389" cy="1099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5767" y="-1038655"/>
            <a:ext cx="11982072" cy="11982072"/>
            <a:chOff x="2825767" y="-1038655"/>
            <a:chExt cx="11982072" cy="119820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25767" y="-1038655"/>
              <a:ext cx="11982072" cy="11982072"/>
              <a:chOff x="2825767" y="-1038655"/>
              <a:chExt cx="11982072" cy="119820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165269" y="-7029691"/>
                <a:ext cx="23964143" cy="23964143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25767" y="-1038655"/>
                <a:ext cx="11982072" cy="1198207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57721" y="493300"/>
              <a:ext cx="8918163" cy="8918163"/>
              <a:chOff x="4357721" y="493300"/>
              <a:chExt cx="8918163" cy="89181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01360" y="-3965782"/>
                <a:ext cx="17836326" cy="17836326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57721" y="493300"/>
                <a:ext cx="8918163" cy="891816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68653" y="1904232"/>
              <a:ext cx="6096298" cy="6096298"/>
              <a:chOff x="5768653" y="1904232"/>
              <a:chExt cx="6096298" cy="609629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0504" y="-1143917"/>
                <a:ext cx="12192596" cy="12192596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68653" y="1904232"/>
                <a:ext cx="6096298" cy="609629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975877" y="2743171"/>
            <a:ext cx="3681852" cy="3751926"/>
            <a:chOff x="6975877" y="2743171"/>
            <a:chExt cx="3681852" cy="37519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4950" y="867208"/>
              <a:ext cx="7363704" cy="750385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5877" y="2743171"/>
              <a:ext cx="3681852" cy="3751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61061" y="3433948"/>
            <a:ext cx="2368383" cy="2368383"/>
            <a:chOff x="7661061" y="3433948"/>
            <a:chExt cx="2368383" cy="23683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7661061" y="3433948"/>
              <a:ext cx="2368383" cy="23683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85423" y="4752469"/>
            <a:ext cx="6170713" cy="5623969"/>
            <a:chOff x="9485423" y="4752469"/>
            <a:chExt cx="6170713" cy="56239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8922" y="2399340"/>
              <a:ext cx="12341427" cy="1124793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423" y="4752469"/>
              <a:ext cx="6170713" cy="562396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80091" y="6262452"/>
            <a:ext cx="4369114" cy="1567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72014"/>
            <a:ext cx="1316097" cy="6793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984" y="4952381"/>
            <a:ext cx="16146357" cy="4075645"/>
            <a:chOff x="1034984" y="4952381"/>
            <a:chExt cx="16146357" cy="40756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038195" y="2914558"/>
              <a:ext cx="32292715" cy="815129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984" y="4952381"/>
              <a:ext cx="16146357" cy="4075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2011" y="5566445"/>
            <a:ext cx="2462127" cy="2462127"/>
            <a:chOff x="3022011" y="5566445"/>
            <a:chExt cx="2462127" cy="24621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011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4392" y="5566445"/>
            <a:ext cx="2462127" cy="2462127"/>
            <a:chOff x="2974392" y="5566445"/>
            <a:chExt cx="2462127" cy="24621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4392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9034" y="5566445"/>
            <a:ext cx="2462127" cy="2462127"/>
            <a:chOff x="9809034" y="5566445"/>
            <a:chExt cx="2462127" cy="24621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701193" y="6086400"/>
            <a:ext cx="11508702" cy="1284489"/>
            <a:chOff x="5701193" y="6086400"/>
            <a:chExt cx="11508702" cy="12844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6700" y="6029563"/>
              <a:ext cx="2556108" cy="151385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6910" y="6012116"/>
              <a:ext cx="725382" cy="158162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59024" y="5981744"/>
              <a:ext cx="1953861" cy="157876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78738" y="6012116"/>
              <a:ext cx="725373" cy="15816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91670" y="7595889"/>
            <a:ext cx="4872921" cy="802206"/>
            <a:chOff x="5691670" y="7595889"/>
            <a:chExt cx="4872921" cy="8022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692889" y="7598422"/>
              <a:ext cx="3178359" cy="357117"/>
              <a:chOff x="5692889" y="7598422"/>
              <a:chExt cx="3178359" cy="35711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692889" y="7598422"/>
                <a:ext cx="1561622" cy="357117"/>
                <a:chOff x="5692889" y="7598422"/>
                <a:chExt cx="1561622" cy="35711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692889" y="7598422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00271" y="7595258"/>
                <a:ext cx="1446461" cy="4577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367187" y="7595889"/>
              <a:ext cx="3197403" cy="357117"/>
              <a:chOff x="7367187" y="7595889"/>
              <a:chExt cx="3197403" cy="35711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367187" y="7595889"/>
                <a:ext cx="1561622" cy="357117"/>
                <a:chOff x="7367187" y="7595889"/>
                <a:chExt cx="1561622" cy="357117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367187" y="7595889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493614" y="7592725"/>
                <a:ext cx="1355576" cy="4577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91670" y="8040489"/>
              <a:ext cx="3168835" cy="357117"/>
              <a:chOff x="5691670" y="8040489"/>
              <a:chExt cx="3168835" cy="35711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5691670" y="8040489"/>
                <a:ext cx="1372230" cy="357117"/>
                <a:chOff x="5691670" y="8040489"/>
                <a:chExt cx="1372230" cy="357117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691670" y="8040489"/>
                  <a:ext cx="1372230" cy="357117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789528" y="8037325"/>
                <a:ext cx="1235147" cy="45777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157524" y="8040978"/>
              <a:ext cx="3197395" cy="357117"/>
              <a:chOff x="7157524" y="8040978"/>
              <a:chExt cx="3197395" cy="35711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7157524" y="8040978"/>
                <a:ext cx="1372919" cy="357117"/>
                <a:chOff x="7157524" y="8040978"/>
                <a:chExt cx="1372919" cy="357117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7157524" y="8040978"/>
                  <a:ext cx="1372919" cy="357117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283943" y="8037817"/>
                <a:ext cx="1237214" cy="457776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589213" y="7625089"/>
            <a:ext cx="1063388" cy="357117"/>
            <a:chOff x="12589213" y="7625089"/>
            <a:chExt cx="1063388" cy="35711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589213" y="7625089"/>
              <a:ext cx="1063388" cy="357117"/>
              <a:chOff x="12589213" y="7625089"/>
              <a:chExt cx="1063388" cy="35711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589213" y="7625089"/>
                <a:ext cx="1063388" cy="357117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97210" y="7625771"/>
              <a:ext cx="914808" cy="452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55457" y="7615565"/>
            <a:ext cx="3197403" cy="357117"/>
            <a:chOff x="13755457" y="7615565"/>
            <a:chExt cx="3197403" cy="35711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3755457" y="7615565"/>
              <a:ext cx="1561622" cy="357117"/>
              <a:chOff x="13755457" y="7615565"/>
              <a:chExt cx="1561622" cy="35711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755457" y="7615565"/>
                <a:ext cx="1561622" cy="357117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81884" y="7612401"/>
              <a:ext cx="1355576" cy="45777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87481" y="8059292"/>
            <a:ext cx="3168835" cy="357117"/>
            <a:chOff x="12587481" y="8059292"/>
            <a:chExt cx="3168835" cy="35711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2587481" y="8059292"/>
              <a:ext cx="1372230" cy="357117"/>
              <a:chOff x="12587481" y="8059292"/>
              <a:chExt cx="1372230" cy="35711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587481" y="8059292"/>
                <a:ext cx="1372230" cy="357117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85339" y="8056128"/>
              <a:ext cx="1235147" cy="45777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053335" y="8059781"/>
            <a:ext cx="3197395" cy="357117"/>
            <a:chOff x="14053335" y="8059781"/>
            <a:chExt cx="3197395" cy="35711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4053335" y="8059781"/>
              <a:ext cx="1372919" cy="357117"/>
              <a:chOff x="14053335" y="8059781"/>
              <a:chExt cx="1372919" cy="35711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053335" y="8059781"/>
                <a:ext cx="1372919" cy="357117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79754" y="8056620"/>
              <a:ext cx="1237214" cy="45777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4440" y="963536"/>
            <a:ext cx="2837933" cy="830752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687820" y="919049"/>
            <a:ext cx="8326328" cy="50459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-227042" y="2655782"/>
            <a:ext cx="18708700" cy="1181730"/>
            <a:chOff x="-227042" y="2655782"/>
            <a:chExt cx="18708700" cy="118173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9581392" y="2064917"/>
              <a:ext cx="37417400" cy="2363460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-227042" y="2655782"/>
              <a:ext cx="18708700" cy="118173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030940" y="2038298"/>
            <a:ext cx="2371562" cy="2416698"/>
            <a:chOff x="2030940" y="2038298"/>
            <a:chExt cx="2371562" cy="241669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2030940" y="2038298"/>
              <a:ext cx="2371562" cy="2416698"/>
              <a:chOff x="2030940" y="2038298"/>
              <a:chExt cx="2371562" cy="241669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45159" y="829950"/>
                <a:ext cx="4743123" cy="4833395"/>
              </a:xfrm>
              <a:prstGeom prst="rect">
                <a:avLst/>
              </a:prstGeom>
            </p:spPr>
          </p:pic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030940" y="2038298"/>
                <a:ext cx="2371562" cy="241669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472282" y="2483243"/>
              <a:ext cx="1525527" cy="1525527"/>
              <a:chOff x="2472282" y="2483243"/>
              <a:chExt cx="1525527" cy="1525527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960000">
                <a:off x="2472282" y="2483243"/>
                <a:ext cx="1525527" cy="152552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4688355" y="2968123"/>
            <a:ext cx="3533070" cy="566284"/>
            <a:chOff x="4688355" y="2968123"/>
            <a:chExt cx="3533070" cy="56628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42043" y="2779111"/>
              <a:ext cx="3077634" cy="1089710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4688355" y="2968123"/>
              <a:ext cx="1886216" cy="532421"/>
              <a:chOff x="4688355" y="2968123"/>
              <a:chExt cx="1886216" cy="532421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4688355" y="2968123"/>
                <a:ext cx="1886216" cy="532421"/>
                <a:chOff x="4688355" y="2968123"/>
                <a:chExt cx="1886216" cy="532421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4688355" y="2968123"/>
                  <a:ext cx="1886216" cy="532421"/>
                </a:xfrm>
                <a:prstGeom prst="rect">
                  <a:avLst/>
                </a:prstGeom>
              </p:spPr>
            </p:pic>
          </p:grpSp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671266" y="2888152"/>
                <a:ext cx="2186283" cy="9757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3488" y="630214"/>
            <a:ext cx="3596459" cy="666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7595" y="4103550"/>
            <a:ext cx="4858486" cy="3207619"/>
            <a:chOff x="1107595" y="4103550"/>
            <a:chExt cx="4858486" cy="320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595" y="4103550"/>
              <a:ext cx="4858486" cy="320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2267" y="7398533"/>
            <a:ext cx="5124539" cy="418165"/>
            <a:chOff x="6652267" y="7398533"/>
            <a:chExt cx="5124539" cy="4181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52267" y="7398533"/>
              <a:ext cx="2446555" cy="418165"/>
              <a:chOff x="6652267" y="7398533"/>
              <a:chExt cx="2446555" cy="41816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52267" y="7398533"/>
                <a:ext cx="2446555" cy="41816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8675" y="7390494"/>
              <a:ext cx="2288710" cy="55335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161017" y="7398533"/>
              <a:ext cx="2615788" cy="418165"/>
              <a:chOff x="9161017" y="7398533"/>
              <a:chExt cx="2615788" cy="4181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61017" y="7398533"/>
                <a:ext cx="2615788" cy="41816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9332" y="7390494"/>
              <a:ext cx="2518195" cy="5533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3672" y="3339976"/>
            <a:ext cx="9884314" cy="14879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4441" y="963536"/>
            <a:ext cx="3075466" cy="8331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65192" y="925935"/>
            <a:ext cx="409633" cy="4839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3697" y="4397211"/>
            <a:ext cx="10625984" cy="3425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438" y="4667376"/>
            <a:ext cx="3455191" cy="3455191"/>
            <a:chOff x="974438" y="4667376"/>
            <a:chExt cx="3455191" cy="34551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3158" y="2939780"/>
              <a:ext cx="6910383" cy="69103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438" y="4667376"/>
              <a:ext cx="3455191" cy="3455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81953" y="2642726"/>
            <a:ext cx="11484848" cy="2285714"/>
            <a:chOff x="6081953" y="2642726"/>
            <a:chExt cx="11484848" cy="2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29" y="1499869"/>
              <a:ext cx="22969697" cy="45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1953" y="2642726"/>
              <a:ext cx="11484848" cy="2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1230" y="3462859"/>
            <a:ext cx="10425242" cy="15142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02159" y="2919383"/>
            <a:ext cx="3088579" cy="464862"/>
            <a:chOff x="6502159" y="2919383"/>
            <a:chExt cx="3088579" cy="464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2159" y="2919383"/>
              <a:ext cx="3088579" cy="4648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802" y="2915745"/>
            <a:ext cx="3032440" cy="6190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81953" y="8036312"/>
            <a:ext cx="11484848" cy="1684971"/>
            <a:chOff x="6081953" y="8036312"/>
            <a:chExt cx="11484848" cy="16849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29" y="7193826"/>
              <a:ext cx="22969697" cy="336994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1953" y="8036312"/>
              <a:ext cx="11484848" cy="16849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61706" y="8745580"/>
            <a:ext cx="9082984" cy="9046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02159" y="8248433"/>
            <a:ext cx="3336225" cy="464862"/>
            <a:chOff x="6502159" y="8248433"/>
            <a:chExt cx="3336225" cy="464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2159" y="8248433"/>
              <a:ext cx="3336225" cy="4648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3764" y="8244802"/>
            <a:ext cx="3507859" cy="6190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10073" y="6397596"/>
            <a:ext cx="1471883" cy="42857"/>
            <a:chOff x="4610073" y="6397596"/>
            <a:chExt cx="1471883" cy="428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0073" y="6397596"/>
              <a:ext cx="1471883" cy="4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83815" y="4265735"/>
            <a:ext cx="2312591" cy="42857"/>
            <a:chOff x="3883815" y="4265735"/>
            <a:chExt cx="2312591" cy="4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560000">
              <a:off x="3883815" y="4265735"/>
              <a:ext cx="2312591" cy="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95243" y="8014883"/>
            <a:ext cx="2209898" cy="42857"/>
            <a:chOff x="3995243" y="8014883"/>
            <a:chExt cx="2209898" cy="428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">
              <a:off x="3995243" y="8014883"/>
              <a:ext cx="2209898" cy="428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8449" y="6738926"/>
            <a:ext cx="3358136" cy="9775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825764" y="5217350"/>
            <a:ext cx="1745604" cy="1644821"/>
            <a:chOff x="1825764" y="5217350"/>
            <a:chExt cx="1745604" cy="164482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705" y="6290548"/>
              <a:ext cx="2720732" cy="80673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124017" y="5217350"/>
              <a:ext cx="1112845" cy="1134025"/>
              <a:chOff x="2124017" y="5217350"/>
              <a:chExt cx="1112845" cy="1134025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2124017" y="5217350"/>
                <a:ext cx="1112845" cy="1134025"/>
                <a:chOff x="2124017" y="5217350"/>
                <a:chExt cx="1112845" cy="1134025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567595" y="4650337"/>
                  <a:ext cx="2225690" cy="2268049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124017" y="5217350"/>
                  <a:ext cx="1112845" cy="113402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2331115" y="5426138"/>
                <a:ext cx="715847" cy="715847"/>
                <a:chOff x="2331115" y="5426138"/>
                <a:chExt cx="715847" cy="71584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960000">
                  <a:off x="2331115" y="5426138"/>
                  <a:ext cx="715847" cy="71584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960782" y="925935"/>
            <a:ext cx="418424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3488" y="630214"/>
            <a:ext cx="3614440" cy="66652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74441" y="963536"/>
            <a:ext cx="3097980" cy="8331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081953" y="5538663"/>
            <a:ext cx="11484848" cy="1712619"/>
            <a:chOff x="6081953" y="5538663"/>
            <a:chExt cx="11484848" cy="17126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9529" y="4682353"/>
              <a:ext cx="22969697" cy="3425238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81953" y="5538663"/>
              <a:ext cx="11484848" cy="171261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71230" y="6320144"/>
            <a:ext cx="8812784" cy="89998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83111" y="5776758"/>
            <a:ext cx="5121869" cy="464862"/>
            <a:chOff x="6483111" y="5776758"/>
            <a:chExt cx="5121869" cy="46486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3111" y="5776758"/>
              <a:ext cx="5121869" cy="4648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676339" y="2100705"/>
            <a:ext cx="915990" cy="915990"/>
            <a:chOff x="5676339" y="2100705"/>
            <a:chExt cx="915990" cy="91599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76339" y="2100705"/>
              <a:ext cx="915990" cy="9159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64235" y="5053225"/>
            <a:ext cx="933333" cy="933333"/>
            <a:chOff x="5664235" y="5053225"/>
            <a:chExt cx="933333" cy="93333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64235" y="5053225"/>
              <a:ext cx="933333" cy="93333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661154" y="5774183"/>
            <a:ext cx="4829650" cy="62222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331682" y="7602183"/>
            <a:ext cx="4311707" cy="59615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461539" y="5106371"/>
            <a:ext cx="4210307" cy="6235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777324" y="7578316"/>
            <a:ext cx="915990" cy="915990"/>
            <a:chOff x="5777324" y="7578316"/>
            <a:chExt cx="915990" cy="91599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77324" y="7578316"/>
              <a:ext cx="915990" cy="91599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331682" y="2176815"/>
            <a:ext cx="4311707" cy="596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3094" y="2602012"/>
            <a:ext cx="17448692" cy="5039300"/>
            <a:chOff x="433094" y="2602012"/>
            <a:chExt cx="17448692" cy="503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91252" y="82362"/>
              <a:ext cx="34897384" cy="100786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094" y="2602012"/>
              <a:ext cx="17448692" cy="50393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488" y="630214"/>
            <a:ext cx="3137935" cy="6562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7407" y="3535960"/>
            <a:ext cx="1933333" cy="2199564"/>
            <a:chOff x="2107407" y="3535960"/>
            <a:chExt cx="1933333" cy="21995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07407" y="3535960"/>
              <a:ext cx="1929427" cy="1929427"/>
              <a:chOff x="2107407" y="3535960"/>
              <a:chExt cx="1929427" cy="192942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07407" y="3535960"/>
                <a:ext cx="1929427" cy="1929427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0242" y="5386067"/>
              <a:ext cx="871575" cy="4914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8685" y="4562256"/>
            <a:ext cx="1950728" cy="73945"/>
            <a:chOff x="3938685" y="4562256"/>
            <a:chExt cx="1950728" cy="739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8685" y="4562256"/>
              <a:ext cx="1950728" cy="739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07960" y="4984541"/>
            <a:ext cx="1968573" cy="73945"/>
            <a:chOff x="3907960" y="4984541"/>
            <a:chExt cx="1968573" cy="739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3907960" y="4984541"/>
              <a:ext cx="1968573" cy="739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0767" y="4240284"/>
            <a:ext cx="2718821" cy="4786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15216" y="4669380"/>
            <a:ext cx="2573202" cy="4786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51852" y="4344398"/>
            <a:ext cx="1269533" cy="854408"/>
            <a:chOff x="6151852" y="4344398"/>
            <a:chExt cx="1269533" cy="8544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1852" y="4344398"/>
              <a:ext cx="1269533" cy="8544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34878" y="5377041"/>
            <a:ext cx="1296327" cy="4973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71156" y="4704817"/>
            <a:ext cx="1641300" cy="73945"/>
            <a:chOff x="7571156" y="4704817"/>
            <a:chExt cx="1641300" cy="73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1156" y="4704817"/>
              <a:ext cx="1641300" cy="73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85638" y="6690860"/>
            <a:ext cx="2452474" cy="570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06984" y="3989652"/>
            <a:ext cx="4254269" cy="3728368"/>
            <a:chOff x="8406984" y="3989652"/>
            <a:chExt cx="4254269" cy="37283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3200000">
              <a:off x="8406984" y="3989652"/>
              <a:ext cx="4254269" cy="372836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0788" y="4395485"/>
            <a:ext cx="2466440" cy="4786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11614" y="3325091"/>
            <a:ext cx="2518209" cy="2099033"/>
            <a:chOff x="9011614" y="3325091"/>
            <a:chExt cx="2518209" cy="20990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11614" y="3325091"/>
              <a:ext cx="2518209" cy="20990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32145" y="5354126"/>
            <a:ext cx="1445010" cy="5218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48722" y="4720538"/>
            <a:ext cx="1950728" cy="73945"/>
            <a:chOff x="11448722" y="4720538"/>
            <a:chExt cx="1950728" cy="739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48722" y="4720538"/>
              <a:ext cx="1950728" cy="739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64082" y="3964951"/>
            <a:ext cx="1951700" cy="1298767"/>
            <a:chOff x="13564082" y="3964951"/>
            <a:chExt cx="1951700" cy="12987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64082" y="3964951"/>
              <a:ext cx="1951700" cy="12987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56510" y="4398564"/>
            <a:ext cx="2369135" cy="47864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81805" y="5384572"/>
            <a:ext cx="1269032" cy="49734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4441" y="963536"/>
            <a:ext cx="1663369" cy="82537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811030" y="929077"/>
            <a:ext cx="641843" cy="4745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703243" y="8212560"/>
            <a:ext cx="6227743" cy="1204270"/>
            <a:chOff x="5703243" y="8212560"/>
            <a:chExt cx="6227743" cy="120427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89372" y="7610425"/>
              <a:ext cx="12455487" cy="240854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03243" y="8212560"/>
              <a:ext cx="6227743" cy="12042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94616" y="7837948"/>
            <a:ext cx="1096359" cy="1076127"/>
            <a:chOff x="5294616" y="7837948"/>
            <a:chExt cx="1096359" cy="107612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94616" y="7837948"/>
              <a:ext cx="1096359" cy="10761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40202" y="7987909"/>
            <a:ext cx="673785" cy="661351"/>
            <a:chOff x="6240202" y="7987909"/>
            <a:chExt cx="673785" cy="66135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1260000">
              <a:off x="6240202" y="7987909"/>
              <a:ext cx="673785" cy="66135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340248" y="8385856"/>
            <a:ext cx="2922046" cy="1024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94795"/>
            <a:ext cx="3332002" cy="691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441" y="963536"/>
            <a:ext cx="2348826" cy="8253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686855" y="197756"/>
            <a:ext cx="33754662" cy="123210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92904" y="4542829"/>
            <a:ext cx="5931652" cy="2398000"/>
            <a:chOff x="13792904" y="4542829"/>
            <a:chExt cx="5931652" cy="239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792904" y="4542829"/>
              <a:ext cx="5931652" cy="239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3381" y="4530131"/>
            <a:ext cx="5957048" cy="2398000"/>
            <a:chOff x="6683381" y="4530131"/>
            <a:chExt cx="5957048" cy="239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683381" y="4530131"/>
              <a:ext cx="5957048" cy="23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4576" y="4532664"/>
            <a:ext cx="5901189" cy="2398000"/>
            <a:chOff x="11134576" y="4532664"/>
            <a:chExt cx="5901189" cy="2398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134576" y="4532664"/>
              <a:ext cx="5901189" cy="239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7415" y="4090333"/>
            <a:ext cx="1780810" cy="338870"/>
            <a:chOff x="4327415" y="4090333"/>
            <a:chExt cx="1780810" cy="33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415" y="4090333"/>
              <a:ext cx="1780810" cy="338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7820" y="4593705"/>
            <a:ext cx="1045167" cy="338870"/>
            <a:chOff x="5217820" y="4593705"/>
            <a:chExt cx="1045167" cy="33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7820" y="4593705"/>
              <a:ext cx="1045167" cy="338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987" y="5074322"/>
            <a:ext cx="3398918" cy="338870"/>
            <a:chOff x="6262987" y="5074322"/>
            <a:chExt cx="3398918" cy="33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2987" y="5074322"/>
              <a:ext cx="3398918" cy="338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93398" y="5541358"/>
            <a:ext cx="2668506" cy="338870"/>
            <a:chOff x="6993398" y="5541358"/>
            <a:chExt cx="2668506" cy="338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3398" y="5541358"/>
              <a:ext cx="2668506" cy="338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3183" y="6461181"/>
            <a:ext cx="2921988" cy="338870"/>
            <a:chOff x="11163183" y="6461181"/>
            <a:chExt cx="2921988" cy="338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63183" y="6461181"/>
              <a:ext cx="2921988" cy="338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9389" y="6920686"/>
            <a:ext cx="1791563" cy="338870"/>
            <a:chOff x="13189389" y="6920686"/>
            <a:chExt cx="1791563" cy="338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9389" y="6920686"/>
              <a:ext cx="1791563" cy="338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71429" y="7369486"/>
            <a:ext cx="1777778" cy="338870"/>
            <a:chOff x="14971429" y="7369486"/>
            <a:chExt cx="1777778" cy="338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71429" y="7369486"/>
              <a:ext cx="1777778" cy="338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38095" y="7832165"/>
            <a:ext cx="495808" cy="338870"/>
            <a:chOff x="16238095" y="7832165"/>
            <a:chExt cx="495808" cy="338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38095" y="7832165"/>
              <a:ext cx="495808" cy="338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758730" y="8294824"/>
            <a:ext cx="870412" cy="338870"/>
            <a:chOff x="16758730" y="8294824"/>
            <a:chExt cx="870412" cy="338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58730" y="8294824"/>
              <a:ext cx="870412" cy="338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3492" y="1556199"/>
            <a:ext cx="12507937" cy="2414212"/>
            <a:chOff x="4263492" y="1556199"/>
            <a:chExt cx="12507937" cy="24142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63492" y="1556199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67939" y="4523782"/>
            <a:ext cx="5918953" cy="2398000"/>
            <a:chOff x="1367939" y="4523782"/>
            <a:chExt cx="5918953" cy="23980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67939" y="4523782"/>
              <a:ext cx="5918953" cy="2398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283110" y="7487850"/>
            <a:ext cx="12507937" cy="2414212"/>
            <a:chOff x="4283110" y="7487850"/>
            <a:chExt cx="12507937" cy="24142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4283110" y="7487850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89037" y="2210479"/>
            <a:ext cx="643430" cy="486398"/>
            <a:chOff x="10489037" y="2210479"/>
            <a:chExt cx="643430" cy="48639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480000">
              <a:off x="10489037" y="2210479"/>
              <a:ext cx="643430" cy="4863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37078" y="5074322"/>
            <a:ext cx="4443874" cy="338870"/>
            <a:chOff x="10537078" y="5074322"/>
            <a:chExt cx="4443874" cy="33887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37078" y="5074322"/>
              <a:ext cx="4443874" cy="33887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975542" y="5559696"/>
            <a:ext cx="1471805" cy="338870"/>
            <a:chOff x="11975542" y="5559696"/>
            <a:chExt cx="1471805" cy="33887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75542" y="5559696"/>
              <a:ext cx="1471805" cy="3388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397658" y="6040139"/>
            <a:ext cx="4231484" cy="270525"/>
            <a:chOff x="13397658" y="6040139"/>
            <a:chExt cx="4231484" cy="27052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397658" y="6040139"/>
              <a:ext cx="4231484" cy="270525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62002" y="2768906"/>
            <a:ext cx="6057413" cy="62735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51887" y="2777544"/>
            <a:ext cx="3722375" cy="60687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17821" y="2771725"/>
            <a:ext cx="3252137" cy="6071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962839" y="929077"/>
            <a:ext cx="395319" cy="47451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416903" y="1967748"/>
            <a:ext cx="8092004" cy="526963"/>
            <a:chOff x="4416903" y="1967748"/>
            <a:chExt cx="8092004" cy="52696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99338" y="1901393"/>
              <a:ext cx="10558689" cy="478384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05052" y="2171412"/>
              <a:ext cx="1703670" cy="478384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016265" y="6165300"/>
            <a:ext cx="4210307" cy="62356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771783" y="5262661"/>
            <a:ext cx="4210307" cy="62356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1021306" y="6920686"/>
            <a:ext cx="1847844" cy="338870"/>
            <a:chOff x="11021306" y="6920686"/>
            <a:chExt cx="1847844" cy="33887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021306" y="6920686"/>
              <a:ext cx="1847844" cy="33887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805902" y="6641452"/>
            <a:ext cx="4210307" cy="623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29011" y="929077"/>
            <a:ext cx="615329" cy="4745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4795"/>
            <a:ext cx="2131526" cy="6917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11736"/>
            <a:ext cx="1998124" cy="8771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6278" y="2718735"/>
            <a:ext cx="1672212" cy="6034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1312" y="3708183"/>
            <a:ext cx="2744453" cy="4089539"/>
            <a:chOff x="4231312" y="3708183"/>
            <a:chExt cx="2744453" cy="40895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1312" y="3708183"/>
              <a:ext cx="2744453" cy="40895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63332" y="3708183"/>
            <a:ext cx="6998855" cy="4089539"/>
            <a:chOff x="7063332" y="3708183"/>
            <a:chExt cx="6998855" cy="40895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3905" y="1663414"/>
              <a:ext cx="13997710" cy="817907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3332" y="3708183"/>
              <a:ext cx="6998855" cy="4089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8393" y="8060989"/>
            <a:ext cx="10611475" cy="776669"/>
            <a:chOff x="4998393" y="8060989"/>
            <a:chExt cx="10611475" cy="77666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998393" y="8060989"/>
              <a:ext cx="8245637" cy="776669"/>
              <a:chOff x="4998393" y="8060989"/>
              <a:chExt cx="8245637" cy="77666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75575" y="7672654"/>
                <a:ext cx="16491274" cy="1553337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98393" y="8060989"/>
                <a:ext cx="8245637" cy="77666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1519" y="8295136"/>
              <a:ext cx="6465070" cy="43795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330989" y="8291240"/>
              <a:ext cx="1270118" cy="335483"/>
              <a:chOff x="5330989" y="8291240"/>
              <a:chExt cx="1270118" cy="33548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330989" y="8291240"/>
                <a:ext cx="1270118" cy="335483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96447" y="8273587"/>
              <a:ext cx="1435409" cy="435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72460" y="3843950"/>
            <a:ext cx="2227114" cy="4086448"/>
            <a:chOff x="4572460" y="3843950"/>
            <a:chExt cx="2227114" cy="40864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2460" y="3843950"/>
              <a:ext cx="2227114" cy="40864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80351" y="4314232"/>
            <a:ext cx="1669461" cy="2912290"/>
            <a:chOff x="4780351" y="4314232"/>
            <a:chExt cx="1669461" cy="29122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80351" y="4314232"/>
              <a:ext cx="1669461" cy="29122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80351" y="4301682"/>
            <a:ext cx="1669461" cy="1320680"/>
            <a:chOff x="4780351" y="4301682"/>
            <a:chExt cx="1669461" cy="132068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80351" y="4301682"/>
              <a:ext cx="1669461" cy="13206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36294" y="4350646"/>
            <a:ext cx="445370" cy="445370"/>
            <a:chOff x="4836294" y="4350646"/>
            <a:chExt cx="445370" cy="4453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960000">
              <a:off x="4836294" y="4350646"/>
              <a:ext cx="445370" cy="4453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022690" y="5041445"/>
            <a:ext cx="318203" cy="71728"/>
            <a:chOff x="6022690" y="5041445"/>
            <a:chExt cx="318203" cy="7172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269165" y="5041445"/>
              <a:ext cx="71728" cy="71728"/>
              <a:chOff x="6269165" y="5041445"/>
              <a:chExt cx="71728" cy="71728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6200000">
                <a:off x="6269165" y="5041445"/>
                <a:ext cx="71728" cy="7172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145927" y="5041445"/>
              <a:ext cx="71728" cy="71728"/>
              <a:chOff x="6145927" y="5041445"/>
              <a:chExt cx="71728" cy="7172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6200000">
                <a:off x="6145927" y="5041445"/>
                <a:ext cx="71728" cy="7172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022690" y="5041445"/>
              <a:ext cx="71728" cy="71728"/>
              <a:chOff x="6022690" y="5041445"/>
              <a:chExt cx="71728" cy="7172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6200000">
                <a:off x="6022690" y="5041445"/>
                <a:ext cx="71728" cy="7172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063332" y="6330392"/>
            <a:ext cx="6998855" cy="1730596"/>
            <a:chOff x="7063332" y="6330392"/>
            <a:chExt cx="6998855" cy="173059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63332" y="6330392"/>
              <a:ext cx="6998855" cy="173059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579986" y="4891091"/>
            <a:ext cx="4096412" cy="1730596"/>
            <a:chOff x="6579986" y="4891091"/>
            <a:chExt cx="4096412" cy="173059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6579986" y="4891091"/>
              <a:ext cx="4096412" cy="173059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063332" y="3983110"/>
            <a:ext cx="6998855" cy="1730596"/>
            <a:chOff x="7063332" y="3983110"/>
            <a:chExt cx="6998855" cy="173059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63332" y="3983110"/>
              <a:ext cx="6998855" cy="1730596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334152" y="4266165"/>
            <a:ext cx="2265307" cy="72747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990343" y="4246068"/>
            <a:ext cx="603934" cy="354656"/>
            <a:chOff x="5990343" y="4246068"/>
            <a:chExt cx="603934" cy="35465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18591" y="4072792"/>
              <a:ext cx="1052646" cy="595313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18591" y="4119530"/>
              <a:ext cx="1052646" cy="595313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18591" y="4159394"/>
              <a:ext cx="1052646" cy="595313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124279" y="4697139"/>
            <a:ext cx="1008714" cy="26779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8826792" y="5065118"/>
            <a:ext cx="5723165" cy="1900345"/>
            <a:chOff x="8826792" y="5065118"/>
            <a:chExt cx="5723165" cy="19003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778681" y="5017007"/>
              <a:ext cx="4719464" cy="631454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8826792" y="5776907"/>
              <a:ext cx="5723165" cy="1188556"/>
              <a:chOff x="8826792" y="5776907"/>
              <a:chExt cx="5723165" cy="1188556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778681" y="5728796"/>
                <a:ext cx="3073473" cy="631454"/>
              </a:xfrm>
              <a:prstGeom prst="rect">
                <a:avLst/>
              </a:prstGeom>
            </p:spPr>
          </p:pic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778681" y="6478338"/>
                <a:ext cx="4206197" cy="631454"/>
              </a:xfrm>
              <a:prstGeom prst="rect">
                <a:avLst/>
              </a:prstGeom>
            </p:spPr>
          </p:pic>
        </p:grpSp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769157" y="3771397"/>
            <a:ext cx="4318683" cy="1067625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345336" y="4086871"/>
            <a:ext cx="1131703" cy="52585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306390" y="5782128"/>
            <a:ext cx="1182274" cy="52585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064977" y="7269448"/>
            <a:ext cx="1586017" cy="52585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769157" y="7319630"/>
            <a:ext cx="4873368" cy="418311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4860930" y="5198986"/>
            <a:ext cx="1736840" cy="726551"/>
            <a:chOff x="4860930" y="5198986"/>
            <a:chExt cx="1736840" cy="72655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4860930" y="5198986"/>
              <a:ext cx="1503574" cy="726551"/>
              <a:chOff x="4860930" y="5198986"/>
              <a:chExt cx="1503574" cy="726551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4109143" y="4835710"/>
                <a:ext cx="3007148" cy="1453102"/>
              </a:xfrm>
              <a:prstGeom prst="rect">
                <a:avLst/>
              </a:prstGeom>
            </p:spPr>
          </p:pic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4860930" y="5198986"/>
                <a:ext cx="1503574" cy="72655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4860930" y="5325537"/>
              <a:ext cx="1503574" cy="390299"/>
              <a:chOff x="4860930" y="5325537"/>
              <a:chExt cx="1503574" cy="390299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4860930" y="5325537"/>
                <a:ext cx="1503574" cy="390299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893997" y="5226751"/>
              <a:ext cx="501031" cy="420888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24262" y="5624802"/>
              <a:ext cx="751498" cy="262937"/>
            </a:xfrm>
            <a:prstGeom prst="rect">
              <a:avLst/>
            </a:prstGeom>
          </p:spPr>
        </p:pic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22412" y="5319891"/>
              <a:ext cx="1243937" cy="28313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4857461" y="6007773"/>
            <a:ext cx="1503574" cy="726551"/>
            <a:chOff x="4857461" y="6007773"/>
            <a:chExt cx="1503574" cy="726551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05674" y="5644498"/>
              <a:ext cx="3007148" cy="1453102"/>
            </a:xfrm>
            <a:prstGeom prst="rect">
              <a:avLst/>
            </a:prstGeom>
          </p:spPr>
        </p:pic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57461" y="6007773"/>
              <a:ext cx="1503574" cy="72655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857461" y="6134324"/>
            <a:ext cx="1503574" cy="390299"/>
            <a:chOff x="4857461" y="6134324"/>
            <a:chExt cx="1503574" cy="390299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57461" y="6134324"/>
              <a:ext cx="1503574" cy="39029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960617" y="6784388"/>
            <a:ext cx="393060" cy="393060"/>
            <a:chOff x="5960617" y="6784388"/>
            <a:chExt cx="393060" cy="393060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764086" y="6587858"/>
              <a:ext cx="786121" cy="786121"/>
            </a:xfrm>
            <a:prstGeom prst="rect">
              <a:avLst/>
            </a:prstGeom>
          </p:spPr>
        </p:pic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60617" y="6784388"/>
              <a:ext cx="393060" cy="39306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6052675" y="6906560"/>
            <a:ext cx="206676" cy="146862"/>
            <a:chOff x="6052675" y="6906560"/>
            <a:chExt cx="206676" cy="146862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-5400000">
              <a:off x="6052675" y="6906560"/>
              <a:ext cx="206676" cy="14686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869322" y="6792223"/>
            <a:ext cx="393060" cy="393060"/>
            <a:chOff x="4869322" y="6792223"/>
            <a:chExt cx="393060" cy="393060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672792" y="6595693"/>
              <a:ext cx="786121" cy="786121"/>
            </a:xfrm>
            <a:prstGeom prst="rect">
              <a:avLst/>
            </a:prstGeom>
          </p:spPr>
        </p:pic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869322" y="6792223"/>
              <a:ext cx="393060" cy="39306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970901" y="6871164"/>
            <a:ext cx="183882" cy="260251"/>
            <a:chOff x="4970901" y="6871164"/>
            <a:chExt cx="183882" cy="260251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970901" y="6871164"/>
              <a:ext cx="183882" cy="26025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5387727" y="6755892"/>
            <a:ext cx="445370" cy="445370"/>
            <a:chOff x="5387727" y="6755892"/>
            <a:chExt cx="445370" cy="44537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-960000">
              <a:off x="5387727" y="6755892"/>
              <a:ext cx="445370" cy="445370"/>
            </a:xfrm>
            <a:prstGeom prst="rect">
              <a:avLst/>
            </a:prstGeom>
          </p:spPr>
        </p:pic>
      </p:grpSp>
      <p:pic>
        <p:nvPicPr>
          <p:cNvPr id="122" name="Object 121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4890527" y="6035536"/>
            <a:ext cx="501031" cy="420888"/>
          </a:xfrm>
          <a:prstGeom prst="rect">
            <a:avLst/>
          </a:prstGeom>
        </p:spPr>
      </p:pic>
      <p:pic>
        <p:nvPicPr>
          <p:cNvPr id="123" name="Object 122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4926787" y="6350610"/>
            <a:ext cx="752060" cy="262946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5411003" y="6128681"/>
            <a:ext cx="1248717" cy="283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8033" y="3525737"/>
            <a:ext cx="9929649" cy="5324774"/>
            <a:chOff x="4178033" y="3525737"/>
            <a:chExt cx="9929649" cy="53247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033" y="3525737"/>
              <a:ext cx="9929649" cy="53247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0058" y="925935"/>
            <a:ext cx="613328" cy="4839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4440" y="594233"/>
            <a:ext cx="3416745" cy="6920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393" y="921212"/>
            <a:ext cx="2989458" cy="8571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5802" y="2732069"/>
            <a:ext cx="2071897" cy="595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2023-11-06T14:40:01Z</dcterms:created>
  <dcterms:modified xsi:type="dcterms:W3CDTF">2023-11-06T14:40:01Z</dcterms:modified>
</cp:coreProperties>
</file>