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5.png"  /><Relationship Id="rId11" Type="http://schemas.openxmlformats.org/officeDocument/2006/relationships/image" Target="../media/image176.png"  /><Relationship Id="rId12" Type="http://schemas.openxmlformats.org/officeDocument/2006/relationships/image" Target="../media/image177.png"  /><Relationship Id="rId13" Type="http://schemas.openxmlformats.org/officeDocument/2006/relationships/image" Target="../media/image178.png"  /><Relationship Id="rId14" Type="http://schemas.openxmlformats.org/officeDocument/2006/relationships/image" Target="../media/image179.png"  /><Relationship Id="rId15" Type="http://schemas.openxmlformats.org/officeDocument/2006/relationships/image" Target="../media/image180.png"  /><Relationship Id="rId16" Type="http://schemas.openxmlformats.org/officeDocument/2006/relationships/image" Target="../media/image181.png"  /><Relationship Id="rId17" Type="http://schemas.openxmlformats.org/officeDocument/2006/relationships/image" Target="../media/image182.png"  /><Relationship Id="rId18" Type="http://schemas.openxmlformats.org/officeDocument/2006/relationships/image" Target="../media/image183.png"  /><Relationship Id="rId19" Type="http://schemas.openxmlformats.org/officeDocument/2006/relationships/image" Target="../media/image184.png"  /><Relationship Id="rId2" Type="http://schemas.openxmlformats.org/officeDocument/2006/relationships/image" Target="../media/image167.png"  /><Relationship Id="rId20" Type="http://schemas.openxmlformats.org/officeDocument/2006/relationships/image" Target="../media/image185.png"  /><Relationship Id="rId21" Type="http://schemas.openxmlformats.org/officeDocument/2006/relationships/image" Target="../media/image186.png"  /><Relationship Id="rId22" Type="http://schemas.openxmlformats.org/officeDocument/2006/relationships/image" Target="../media/image187.png"  /><Relationship Id="rId23" Type="http://schemas.openxmlformats.org/officeDocument/2006/relationships/image" Target="../media/image188.png"  /><Relationship Id="rId24" Type="http://schemas.openxmlformats.org/officeDocument/2006/relationships/image" Target="../media/image189.png"  /><Relationship Id="rId25" Type="http://schemas.openxmlformats.org/officeDocument/2006/relationships/image" Target="../media/image190.png"  /><Relationship Id="rId26" Type="http://schemas.openxmlformats.org/officeDocument/2006/relationships/image" Target="../media/image191.png"  /><Relationship Id="rId27" Type="http://schemas.openxmlformats.org/officeDocument/2006/relationships/image" Target="../media/image192.png"  /><Relationship Id="rId28" Type="http://schemas.openxmlformats.org/officeDocument/2006/relationships/image" Target="../media/image193.png"  /><Relationship Id="rId29" Type="http://schemas.openxmlformats.org/officeDocument/2006/relationships/image" Target="../media/image194.png"  /><Relationship Id="rId3" Type="http://schemas.openxmlformats.org/officeDocument/2006/relationships/image" Target="../media/image168.png"  /><Relationship Id="rId30" Type="http://schemas.openxmlformats.org/officeDocument/2006/relationships/image" Target="../media/image195.png"  /><Relationship Id="rId4" Type="http://schemas.openxmlformats.org/officeDocument/2006/relationships/image" Target="../media/image169.png"  /><Relationship Id="rId5" Type="http://schemas.openxmlformats.org/officeDocument/2006/relationships/image" Target="../media/image170.png"  /><Relationship Id="rId6" Type="http://schemas.openxmlformats.org/officeDocument/2006/relationships/image" Target="../media/image171.png"  /><Relationship Id="rId7" Type="http://schemas.openxmlformats.org/officeDocument/2006/relationships/image" Target="../media/image172.png"  /><Relationship Id="rId8" Type="http://schemas.openxmlformats.org/officeDocument/2006/relationships/image" Target="../media/image173.png"  /><Relationship Id="rId9" Type="http://schemas.openxmlformats.org/officeDocument/2006/relationships/image" Target="../media/image17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04.png"  /><Relationship Id="rId11" Type="http://schemas.openxmlformats.org/officeDocument/2006/relationships/image" Target="../media/image205.png"  /><Relationship Id="rId12" Type="http://schemas.openxmlformats.org/officeDocument/2006/relationships/image" Target="../media/image206.png"  /><Relationship Id="rId13" Type="http://schemas.openxmlformats.org/officeDocument/2006/relationships/image" Target="../media/image207.png"  /><Relationship Id="rId14" Type="http://schemas.openxmlformats.org/officeDocument/2006/relationships/image" Target="../media/image208.png"  /><Relationship Id="rId15" Type="http://schemas.openxmlformats.org/officeDocument/2006/relationships/image" Target="../media/image209.png"  /><Relationship Id="rId16" Type="http://schemas.openxmlformats.org/officeDocument/2006/relationships/image" Target="../media/image210.png"  /><Relationship Id="rId17" Type="http://schemas.openxmlformats.org/officeDocument/2006/relationships/image" Target="../media/image211.png"  /><Relationship Id="rId18" Type="http://schemas.openxmlformats.org/officeDocument/2006/relationships/image" Target="../media/image212.png"  /><Relationship Id="rId19" Type="http://schemas.openxmlformats.org/officeDocument/2006/relationships/image" Target="../media/image213.png"  /><Relationship Id="rId2" Type="http://schemas.openxmlformats.org/officeDocument/2006/relationships/image" Target="../media/image196.png"  /><Relationship Id="rId20" Type="http://schemas.openxmlformats.org/officeDocument/2006/relationships/image" Target="../media/image214.png"  /><Relationship Id="rId21" Type="http://schemas.openxmlformats.org/officeDocument/2006/relationships/image" Target="../media/image215.png"  /><Relationship Id="rId22" Type="http://schemas.openxmlformats.org/officeDocument/2006/relationships/image" Target="../media/image216.png"  /><Relationship Id="rId23" Type="http://schemas.openxmlformats.org/officeDocument/2006/relationships/image" Target="../media/image217.png"  /><Relationship Id="rId24" Type="http://schemas.openxmlformats.org/officeDocument/2006/relationships/image" Target="../media/image218.png"  /><Relationship Id="rId25" Type="http://schemas.openxmlformats.org/officeDocument/2006/relationships/image" Target="../media/image219.png"  /><Relationship Id="rId26" Type="http://schemas.openxmlformats.org/officeDocument/2006/relationships/image" Target="../media/image220.png"  /><Relationship Id="rId27" Type="http://schemas.openxmlformats.org/officeDocument/2006/relationships/image" Target="../media/image221.png"  /><Relationship Id="rId28" Type="http://schemas.openxmlformats.org/officeDocument/2006/relationships/image" Target="../media/image222.png"  /><Relationship Id="rId29" Type="http://schemas.openxmlformats.org/officeDocument/2006/relationships/image" Target="../media/image223.png"  /><Relationship Id="rId3" Type="http://schemas.openxmlformats.org/officeDocument/2006/relationships/image" Target="../media/image197.png"  /><Relationship Id="rId30" Type="http://schemas.openxmlformats.org/officeDocument/2006/relationships/image" Target="../media/image224.png"  /><Relationship Id="rId31" Type="http://schemas.openxmlformats.org/officeDocument/2006/relationships/image" Target="../media/image225.png"  /><Relationship Id="rId32" Type="http://schemas.openxmlformats.org/officeDocument/2006/relationships/image" Target="../media/image226.png"  /><Relationship Id="rId33" Type="http://schemas.openxmlformats.org/officeDocument/2006/relationships/image" Target="../media/image227.png"  /><Relationship Id="rId34" Type="http://schemas.openxmlformats.org/officeDocument/2006/relationships/image" Target="../media/image228.png"  /><Relationship Id="rId35" Type="http://schemas.openxmlformats.org/officeDocument/2006/relationships/image" Target="../media/image229.png"  /><Relationship Id="rId36" Type="http://schemas.openxmlformats.org/officeDocument/2006/relationships/image" Target="../media/image230.png"  /><Relationship Id="rId37" Type="http://schemas.openxmlformats.org/officeDocument/2006/relationships/image" Target="../media/image231.png"  /><Relationship Id="rId38" Type="http://schemas.openxmlformats.org/officeDocument/2006/relationships/image" Target="../media/image232.png"  /><Relationship Id="rId39" Type="http://schemas.openxmlformats.org/officeDocument/2006/relationships/image" Target="../media/image233.png"  /><Relationship Id="rId4" Type="http://schemas.openxmlformats.org/officeDocument/2006/relationships/image" Target="../media/image198.png"  /><Relationship Id="rId40" Type="http://schemas.openxmlformats.org/officeDocument/2006/relationships/image" Target="../media/image234.png"  /><Relationship Id="rId41" Type="http://schemas.openxmlformats.org/officeDocument/2006/relationships/image" Target="../media/image235.png"  /><Relationship Id="rId42" Type="http://schemas.openxmlformats.org/officeDocument/2006/relationships/image" Target="../media/image236.png"  /><Relationship Id="rId43" Type="http://schemas.openxmlformats.org/officeDocument/2006/relationships/image" Target="../media/image237.png"  /><Relationship Id="rId44" Type="http://schemas.openxmlformats.org/officeDocument/2006/relationships/image" Target="../media/image238.png"  /><Relationship Id="rId45" Type="http://schemas.openxmlformats.org/officeDocument/2006/relationships/image" Target="../media/image239.png"  /><Relationship Id="rId46" Type="http://schemas.openxmlformats.org/officeDocument/2006/relationships/image" Target="../media/image240.png"  /><Relationship Id="rId47" Type="http://schemas.openxmlformats.org/officeDocument/2006/relationships/image" Target="../media/image241.png"  /><Relationship Id="rId48" Type="http://schemas.openxmlformats.org/officeDocument/2006/relationships/image" Target="../media/image242.png"  /><Relationship Id="rId49" Type="http://schemas.openxmlformats.org/officeDocument/2006/relationships/image" Target="../media/image243.png"  /><Relationship Id="rId5" Type="http://schemas.openxmlformats.org/officeDocument/2006/relationships/image" Target="../media/image199.png"  /><Relationship Id="rId50" Type="http://schemas.openxmlformats.org/officeDocument/2006/relationships/image" Target="../media/image244.png"  /><Relationship Id="rId51" Type="http://schemas.openxmlformats.org/officeDocument/2006/relationships/image" Target="../media/image245.png"  /><Relationship Id="rId52" Type="http://schemas.openxmlformats.org/officeDocument/2006/relationships/image" Target="../media/image246.png"  /><Relationship Id="rId53" Type="http://schemas.openxmlformats.org/officeDocument/2006/relationships/image" Target="../media/image247.png"  /><Relationship Id="rId54" Type="http://schemas.openxmlformats.org/officeDocument/2006/relationships/image" Target="../media/image248.png"  /><Relationship Id="rId55" Type="http://schemas.openxmlformats.org/officeDocument/2006/relationships/image" Target="../media/image249.png"  /><Relationship Id="rId56" Type="http://schemas.openxmlformats.org/officeDocument/2006/relationships/image" Target="../media/image250.png"  /><Relationship Id="rId57" Type="http://schemas.openxmlformats.org/officeDocument/2006/relationships/image" Target="../media/image251.png"  /><Relationship Id="rId58" Type="http://schemas.openxmlformats.org/officeDocument/2006/relationships/image" Target="../media/image252.png"  /><Relationship Id="rId59" Type="http://schemas.openxmlformats.org/officeDocument/2006/relationships/image" Target="../media/image253.png"  /><Relationship Id="rId6" Type="http://schemas.openxmlformats.org/officeDocument/2006/relationships/image" Target="../media/image200.png"  /><Relationship Id="rId60" Type="http://schemas.openxmlformats.org/officeDocument/2006/relationships/image" Target="../media/image254.png"  /><Relationship Id="rId7" Type="http://schemas.openxmlformats.org/officeDocument/2006/relationships/image" Target="../media/image201.png"  /><Relationship Id="rId8" Type="http://schemas.openxmlformats.org/officeDocument/2006/relationships/image" Target="../media/image202.png"  /><Relationship Id="rId9" Type="http://schemas.openxmlformats.org/officeDocument/2006/relationships/image" Target="../media/image20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63.png"  /><Relationship Id="rId11" Type="http://schemas.openxmlformats.org/officeDocument/2006/relationships/image" Target="../media/image264.png"  /><Relationship Id="rId12" Type="http://schemas.openxmlformats.org/officeDocument/2006/relationships/image" Target="../media/image265.png"  /><Relationship Id="rId13" Type="http://schemas.openxmlformats.org/officeDocument/2006/relationships/image" Target="../media/image266.png"  /><Relationship Id="rId14" Type="http://schemas.openxmlformats.org/officeDocument/2006/relationships/image" Target="../media/image267.png"  /><Relationship Id="rId15" Type="http://schemas.openxmlformats.org/officeDocument/2006/relationships/image" Target="../media/image268.png"  /><Relationship Id="rId16" Type="http://schemas.openxmlformats.org/officeDocument/2006/relationships/image" Target="../media/image269.png"  /><Relationship Id="rId17" Type="http://schemas.openxmlformats.org/officeDocument/2006/relationships/image" Target="../media/image270.png"  /><Relationship Id="rId18" Type="http://schemas.openxmlformats.org/officeDocument/2006/relationships/image" Target="../media/image271.png"  /><Relationship Id="rId19" Type="http://schemas.openxmlformats.org/officeDocument/2006/relationships/image" Target="../media/image272.png"  /><Relationship Id="rId2" Type="http://schemas.openxmlformats.org/officeDocument/2006/relationships/image" Target="../media/image255.png"  /><Relationship Id="rId20" Type="http://schemas.openxmlformats.org/officeDocument/2006/relationships/image" Target="../media/image273.png"  /><Relationship Id="rId21" Type="http://schemas.openxmlformats.org/officeDocument/2006/relationships/image" Target="../media/image274.png"  /><Relationship Id="rId22" Type="http://schemas.openxmlformats.org/officeDocument/2006/relationships/image" Target="../media/image275.png"  /><Relationship Id="rId23" Type="http://schemas.openxmlformats.org/officeDocument/2006/relationships/image" Target="../media/image276.png"  /><Relationship Id="rId24" Type="http://schemas.openxmlformats.org/officeDocument/2006/relationships/image" Target="../media/image277.png"  /><Relationship Id="rId25" Type="http://schemas.openxmlformats.org/officeDocument/2006/relationships/image" Target="../media/image278.png"  /><Relationship Id="rId26" Type="http://schemas.openxmlformats.org/officeDocument/2006/relationships/image" Target="../media/image279.png"  /><Relationship Id="rId27" Type="http://schemas.openxmlformats.org/officeDocument/2006/relationships/image" Target="../media/image280.png"  /><Relationship Id="rId28" Type="http://schemas.openxmlformats.org/officeDocument/2006/relationships/image" Target="../media/image281.png"  /><Relationship Id="rId29" Type="http://schemas.openxmlformats.org/officeDocument/2006/relationships/image" Target="../media/image282.png"  /><Relationship Id="rId3" Type="http://schemas.openxmlformats.org/officeDocument/2006/relationships/image" Target="../media/image256.png"  /><Relationship Id="rId30" Type="http://schemas.openxmlformats.org/officeDocument/2006/relationships/image" Target="../media/image283.png"  /><Relationship Id="rId31" Type="http://schemas.openxmlformats.org/officeDocument/2006/relationships/image" Target="../media/image284.png"  /><Relationship Id="rId32" Type="http://schemas.openxmlformats.org/officeDocument/2006/relationships/image" Target="../media/image285.png"  /><Relationship Id="rId33" Type="http://schemas.openxmlformats.org/officeDocument/2006/relationships/image" Target="../media/image286.png"  /><Relationship Id="rId34" Type="http://schemas.openxmlformats.org/officeDocument/2006/relationships/image" Target="../media/image287.png"  /><Relationship Id="rId35" Type="http://schemas.openxmlformats.org/officeDocument/2006/relationships/image" Target="../media/image288.png"  /><Relationship Id="rId36" Type="http://schemas.openxmlformats.org/officeDocument/2006/relationships/image" Target="../media/image289.png"  /><Relationship Id="rId37" Type="http://schemas.openxmlformats.org/officeDocument/2006/relationships/image" Target="../media/image290.png"  /><Relationship Id="rId38" Type="http://schemas.openxmlformats.org/officeDocument/2006/relationships/image" Target="../media/image291.png"  /><Relationship Id="rId39" Type="http://schemas.openxmlformats.org/officeDocument/2006/relationships/image" Target="../media/image292.png"  /><Relationship Id="rId4" Type="http://schemas.openxmlformats.org/officeDocument/2006/relationships/image" Target="../media/image257.png"  /><Relationship Id="rId40" Type="http://schemas.openxmlformats.org/officeDocument/2006/relationships/image" Target="../media/image293.png"  /><Relationship Id="rId41" Type="http://schemas.openxmlformats.org/officeDocument/2006/relationships/image" Target="../media/image294.png"  /><Relationship Id="rId42" Type="http://schemas.openxmlformats.org/officeDocument/2006/relationships/image" Target="../media/image295.png"  /><Relationship Id="rId5" Type="http://schemas.openxmlformats.org/officeDocument/2006/relationships/image" Target="../media/image258.png"  /><Relationship Id="rId6" Type="http://schemas.openxmlformats.org/officeDocument/2006/relationships/image" Target="../media/image259.png"  /><Relationship Id="rId7" Type="http://schemas.openxmlformats.org/officeDocument/2006/relationships/image" Target="../media/image260.png"  /><Relationship Id="rId8" Type="http://schemas.openxmlformats.org/officeDocument/2006/relationships/image" Target="../media/image261.png"  /><Relationship Id="rId9" Type="http://schemas.openxmlformats.org/officeDocument/2006/relationships/image" Target="../media/image26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04.png"  /><Relationship Id="rId11" Type="http://schemas.openxmlformats.org/officeDocument/2006/relationships/image" Target="../media/image305.png"  /><Relationship Id="rId12" Type="http://schemas.openxmlformats.org/officeDocument/2006/relationships/image" Target="../media/image306.png"  /><Relationship Id="rId13" Type="http://schemas.openxmlformats.org/officeDocument/2006/relationships/image" Target="../media/image307.png"  /><Relationship Id="rId14" Type="http://schemas.openxmlformats.org/officeDocument/2006/relationships/image" Target="../media/image308.png"  /><Relationship Id="rId15" Type="http://schemas.openxmlformats.org/officeDocument/2006/relationships/image" Target="../media/image309.png"  /><Relationship Id="rId16" Type="http://schemas.openxmlformats.org/officeDocument/2006/relationships/image" Target="../media/image310.png"  /><Relationship Id="rId17" Type="http://schemas.openxmlformats.org/officeDocument/2006/relationships/image" Target="../media/image311.png"  /><Relationship Id="rId18" Type="http://schemas.openxmlformats.org/officeDocument/2006/relationships/image" Target="../media/image312.png"  /><Relationship Id="rId19" Type="http://schemas.openxmlformats.org/officeDocument/2006/relationships/image" Target="../media/image313.png"  /><Relationship Id="rId2" Type="http://schemas.openxmlformats.org/officeDocument/2006/relationships/image" Target="../media/image296.png"  /><Relationship Id="rId20" Type="http://schemas.openxmlformats.org/officeDocument/2006/relationships/image" Target="../media/image314.png"  /><Relationship Id="rId21" Type="http://schemas.openxmlformats.org/officeDocument/2006/relationships/image" Target="../media/image315.png"  /><Relationship Id="rId22" Type="http://schemas.openxmlformats.org/officeDocument/2006/relationships/image" Target="../media/image316.png"  /><Relationship Id="rId23" Type="http://schemas.openxmlformats.org/officeDocument/2006/relationships/image" Target="../media/image317.png"  /><Relationship Id="rId24" Type="http://schemas.openxmlformats.org/officeDocument/2006/relationships/image" Target="../media/image318.png"  /><Relationship Id="rId25" Type="http://schemas.openxmlformats.org/officeDocument/2006/relationships/image" Target="../media/image319.png"  /><Relationship Id="rId26" Type="http://schemas.openxmlformats.org/officeDocument/2006/relationships/image" Target="../media/image320.png"  /><Relationship Id="rId27" Type="http://schemas.openxmlformats.org/officeDocument/2006/relationships/image" Target="../media/image321.png"  /><Relationship Id="rId28" Type="http://schemas.openxmlformats.org/officeDocument/2006/relationships/image" Target="../media/image322.png"  /><Relationship Id="rId29" Type="http://schemas.openxmlformats.org/officeDocument/2006/relationships/image" Target="../media/image323.png"  /><Relationship Id="rId3" Type="http://schemas.openxmlformats.org/officeDocument/2006/relationships/image" Target="../media/image297.png"  /><Relationship Id="rId30" Type="http://schemas.openxmlformats.org/officeDocument/2006/relationships/image" Target="../media/image324.png"  /><Relationship Id="rId4" Type="http://schemas.openxmlformats.org/officeDocument/2006/relationships/image" Target="../media/image298.png"  /><Relationship Id="rId5" Type="http://schemas.openxmlformats.org/officeDocument/2006/relationships/image" Target="../media/image299.png"  /><Relationship Id="rId6" Type="http://schemas.openxmlformats.org/officeDocument/2006/relationships/image" Target="../media/image300.png"  /><Relationship Id="rId7" Type="http://schemas.openxmlformats.org/officeDocument/2006/relationships/image" Target="../media/image301.png"  /><Relationship Id="rId8" Type="http://schemas.openxmlformats.org/officeDocument/2006/relationships/image" Target="../media/image302.png"  /><Relationship Id="rId9" Type="http://schemas.openxmlformats.org/officeDocument/2006/relationships/image" Target="../media/image30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5.png"  /><Relationship Id="rId3" Type="http://schemas.openxmlformats.org/officeDocument/2006/relationships/image" Target="../media/image256.png"  /><Relationship Id="rId4" Type="http://schemas.openxmlformats.org/officeDocument/2006/relationships/image" Target="../media/image257.png"  /><Relationship Id="rId5" Type="http://schemas.openxmlformats.org/officeDocument/2006/relationships/image" Target="../media/image258.png"  /><Relationship Id="rId6" Type="http://schemas.openxmlformats.org/officeDocument/2006/relationships/image" Target="../media/image261.png"  /><Relationship Id="rId7" Type="http://schemas.openxmlformats.org/officeDocument/2006/relationships/image" Target="../media/image262.png"  /><Relationship Id="rId8" Type="http://schemas.openxmlformats.org/officeDocument/2006/relationships/image" Target="../media/image325.png"  /><Relationship Id="rId9" Type="http://schemas.openxmlformats.org/officeDocument/2006/relationships/image" Target="../media/image3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34.png"  /><Relationship Id="rId11" Type="http://schemas.openxmlformats.org/officeDocument/2006/relationships/image" Target="../media/image335.png"  /><Relationship Id="rId12" Type="http://schemas.openxmlformats.org/officeDocument/2006/relationships/image" Target="../media/image336.png"  /><Relationship Id="rId13" Type="http://schemas.openxmlformats.org/officeDocument/2006/relationships/image" Target="../media/image337.png"  /><Relationship Id="rId14" Type="http://schemas.openxmlformats.org/officeDocument/2006/relationships/image" Target="../media/image338.png"  /><Relationship Id="rId15" Type="http://schemas.openxmlformats.org/officeDocument/2006/relationships/image" Target="../media/image339.png"  /><Relationship Id="rId16" Type="http://schemas.openxmlformats.org/officeDocument/2006/relationships/image" Target="../media/image340.png"  /><Relationship Id="rId17" Type="http://schemas.openxmlformats.org/officeDocument/2006/relationships/image" Target="../media/image341.png"  /><Relationship Id="rId18" Type="http://schemas.openxmlformats.org/officeDocument/2006/relationships/image" Target="../media/image342.png"  /><Relationship Id="rId19" Type="http://schemas.openxmlformats.org/officeDocument/2006/relationships/image" Target="../media/image343.png"  /><Relationship Id="rId2" Type="http://schemas.openxmlformats.org/officeDocument/2006/relationships/image" Target="../media/image326.png"  /><Relationship Id="rId20" Type="http://schemas.openxmlformats.org/officeDocument/2006/relationships/image" Target="../media/image344.png"  /><Relationship Id="rId21" Type="http://schemas.openxmlformats.org/officeDocument/2006/relationships/image" Target="../media/image345.png"  /><Relationship Id="rId22" Type="http://schemas.openxmlformats.org/officeDocument/2006/relationships/image" Target="../media/image346.png"  /><Relationship Id="rId23" Type="http://schemas.openxmlformats.org/officeDocument/2006/relationships/image" Target="../media/image347.png"  /><Relationship Id="rId24" Type="http://schemas.openxmlformats.org/officeDocument/2006/relationships/image" Target="../media/image348.png"  /><Relationship Id="rId25" Type="http://schemas.openxmlformats.org/officeDocument/2006/relationships/image" Target="../media/image349.png"  /><Relationship Id="rId26" Type="http://schemas.openxmlformats.org/officeDocument/2006/relationships/image" Target="../media/image350.png"  /><Relationship Id="rId27" Type="http://schemas.openxmlformats.org/officeDocument/2006/relationships/image" Target="../media/image351.png"  /><Relationship Id="rId28" Type="http://schemas.openxmlformats.org/officeDocument/2006/relationships/image" Target="../media/image352.png"  /><Relationship Id="rId29" Type="http://schemas.openxmlformats.org/officeDocument/2006/relationships/image" Target="../media/image353.png"  /><Relationship Id="rId3" Type="http://schemas.openxmlformats.org/officeDocument/2006/relationships/image" Target="../media/image327.png"  /><Relationship Id="rId30" Type="http://schemas.openxmlformats.org/officeDocument/2006/relationships/image" Target="../media/image354.png"  /><Relationship Id="rId31" Type="http://schemas.openxmlformats.org/officeDocument/2006/relationships/image" Target="../media/image355.png"  /><Relationship Id="rId4" Type="http://schemas.openxmlformats.org/officeDocument/2006/relationships/image" Target="../media/image328.png"  /><Relationship Id="rId5" Type="http://schemas.openxmlformats.org/officeDocument/2006/relationships/image" Target="../media/image329.png"  /><Relationship Id="rId6" Type="http://schemas.openxmlformats.org/officeDocument/2006/relationships/image" Target="../media/image330.png"  /><Relationship Id="rId7" Type="http://schemas.openxmlformats.org/officeDocument/2006/relationships/image" Target="../media/image331.png"  /><Relationship Id="rId8" Type="http://schemas.openxmlformats.org/officeDocument/2006/relationships/image" Target="../media/image332.png"  /><Relationship Id="rId9" Type="http://schemas.openxmlformats.org/officeDocument/2006/relationships/image" Target="../media/image3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64.png"  /><Relationship Id="rId11" Type="http://schemas.openxmlformats.org/officeDocument/2006/relationships/image" Target="../media/image365.png"  /><Relationship Id="rId12" Type="http://schemas.openxmlformats.org/officeDocument/2006/relationships/image" Target="../media/image366.png"  /><Relationship Id="rId2" Type="http://schemas.openxmlformats.org/officeDocument/2006/relationships/image" Target="../media/image356.png"  /><Relationship Id="rId3" Type="http://schemas.openxmlformats.org/officeDocument/2006/relationships/image" Target="../media/image357.png"  /><Relationship Id="rId4" Type="http://schemas.openxmlformats.org/officeDocument/2006/relationships/image" Target="../media/image358.png"  /><Relationship Id="rId5" Type="http://schemas.openxmlformats.org/officeDocument/2006/relationships/image" Target="../media/image359.png"  /><Relationship Id="rId6" Type="http://schemas.openxmlformats.org/officeDocument/2006/relationships/image" Target="../media/image360.png"  /><Relationship Id="rId7" Type="http://schemas.openxmlformats.org/officeDocument/2006/relationships/image" Target="../media/image361.png"  /><Relationship Id="rId8" Type="http://schemas.openxmlformats.org/officeDocument/2006/relationships/image" Target="../media/image362.png"  /><Relationship Id="rId9" Type="http://schemas.openxmlformats.org/officeDocument/2006/relationships/image" Target="../media/image36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6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30.png"  /><Relationship Id="rId15" Type="http://schemas.openxmlformats.org/officeDocument/2006/relationships/image" Target="../media/image31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0.png"  /><Relationship Id="rId11" Type="http://schemas.openxmlformats.org/officeDocument/2006/relationships/image" Target="../media/image41.png"  /><Relationship Id="rId12" Type="http://schemas.openxmlformats.org/officeDocument/2006/relationships/image" Target="../media/image42.png"  /><Relationship Id="rId13" Type="http://schemas.openxmlformats.org/officeDocument/2006/relationships/image" Target="../media/image43.png"  /><Relationship Id="rId14" Type="http://schemas.openxmlformats.org/officeDocument/2006/relationships/image" Target="../media/image44.png"  /><Relationship Id="rId15" Type="http://schemas.openxmlformats.org/officeDocument/2006/relationships/image" Target="../media/image45.png"  /><Relationship Id="rId16" Type="http://schemas.openxmlformats.org/officeDocument/2006/relationships/image" Target="../media/image46.png"  /><Relationship Id="rId17" Type="http://schemas.openxmlformats.org/officeDocument/2006/relationships/image" Target="../media/image47.png"  /><Relationship Id="rId18" Type="http://schemas.openxmlformats.org/officeDocument/2006/relationships/image" Target="../media/image48.png"  /><Relationship Id="rId19" Type="http://schemas.openxmlformats.org/officeDocument/2006/relationships/image" Target="../media/image49.png"  /><Relationship Id="rId2" Type="http://schemas.openxmlformats.org/officeDocument/2006/relationships/image" Target="../media/image32.png"  /><Relationship Id="rId20" Type="http://schemas.openxmlformats.org/officeDocument/2006/relationships/image" Target="../media/image50.png"  /><Relationship Id="rId21" Type="http://schemas.openxmlformats.org/officeDocument/2006/relationships/image" Target="../media/image51.png"  /><Relationship Id="rId22" Type="http://schemas.openxmlformats.org/officeDocument/2006/relationships/image" Target="../media/image52.png"  /><Relationship Id="rId23" Type="http://schemas.openxmlformats.org/officeDocument/2006/relationships/image" Target="../media/image53.png"  /><Relationship Id="rId24" Type="http://schemas.openxmlformats.org/officeDocument/2006/relationships/image" Target="../media/image54.png"  /><Relationship Id="rId25" Type="http://schemas.openxmlformats.org/officeDocument/2006/relationships/image" Target="../media/image55.png"  /><Relationship Id="rId26" Type="http://schemas.openxmlformats.org/officeDocument/2006/relationships/image" Target="../media/image56.png"  /><Relationship Id="rId27" Type="http://schemas.openxmlformats.org/officeDocument/2006/relationships/image" Target="../media/image57.png"  /><Relationship Id="rId28" Type="http://schemas.openxmlformats.org/officeDocument/2006/relationships/image" Target="../media/image58.png"  /><Relationship Id="rId29" Type="http://schemas.openxmlformats.org/officeDocument/2006/relationships/image" Target="../media/image59.png"  /><Relationship Id="rId3" Type="http://schemas.openxmlformats.org/officeDocument/2006/relationships/image" Target="../media/image33.png"  /><Relationship Id="rId30" Type="http://schemas.openxmlformats.org/officeDocument/2006/relationships/image" Target="../media/image60.png"  /><Relationship Id="rId31" Type="http://schemas.openxmlformats.org/officeDocument/2006/relationships/image" Target="../media/image61.png"  /><Relationship Id="rId32" Type="http://schemas.openxmlformats.org/officeDocument/2006/relationships/image" Target="../media/image62.png"  /><Relationship Id="rId33" Type="http://schemas.openxmlformats.org/officeDocument/2006/relationships/image" Target="../media/image63.png"  /><Relationship Id="rId34" Type="http://schemas.openxmlformats.org/officeDocument/2006/relationships/image" Target="../media/image64.png"  /><Relationship Id="rId35" Type="http://schemas.openxmlformats.org/officeDocument/2006/relationships/image" Target="../media/image65.png"  /><Relationship Id="rId36" Type="http://schemas.openxmlformats.org/officeDocument/2006/relationships/image" Target="../media/image66.png"  /><Relationship Id="rId37" Type="http://schemas.openxmlformats.org/officeDocument/2006/relationships/image" Target="../media/image67.png"  /><Relationship Id="rId38" Type="http://schemas.openxmlformats.org/officeDocument/2006/relationships/image" Target="../media/image68.png"  /><Relationship Id="rId39" Type="http://schemas.openxmlformats.org/officeDocument/2006/relationships/image" Target="../media/image69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8.png"  /><Relationship Id="rId11" Type="http://schemas.openxmlformats.org/officeDocument/2006/relationships/image" Target="../media/image79.png"  /><Relationship Id="rId12" Type="http://schemas.openxmlformats.org/officeDocument/2006/relationships/image" Target="../media/image80.png"  /><Relationship Id="rId2" Type="http://schemas.openxmlformats.org/officeDocument/2006/relationships/image" Target="../media/image70.png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Relationship Id="rId5" Type="http://schemas.openxmlformats.org/officeDocument/2006/relationships/image" Target="../media/image73.png"  /><Relationship Id="rId6" Type="http://schemas.openxmlformats.org/officeDocument/2006/relationships/image" Target="../media/image74.png"  /><Relationship Id="rId7" Type="http://schemas.openxmlformats.org/officeDocument/2006/relationships/image" Target="../media/image75.png"  /><Relationship Id="rId8" Type="http://schemas.openxmlformats.org/officeDocument/2006/relationships/image" Target="../media/image76.png"  /><Relationship Id="rId9" Type="http://schemas.openxmlformats.org/officeDocument/2006/relationships/image" Target="../media/image7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9.png"  /><Relationship Id="rId11" Type="http://schemas.openxmlformats.org/officeDocument/2006/relationships/image" Target="../media/image90.png"  /><Relationship Id="rId12" Type="http://schemas.openxmlformats.org/officeDocument/2006/relationships/image" Target="../media/image91.png"  /><Relationship Id="rId13" Type="http://schemas.openxmlformats.org/officeDocument/2006/relationships/image" Target="../media/image92.png"  /><Relationship Id="rId14" Type="http://schemas.openxmlformats.org/officeDocument/2006/relationships/image" Target="../media/image93.png"  /><Relationship Id="rId15" Type="http://schemas.openxmlformats.org/officeDocument/2006/relationships/image" Target="../media/image94.png"  /><Relationship Id="rId16" Type="http://schemas.openxmlformats.org/officeDocument/2006/relationships/image" Target="../media/image95.png"  /><Relationship Id="rId17" Type="http://schemas.openxmlformats.org/officeDocument/2006/relationships/image" Target="../media/image96.png"  /><Relationship Id="rId18" Type="http://schemas.openxmlformats.org/officeDocument/2006/relationships/image" Target="../media/image97.png"  /><Relationship Id="rId19" Type="http://schemas.openxmlformats.org/officeDocument/2006/relationships/image" Target="../media/image98.png"  /><Relationship Id="rId2" Type="http://schemas.openxmlformats.org/officeDocument/2006/relationships/image" Target="../media/image81.png"  /><Relationship Id="rId20" Type="http://schemas.openxmlformats.org/officeDocument/2006/relationships/image" Target="../media/image99.png"  /><Relationship Id="rId21" Type="http://schemas.openxmlformats.org/officeDocument/2006/relationships/image" Target="../media/image100.png"  /><Relationship Id="rId22" Type="http://schemas.openxmlformats.org/officeDocument/2006/relationships/image" Target="../media/image101.png"  /><Relationship Id="rId23" Type="http://schemas.openxmlformats.org/officeDocument/2006/relationships/image" Target="../media/image102.png"  /><Relationship Id="rId24" Type="http://schemas.openxmlformats.org/officeDocument/2006/relationships/image" Target="../media/image103.png"  /><Relationship Id="rId25" Type="http://schemas.openxmlformats.org/officeDocument/2006/relationships/image" Target="../media/image104.png"  /><Relationship Id="rId26" Type="http://schemas.openxmlformats.org/officeDocument/2006/relationships/image" Target="../media/image105.png"  /><Relationship Id="rId27" Type="http://schemas.openxmlformats.org/officeDocument/2006/relationships/image" Target="../media/image106.png"  /><Relationship Id="rId28" Type="http://schemas.openxmlformats.org/officeDocument/2006/relationships/image" Target="../media/image107.png"  /><Relationship Id="rId29" Type="http://schemas.openxmlformats.org/officeDocument/2006/relationships/image" Target="../media/image108.png"  /><Relationship Id="rId3" Type="http://schemas.openxmlformats.org/officeDocument/2006/relationships/image" Target="../media/image82.png"  /><Relationship Id="rId30" Type="http://schemas.openxmlformats.org/officeDocument/2006/relationships/image" Target="../media/image109.png"  /><Relationship Id="rId31" Type="http://schemas.openxmlformats.org/officeDocument/2006/relationships/image" Target="../media/image110.png"  /><Relationship Id="rId32" Type="http://schemas.openxmlformats.org/officeDocument/2006/relationships/image" Target="../media/image111.png"  /><Relationship Id="rId33" Type="http://schemas.openxmlformats.org/officeDocument/2006/relationships/image" Target="../media/image112.png"  /><Relationship Id="rId34" Type="http://schemas.openxmlformats.org/officeDocument/2006/relationships/image" Target="../media/image113.png"  /><Relationship Id="rId35" Type="http://schemas.openxmlformats.org/officeDocument/2006/relationships/image" Target="../media/image109.png"  /><Relationship Id="rId36" Type="http://schemas.openxmlformats.org/officeDocument/2006/relationships/image" Target="../media/image11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Relationship Id="rId8" Type="http://schemas.openxmlformats.org/officeDocument/2006/relationships/image" Target="../media/image87.png"  /><Relationship Id="rId9" Type="http://schemas.openxmlformats.org/officeDocument/2006/relationships/image" Target="../media/image8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1.png"  /><Relationship Id="rId3" Type="http://schemas.openxmlformats.org/officeDocument/2006/relationships/image" Target="../media/image102.png"  /><Relationship Id="rId4" Type="http://schemas.openxmlformats.org/officeDocument/2006/relationships/image" Target="../media/image10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1.png"  /><Relationship Id="rId3" Type="http://schemas.openxmlformats.org/officeDocument/2006/relationships/image" Target="../media/image102.png"  /><Relationship Id="rId4" Type="http://schemas.openxmlformats.org/officeDocument/2006/relationships/image" Target="../media/image10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2.png"  /><Relationship Id="rId11" Type="http://schemas.openxmlformats.org/officeDocument/2006/relationships/image" Target="../media/image123.png"  /><Relationship Id="rId12" Type="http://schemas.openxmlformats.org/officeDocument/2006/relationships/image" Target="../media/image124.png"  /><Relationship Id="rId13" Type="http://schemas.openxmlformats.org/officeDocument/2006/relationships/image" Target="../media/image125.png"  /><Relationship Id="rId14" Type="http://schemas.openxmlformats.org/officeDocument/2006/relationships/image" Target="../media/image126.png"  /><Relationship Id="rId15" Type="http://schemas.openxmlformats.org/officeDocument/2006/relationships/image" Target="../media/image127.png"  /><Relationship Id="rId16" Type="http://schemas.openxmlformats.org/officeDocument/2006/relationships/image" Target="../media/image128.png"  /><Relationship Id="rId17" Type="http://schemas.openxmlformats.org/officeDocument/2006/relationships/image" Target="../media/image129.png"  /><Relationship Id="rId18" Type="http://schemas.openxmlformats.org/officeDocument/2006/relationships/image" Target="../media/image130.png"  /><Relationship Id="rId19" Type="http://schemas.openxmlformats.org/officeDocument/2006/relationships/image" Target="../media/image131.png"  /><Relationship Id="rId2" Type="http://schemas.openxmlformats.org/officeDocument/2006/relationships/image" Target="../media/image114.png"  /><Relationship Id="rId20" Type="http://schemas.openxmlformats.org/officeDocument/2006/relationships/image" Target="../media/image132.png"  /><Relationship Id="rId21" Type="http://schemas.openxmlformats.org/officeDocument/2006/relationships/image" Target="../media/image133.png"  /><Relationship Id="rId22" Type="http://schemas.openxmlformats.org/officeDocument/2006/relationships/image" Target="../media/image134.png"  /><Relationship Id="rId23" Type="http://schemas.openxmlformats.org/officeDocument/2006/relationships/image" Target="../media/image135.png"  /><Relationship Id="rId24" Type="http://schemas.openxmlformats.org/officeDocument/2006/relationships/image" Target="../media/image136.png"  /><Relationship Id="rId25" Type="http://schemas.openxmlformats.org/officeDocument/2006/relationships/image" Target="../media/image137.png"  /><Relationship Id="rId26" Type="http://schemas.openxmlformats.org/officeDocument/2006/relationships/image" Target="../media/image138.png"  /><Relationship Id="rId27" Type="http://schemas.openxmlformats.org/officeDocument/2006/relationships/image" Target="../media/image139.png"  /><Relationship Id="rId28" Type="http://schemas.openxmlformats.org/officeDocument/2006/relationships/image" Target="../media/image140.png"  /><Relationship Id="rId29" Type="http://schemas.openxmlformats.org/officeDocument/2006/relationships/image" Target="../media/image141.png"  /><Relationship Id="rId3" Type="http://schemas.openxmlformats.org/officeDocument/2006/relationships/image" Target="../media/image115.png"  /><Relationship Id="rId30" Type="http://schemas.openxmlformats.org/officeDocument/2006/relationships/image" Target="../media/image142.png"  /><Relationship Id="rId4" Type="http://schemas.openxmlformats.org/officeDocument/2006/relationships/image" Target="../media/image116.png"  /><Relationship Id="rId5" Type="http://schemas.openxmlformats.org/officeDocument/2006/relationships/image" Target="../media/image117.png"  /><Relationship Id="rId6" Type="http://schemas.openxmlformats.org/officeDocument/2006/relationships/image" Target="../media/image118.png"  /><Relationship Id="rId7" Type="http://schemas.openxmlformats.org/officeDocument/2006/relationships/image" Target="../media/image119.png"  /><Relationship Id="rId8" Type="http://schemas.openxmlformats.org/officeDocument/2006/relationships/image" Target="../media/image120.png"  /><Relationship Id="rId9" Type="http://schemas.openxmlformats.org/officeDocument/2006/relationships/image" Target="../media/image1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1.png"  /><Relationship Id="rId11" Type="http://schemas.openxmlformats.org/officeDocument/2006/relationships/image" Target="../media/image152.png"  /><Relationship Id="rId12" Type="http://schemas.openxmlformats.org/officeDocument/2006/relationships/image" Target="../media/image153.png"  /><Relationship Id="rId13" Type="http://schemas.openxmlformats.org/officeDocument/2006/relationships/image" Target="../media/image154.png"  /><Relationship Id="rId14" Type="http://schemas.openxmlformats.org/officeDocument/2006/relationships/image" Target="../media/image155.png"  /><Relationship Id="rId15" Type="http://schemas.openxmlformats.org/officeDocument/2006/relationships/image" Target="../media/image156.png"  /><Relationship Id="rId16" Type="http://schemas.openxmlformats.org/officeDocument/2006/relationships/image" Target="../media/image157.png"  /><Relationship Id="rId17" Type="http://schemas.openxmlformats.org/officeDocument/2006/relationships/image" Target="../media/image158.png"  /><Relationship Id="rId18" Type="http://schemas.openxmlformats.org/officeDocument/2006/relationships/image" Target="../media/image159.png"  /><Relationship Id="rId19" Type="http://schemas.openxmlformats.org/officeDocument/2006/relationships/image" Target="../media/image160.png"  /><Relationship Id="rId2" Type="http://schemas.openxmlformats.org/officeDocument/2006/relationships/image" Target="../media/image143.png"  /><Relationship Id="rId20" Type="http://schemas.openxmlformats.org/officeDocument/2006/relationships/image" Target="../media/image161.png"  /><Relationship Id="rId21" Type="http://schemas.openxmlformats.org/officeDocument/2006/relationships/image" Target="../media/image162.png"  /><Relationship Id="rId22" Type="http://schemas.openxmlformats.org/officeDocument/2006/relationships/image" Target="../media/image163.png"  /><Relationship Id="rId23" Type="http://schemas.openxmlformats.org/officeDocument/2006/relationships/image" Target="../media/image164.png"  /><Relationship Id="rId24" Type="http://schemas.openxmlformats.org/officeDocument/2006/relationships/image" Target="../media/image165.png"  /><Relationship Id="rId25" Type="http://schemas.openxmlformats.org/officeDocument/2006/relationships/image" Target="../media/image166.png"  /><Relationship Id="rId3" Type="http://schemas.openxmlformats.org/officeDocument/2006/relationships/image" Target="../media/image144.png"  /><Relationship Id="rId4" Type="http://schemas.openxmlformats.org/officeDocument/2006/relationships/image" Target="../media/image145.png"  /><Relationship Id="rId5" Type="http://schemas.openxmlformats.org/officeDocument/2006/relationships/image" Target="../media/image146.png"  /><Relationship Id="rId6" Type="http://schemas.openxmlformats.org/officeDocument/2006/relationships/image" Target="../media/image147.png"  /><Relationship Id="rId7" Type="http://schemas.openxmlformats.org/officeDocument/2006/relationships/image" Target="../media/image148.png"  /><Relationship Id="rId8" Type="http://schemas.openxmlformats.org/officeDocument/2006/relationships/image" Target="../media/image149.png"  /><Relationship Id="rId9" Type="http://schemas.openxmlformats.org/officeDocument/2006/relationships/image" Target="../media/image15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71429"/>
            <a:ext cx="18285714" cy="1114286"/>
            <a:chOff x="0" y="9171429"/>
            <a:chExt cx="18285714" cy="1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71429"/>
              <a:ext cx="18285714" cy="1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1318" y="5269579"/>
            <a:ext cx="2693497" cy="6983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2365" y="1923810"/>
            <a:ext cx="1310629" cy="1335358"/>
            <a:chOff x="1642365" y="1923810"/>
            <a:chExt cx="1310629" cy="13353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050" y="1256130"/>
              <a:ext cx="2621259" cy="26707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2365" y="1923810"/>
              <a:ext cx="1310629" cy="13353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53091" y="1870381"/>
            <a:ext cx="10929623" cy="11388583"/>
            <a:chOff x="9953091" y="1870381"/>
            <a:chExt cx="10929623" cy="113885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4963873" y="-3348316"/>
              <a:ext cx="21859247" cy="2277716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9953091" y="1870381"/>
              <a:ext cx="10929623" cy="11388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72387" y="3709715"/>
            <a:ext cx="2558081" cy="2451048"/>
            <a:chOff x="11972387" y="3709715"/>
            <a:chExt cx="2558081" cy="24510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0">
              <a:off x="10693346" y="2484191"/>
              <a:ext cx="5116161" cy="490209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0">
              <a:off x="11972387" y="3709715"/>
              <a:ext cx="2558081" cy="245104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89030" y="8186182"/>
            <a:ext cx="2927671" cy="4599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9030" y="8470935"/>
            <a:ext cx="2866042" cy="459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82540" y="4248022"/>
            <a:ext cx="1525055" cy="1525055"/>
            <a:chOff x="12482540" y="4248022"/>
            <a:chExt cx="1525055" cy="15250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82540" y="4248022"/>
              <a:ext cx="1525055" cy="15250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22337" y="2205737"/>
            <a:ext cx="772540" cy="772540"/>
            <a:chOff x="1922337" y="2205737"/>
            <a:chExt cx="772540" cy="7725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60000">
              <a:off x="1922337" y="2205737"/>
              <a:ext cx="772540" cy="77254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692676" y="2486575"/>
            <a:ext cx="15177544" cy="5234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600000">
            <a:off x="11161011" y="6131362"/>
            <a:ext cx="3127389" cy="109917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062" y="9460316"/>
            <a:ext cx="3269411" cy="666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94233"/>
            <a:ext cx="3616354" cy="6920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441" y="963536"/>
            <a:ext cx="2710303" cy="8253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686855" y="197756"/>
            <a:ext cx="33754662" cy="123210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68078" y="4530131"/>
            <a:ext cx="5931652" cy="2398000"/>
            <a:chOff x="13768078" y="4530131"/>
            <a:chExt cx="5931652" cy="239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768078" y="4530131"/>
              <a:ext cx="5931652" cy="2398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3381" y="4530131"/>
            <a:ext cx="5957048" cy="2398000"/>
            <a:chOff x="6683381" y="4530131"/>
            <a:chExt cx="5957048" cy="239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683381" y="4530131"/>
              <a:ext cx="5957048" cy="239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4576" y="4532664"/>
            <a:ext cx="5901189" cy="2398000"/>
            <a:chOff x="11134576" y="4532664"/>
            <a:chExt cx="5901189" cy="2398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134576" y="4532664"/>
              <a:ext cx="5901189" cy="2398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7415" y="4090333"/>
            <a:ext cx="1780810" cy="338870"/>
            <a:chOff x="4327415" y="4090333"/>
            <a:chExt cx="1780810" cy="338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415" y="4090333"/>
              <a:ext cx="1780810" cy="338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7820" y="4593705"/>
            <a:ext cx="1045167" cy="338870"/>
            <a:chOff x="5217820" y="4593705"/>
            <a:chExt cx="1045167" cy="338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7820" y="4593705"/>
              <a:ext cx="1045167" cy="338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2987" y="5074322"/>
            <a:ext cx="3398918" cy="338870"/>
            <a:chOff x="6262987" y="5074322"/>
            <a:chExt cx="3398918" cy="338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2987" y="5074322"/>
              <a:ext cx="3398918" cy="338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93398" y="5541358"/>
            <a:ext cx="2668506" cy="338870"/>
            <a:chOff x="6993398" y="5541358"/>
            <a:chExt cx="2668506" cy="338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3398" y="5541358"/>
              <a:ext cx="2668506" cy="338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00897" y="6461181"/>
            <a:ext cx="3584274" cy="338870"/>
            <a:chOff x="10500897" y="6461181"/>
            <a:chExt cx="3584274" cy="338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0897" y="6461181"/>
              <a:ext cx="3584274" cy="338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89389" y="6920686"/>
            <a:ext cx="1791563" cy="338870"/>
            <a:chOff x="13189389" y="6920686"/>
            <a:chExt cx="1791563" cy="338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89389" y="6920686"/>
              <a:ext cx="1791563" cy="338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71429" y="7369486"/>
            <a:ext cx="1777778" cy="338870"/>
            <a:chOff x="14971429" y="7369486"/>
            <a:chExt cx="1777778" cy="338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71429" y="7369486"/>
              <a:ext cx="1777778" cy="338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38095" y="7832165"/>
            <a:ext cx="495808" cy="338870"/>
            <a:chOff x="16238095" y="7832165"/>
            <a:chExt cx="495808" cy="338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38095" y="7832165"/>
              <a:ext cx="495808" cy="338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758730" y="8294824"/>
            <a:ext cx="870412" cy="338870"/>
            <a:chOff x="16758730" y="8294824"/>
            <a:chExt cx="870412" cy="3388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58730" y="8294824"/>
              <a:ext cx="870412" cy="3388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3492" y="1556199"/>
            <a:ext cx="12507937" cy="2414212"/>
            <a:chOff x="4263492" y="1556199"/>
            <a:chExt cx="12507937" cy="24142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63492" y="1556199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67939" y="4523782"/>
            <a:ext cx="5918953" cy="2398000"/>
            <a:chOff x="1367939" y="4523782"/>
            <a:chExt cx="5918953" cy="23980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67939" y="4523782"/>
              <a:ext cx="5918953" cy="2398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283110" y="7487850"/>
            <a:ext cx="12507937" cy="2414212"/>
            <a:chOff x="4283110" y="7487850"/>
            <a:chExt cx="12507937" cy="24142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4283110" y="7487850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89037" y="2210479"/>
            <a:ext cx="643430" cy="486398"/>
            <a:chOff x="10489037" y="2210479"/>
            <a:chExt cx="643430" cy="48639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480000">
              <a:off x="10489037" y="2210479"/>
              <a:ext cx="643430" cy="48639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537078" y="5074322"/>
            <a:ext cx="4443874" cy="338870"/>
            <a:chOff x="10537078" y="5074322"/>
            <a:chExt cx="4443874" cy="33887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37078" y="5074322"/>
              <a:ext cx="4443874" cy="33887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975542" y="5559696"/>
            <a:ext cx="1471805" cy="338870"/>
            <a:chOff x="11975542" y="5559696"/>
            <a:chExt cx="1471805" cy="33887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975542" y="5559696"/>
              <a:ext cx="1471805" cy="3388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397658" y="6040139"/>
            <a:ext cx="4231484" cy="270525"/>
            <a:chOff x="13397658" y="6040139"/>
            <a:chExt cx="4231484" cy="27052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397658" y="6040139"/>
              <a:ext cx="4231484" cy="270525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62002" y="2768906"/>
            <a:ext cx="6057413" cy="62735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51887" y="2777544"/>
            <a:ext cx="3722375" cy="60687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17821" y="2771725"/>
            <a:ext cx="3252137" cy="60713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355855" y="925935"/>
            <a:ext cx="1325014" cy="48393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416903" y="1967748"/>
            <a:ext cx="8092004" cy="526963"/>
            <a:chOff x="4416903" y="1967748"/>
            <a:chExt cx="8092004" cy="52696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99338" y="1901393"/>
              <a:ext cx="10558689" cy="478384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05052" y="2171412"/>
              <a:ext cx="1703670" cy="478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30058" y="925935"/>
            <a:ext cx="613328" cy="483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40" y="594233"/>
            <a:ext cx="6414830" cy="6920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20745"/>
            <a:ext cx="5399391" cy="862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6278" y="2737783"/>
            <a:ext cx="1977659" cy="5904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1312" y="3708183"/>
            <a:ext cx="11378556" cy="5129474"/>
            <a:chOff x="4231312" y="3708183"/>
            <a:chExt cx="11378556" cy="51294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231312" y="3708183"/>
              <a:ext cx="2744453" cy="4089539"/>
              <a:chOff x="4231312" y="3708183"/>
              <a:chExt cx="2744453" cy="408953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31312" y="3708183"/>
                <a:ext cx="2744453" cy="40895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063332" y="3708183"/>
              <a:ext cx="6998855" cy="4089539"/>
              <a:chOff x="7063332" y="3708183"/>
              <a:chExt cx="6998855" cy="408953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563905" y="1663414"/>
                <a:ext cx="13997710" cy="8179077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63332" y="3708183"/>
                <a:ext cx="6998855" cy="40895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998393" y="8060989"/>
              <a:ext cx="10611475" cy="776669"/>
              <a:chOff x="4998393" y="8060989"/>
              <a:chExt cx="10611475" cy="77666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4998393" y="8060989"/>
                <a:ext cx="8245637" cy="776669"/>
                <a:chOff x="4998393" y="8060989"/>
                <a:chExt cx="8245637" cy="776669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875575" y="7672654"/>
                  <a:ext cx="16491274" cy="1553337"/>
                </a:xfrm>
                <a:prstGeom prst="rect">
                  <a:avLst/>
                </a:prstGeom>
              </p:spPr>
            </p:pic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4998393" y="8060989"/>
                  <a:ext cx="8245637" cy="776669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51519" y="8295136"/>
                <a:ext cx="6465070" cy="437956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5330989" y="8291240"/>
                <a:ext cx="1270118" cy="335483"/>
                <a:chOff x="5330989" y="8291240"/>
                <a:chExt cx="1270118" cy="335483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330989" y="8291240"/>
                  <a:ext cx="1270118" cy="335483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196447" y="8273587"/>
                <a:ext cx="1435409" cy="43537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572460" y="3843950"/>
              <a:ext cx="2227114" cy="4086448"/>
              <a:chOff x="4572460" y="3843950"/>
              <a:chExt cx="2227114" cy="408644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572460" y="3843950"/>
                <a:ext cx="2227114" cy="408644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80351" y="4314232"/>
              <a:ext cx="1669461" cy="2912290"/>
              <a:chOff x="4780351" y="4314232"/>
              <a:chExt cx="1669461" cy="291229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780351" y="4314232"/>
                <a:ext cx="1669461" cy="291229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780351" y="4301682"/>
              <a:ext cx="1669461" cy="1320680"/>
              <a:chOff x="4780351" y="4301682"/>
              <a:chExt cx="1669461" cy="132068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780351" y="4301682"/>
                <a:ext cx="1669461" cy="132068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836294" y="4350646"/>
              <a:ext cx="445370" cy="445370"/>
              <a:chOff x="4836294" y="4350646"/>
              <a:chExt cx="445370" cy="44537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960000">
                <a:off x="4836294" y="4350646"/>
                <a:ext cx="445370" cy="44537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022690" y="5041445"/>
              <a:ext cx="318203" cy="71728"/>
              <a:chOff x="6022690" y="5041445"/>
              <a:chExt cx="318203" cy="71728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269165" y="5041445"/>
                <a:ext cx="71728" cy="71728"/>
                <a:chOff x="6269165" y="5041445"/>
                <a:chExt cx="71728" cy="71728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16200000">
                  <a:off x="6269165" y="5041445"/>
                  <a:ext cx="71728" cy="71728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6145927" y="5041445"/>
                <a:ext cx="71728" cy="71728"/>
                <a:chOff x="6145927" y="5041445"/>
                <a:chExt cx="71728" cy="71728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16200000">
                  <a:off x="6145927" y="5041445"/>
                  <a:ext cx="71728" cy="71728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6022690" y="5041445"/>
                <a:ext cx="71728" cy="71728"/>
                <a:chOff x="6022690" y="5041445"/>
                <a:chExt cx="71728" cy="7172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16200000">
                  <a:off x="6022690" y="5041445"/>
                  <a:ext cx="71728" cy="7172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7063332" y="6330392"/>
              <a:ext cx="6998855" cy="1730596"/>
              <a:chOff x="7063332" y="6330392"/>
              <a:chExt cx="6998855" cy="173059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063332" y="6330392"/>
                <a:ext cx="6998855" cy="173059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579986" y="4891091"/>
              <a:ext cx="4096412" cy="1730596"/>
              <a:chOff x="6579986" y="4891091"/>
              <a:chExt cx="4096412" cy="173059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6579986" y="4891091"/>
                <a:ext cx="4096412" cy="173059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063332" y="3983110"/>
              <a:ext cx="6998855" cy="1730596"/>
              <a:chOff x="7063332" y="3983110"/>
              <a:chExt cx="6998855" cy="1730596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063332" y="3983110"/>
                <a:ext cx="6998855" cy="1730596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34152" y="4266165"/>
              <a:ext cx="2265307" cy="727478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5990343" y="4246068"/>
              <a:ext cx="603934" cy="354656"/>
              <a:chOff x="5990343" y="4246068"/>
              <a:chExt cx="603934" cy="35465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718591" y="4072792"/>
                <a:ext cx="1052646" cy="595313"/>
              </a:xfrm>
              <a:prstGeom prst="rect">
                <a:avLst/>
              </a:prstGeom>
            </p:spPr>
          </p:pic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718591" y="4119530"/>
                <a:ext cx="1052646" cy="595313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5718591" y="4159394"/>
                <a:ext cx="1052646" cy="595313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24279" y="4697139"/>
              <a:ext cx="1008714" cy="267791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8826792" y="5065118"/>
              <a:ext cx="5723165" cy="1900345"/>
              <a:chOff x="8826792" y="5065118"/>
              <a:chExt cx="5723165" cy="190034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8778681" y="5017007"/>
                <a:ext cx="4719464" cy="631454"/>
              </a:xfrm>
              <a:prstGeom prst="rect">
                <a:avLst/>
              </a:prstGeom>
            </p:spPr>
          </p:pic>
          <p:grpSp>
            <p:nvGrpSpPr>
              <p:cNvPr id="1023" name="그룹 1023"/>
              <p:cNvGrpSpPr/>
              <p:nvPr/>
            </p:nvGrpSpPr>
            <p:grpSpPr>
              <a:xfrm>
                <a:off x="8826792" y="5776907"/>
                <a:ext cx="5723165" cy="1188556"/>
                <a:chOff x="8826792" y="5776907"/>
                <a:chExt cx="5723165" cy="1188556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8778681" y="5728796"/>
                  <a:ext cx="3073473" cy="631454"/>
                </a:xfrm>
                <a:prstGeom prst="rect">
                  <a:avLst/>
                </a:prstGeom>
              </p:spPr>
            </p:pic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8778681" y="6478338"/>
                  <a:ext cx="4206197" cy="631454"/>
                </a:xfrm>
                <a:prstGeom prst="rect">
                  <a:avLst/>
                </a:prstGeom>
              </p:spPr>
            </p:pic>
          </p:grpSp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769157" y="3771397"/>
              <a:ext cx="4318683" cy="1067625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45336" y="4086871"/>
              <a:ext cx="1131703" cy="525855"/>
            </a:xfrm>
            <a:prstGeom prst="rect">
              <a:avLst/>
            </a:prstGeom>
          </p:spPr>
        </p:pic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06390" y="5782128"/>
              <a:ext cx="1182274" cy="525855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64977" y="7269448"/>
              <a:ext cx="1586017" cy="525855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769157" y="7319630"/>
              <a:ext cx="4873368" cy="418311"/>
            </a:xfrm>
            <a:prstGeom prst="rect">
              <a:avLst/>
            </a:prstGeom>
          </p:spPr>
        </p:pic>
        <p:grpSp>
          <p:nvGrpSpPr>
            <p:cNvPr id="1024" name="그룹 1024"/>
            <p:cNvGrpSpPr/>
            <p:nvPr/>
          </p:nvGrpSpPr>
          <p:grpSpPr>
            <a:xfrm>
              <a:off x="4860930" y="5198986"/>
              <a:ext cx="1736840" cy="726551"/>
              <a:chOff x="4860930" y="5198986"/>
              <a:chExt cx="1736840" cy="726551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4860930" y="5198986"/>
                <a:ext cx="1503574" cy="726551"/>
                <a:chOff x="4860930" y="5198986"/>
                <a:chExt cx="1503574" cy="726551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4109143" y="4835710"/>
                  <a:ext cx="3007148" cy="1453102"/>
                </a:xfrm>
                <a:prstGeom prst="rect">
                  <a:avLst/>
                </a:prstGeom>
              </p:spPr>
            </p:pic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4860930" y="5198986"/>
                  <a:ext cx="1503574" cy="726551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4860930" y="5325537"/>
                <a:ext cx="1503574" cy="390299"/>
                <a:chOff x="4860930" y="5325537"/>
                <a:chExt cx="1503574" cy="390299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>
                  <a:off x="4860930" y="5325537"/>
                  <a:ext cx="1503574" cy="390299"/>
                </a:xfrm>
                <a:prstGeom prst="rect">
                  <a:avLst/>
                </a:prstGeom>
              </p:spPr>
            </p:pic>
          </p:grpSp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893997" y="5226751"/>
                <a:ext cx="501031" cy="420888"/>
              </a:xfrm>
              <a:prstGeom prst="rect">
                <a:avLst/>
              </a:prstGeom>
            </p:spPr>
          </p:pic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4924262" y="5624802"/>
                <a:ext cx="751498" cy="262937"/>
              </a:xfrm>
              <a:prstGeom prst="rect">
                <a:avLst/>
              </a:prstGeom>
            </p:spPr>
          </p:pic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5422412" y="5319891"/>
                <a:ext cx="1243937" cy="283137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4857461" y="6007773"/>
              <a:ext cx="1503574" cy="726551"/>
              <a:chOff x="4857461" y="6007773"/>
              <a:chExt cx="1503574" cy="726551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4105674" y="5644498"/>
                <a:ext cx="3007148" cy="1453102"/>
              </a:xfrm>
              <a:prstGeom prst="rect">
                <a:avLst/>
              </a:prstGeom>
            </p:spPr>
          </p:pic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4857461" y="6007773"/>
                <a:ext cx="1503574" cy="72655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4857461" y="6134324"/>
              <a:ext cx="1503574" cy="390299"/>
              <a:chOff x="4857461" y="6134324"/>
              <a:chExt cx="1503574" cy="390299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4857461" y="6134324"/>
                <a:ext cx="1503574" cy="39029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5960617" y="6784388"/>
              <a:ext cx="393060" cy="393060"/>
              <a:chOff x="5960617" y="6784388"/>
              <a:chExt cx="393060" cy="393060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5764086" y="6587858"/>
                <a:ext cx="786121" cy="786121"/>
              </a:xfrm>
              <a:prstGeom prst="rect">
                <a:avLst/>
              </a:prstGeom>
            </p:spPr>
          </p:pic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5960617" y="6784388"/>
                <a:ext cx="393060" cy="393060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6052675" y="6906560"/>
              <a:ext cx="206676" cy="146862"/>
              <a:chOff x="6052675" y="6906560"/>
              <a:chExt cx="206676" cy="146862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-5400000">
                <a:off x="6052675" y="6906560"/>
                <a:ext cx="206676" cy="146862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4869322" y="6792223"/>
              <a:ext cx="393060" cy="393060"/>
              <a:chOff x="4869322" y="6792223"/>
              <a:chExt cx="393060" cy="393060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4672792" y="6595693"/>
                <a:ext cx="786121" cy="786121"/>
              </a:xfrm>
              <a:prstGeom prst="rect">
                <a:avLst/>
              </a:prstGeom>
            </p:spPr>
          </p:pic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4869322" y="6792223"/>
                <a:ext cx="393060" cy="39306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4970901" y="6871164"/>
              <a:ext cx="183882" cy="260251"/>
              <a:chOff x="4970901" y="6871164"/>
              <a:chExt cx="183882" cy="260251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4970901" y="6871164"/>
                <a:ext cx="183882" cy="260251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5387727" y="6755892"/>
              <a:ext cx="445370" cy="445370"/>
              <a:chOff x="5387727" y="6755892"/>
              <a:chExt cx="445370" cy="445370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 rot="-960000">
                <a:off x="5387727" y="6755892"/>
                <a:ext cx="445370" cy="445370"/>
              </a:xfrm>
              <a:prstGeom prst="rect">
                <a:avLst/>
              </a:prstGeom>
            </p:spPr>
          </p:pic>
        </p:grpSp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890527" y="6035536"/>
              <a:ext cx="501031" cy="420888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926787" y="6350610"/>
              <a:ext cx="752060" cy="262946"/>
            </a:xfrm>
            <a:prstGeom prst="rect">
              <a:avLst/>
            </a:prstGeom>
          </p:spPr>
        </p:pic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411003" y="6128681"/>
              <a:ext cx="1248717" cy="283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99488" y="925935"/>
            <a:ext cx="474452" cy="483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4440" y="594233"/>
            <a:ext cx="6462449" cy="6920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5393" y="920745"/>
            <a:ext cx="5466057" cy="862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56278" y="2737783"/>
            <a:ext cx="2666259" cy="5904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3813371" y="4036982"/>
            <a:ext cx="10658972" cy="4493512"/>
            <a:chOff x="3813371" y="4036982"/>
            <a:chExt cx="10658972" cy="4493512"/>
          </a:xfrm>
        </p:grpSpPr>
        <p:grpSp>
          <p:nvGrpSpPr>
            <p:cNvPr id="1005" name="그룹 1005"/>
            <p:cNvGrpSpPr/>
            <p:nvPr/>
          </p:nvGrpSpPr>
          <p:grpSpPr>
            <a:xfrm rot="0">
              <a:off x="6124472" y="4263156"/>
              <a:ext cx="8265058" cy="29657"/>
              <a:chOff x="6124472" y="4263156"/>
              <a:chExt cx="8265058" cy="2965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6124472" y="4263156"/>
                <a:ext cx="8265058" cy="296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 rot="0">
              <a:off x="3813387" y="8493331"/>
              <a:ext cx="10658940" cy="29657"/>
              <a:chOff x="3813387" y="8493331"/>
              <a:chExt cx="10658940" cy="296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3813387" y="8493331"/>
                <a:ext cx="10658940" cy="29657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3731458" y="3905462"/>
              <a:ext cx="949804" cy="75032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4489089" y="4045931"/>
              <a:ext cx="1438748" cy="48826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 rot="0">
              <a:off x="3848120" y="4923750"/>
              <a:ext cx="792888" cy="383504"/>
              <a:chOff x="3848120" y="4923750"/>
              <a:chExt cx="792888" cy="38350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3848120" y="4923750"/>
                <a:ext cx="792888" cy="38350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7429743" y="4923750"/>
              <a:ext cx="792888" cy="383504"/>
              <a:chOff x="7429743" y="4923750"/>
              <a:chExt cx="792888" cy="38350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>
                <a:off x="7429743" y="4923750"/>
                <a:ext cx="792888" cy="38350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 rot="0">
              <a:off x="8267225" y="4925404"/>
              <a:ext cx="792888" cy="383504"/>
              <a:chOff x="8267225" y="4925404"/>
              <a:chExt cx="792888" cy="3835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 rotWithShape="1">
              <a:blip r:embed="rId17"/>
              <a:stretch>
                <a:fillRect/>
              </a:stretch>
            </p:blipFill>
            <p:spPr>
              <a:xfrm>
                <a:off x="8267225" y="4925404"/>
                <a:ext cx="792888" cy="3835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 rot="0">
              <a:off x="9099789" y="4925404"/>
              <a:ext cx="792888" cy="383504"/>
              <a:chOff x="9099789" y="4925404"/>
              <a:chExt cx="792888" cy="38350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 rotWithShape="1">
              <a:blip r:embed="rId18"/>
              <a:stretch>
                <a:fillRect/>
              </a:stretch>
            </p:blipFill>
            <p:spPr>
              <a:xfrm>
                <a:off x="9099789" y="4925404"/>
                <a:ext cx="792888" cy="3835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 rot="0">
              <a:off x="3844300" y="5377841"/>
              <a:ext cx="6048377" cy="383504"/>
              <a:chOff x="3844300" y="5377841"/>
              <a:chExt cx="6048377" cy="38350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 rotWithShape="1">
              <a:blip r:embed="rId19"/>
              <a:stretch>
                <a:fillRect/>
              </a:stretch>
            </p:blipFill>
            <p:spPr>
              <a:xfrm>
                <a:off x="3844300" y="5377841"/>
                <a:ext cx="6048377" cy="3835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 rot="0">
              <a:off x="3844300" y="5833839"/>
              <a:ext cx="4356249" cy="1944823"/>
              <a:chOff x="3844300" y="5833839"/>
              <a:chExt cx="4356249" cy="194482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844300" y="5833839"/>
                <a:ext cx="4356249" cy="194482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 rot="0">
              <a:off x="8300351" y="5844811"/>
              <a:ext cx="1596774" cy="1944823"/>
              <a:chOff x="8300351" y="5844811"/>
              <a:chExt cx="1596774" cy="194482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8300351" y="5844811"/>
                <a:ext cx="1596774" cy="194482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 rot="0">
              <a:off x="8430625" y="6127229"/>
              <a:ext cx="1354213" cy="1379987"/>
              <a:chOff x="8430625" y="6127229"/>
              <a:chExt cx="1354213" cy="1379987"/>
            </a:xfrm>
          </p:grpSpPr>
          <p:grpSp>
            <p:nvGrpSpPr>
              <p:cNvPr id="1015" name="그룹 1015"/>
              <p:cNvGrpSpPr/>
              <p:nvPr/>
            </p:nvGrpSpPr>
            <p:grpSpPr>
              <a:xfrm rot="0">
                <a:off x="8430625" y="6127229"/>
                <a:ext cx="1354213" cy="1379987"/>
                <a:chOff x="8430625" y="6127229"/>
                <a:chExt cx="1354213" cy="1379987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 rotWithShape="1">
                <a:blip r:embed="rId22"/>
                <a:stretch>
                  <a:fillRect/>
                </a:stretch>
              </p:blipFill>
              <p:spPr>
                <a:xfrm>
                  <a:off x="7753518" y="5437235"/>
                  <a:ext cx="2708427" cy="2759974"/>
                </a:xfrm>
                <a:prstGeom prst="rect">
                  <a:avLst/>
                </a:prstGeom>
              </p:spPr>
            </p:pic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 rotWithShape="1">
                <a:blip r:embed="rId23"/>
                <a:stretch>
                  <a:fillRect/>
                </a:stretch>
              </p:blipFill>
              <p:spPr>
                <a:xfrm>
                  <a:off x="8430625" y="6127229"/>
                  <a:ext cx="1354213" cy="1379987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 rot="0">
                <a:off x="8682641" y="6381301"/>
                <a:ext cx="871109" cy="871109"/>
                <a:chOff x="8682641" y="6381301"/>
                <a:chExt cx="871109" cy="871109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 rotWithShape="1">
                <a:blip r:embed="rId24"/>
                <a:stretch>
                  <a:fillRect/>
                </a:stretch>
              </p:blipFill>
              <p:spPr>
                <a:xfrm rot="20640000">
                  <a:off x="8682641" y="6381301"/>
                  <a:ext cx="871109" cy="8711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 rot="0">
              <a:off x="10235327" y="4889027"/>
              <a:ext cx="4202239" cy="3223474"/>
              <a:chOff x="10235327" y="4889027"/>
              <a:chExt cx="4202239" cy="3223474"/>
            </a:xfrm>
          </p:grpSpPr>
          <p:grpSp>
            <p:nvGrpSpPr>
              <p:cNvPr id="1018" name="그룹 1018"/>
              <p:cNvGrpSpPr/>
              <p:nvPr/>
            </p:nvGrpSpPr>
            <p:grpSpPr>
              <a:xfrm rot="0">
                <a:off x="10245366" y="5506276"/>
                <a:ext cx="4165143" cy="280954"/>
                <a:chOff x="10245366" y="5506276"/>
                <a:chExt cx="4165143" cy="280954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 rotWithShape="1">
                <a:blip r:embed="rId25"/>
                <a:stretch>
                  <a:fillRect/>
                </a:stretch>
              </p:blipFill>
              <p:spPr>
                <a:xfrm>
                  <a:off x="10245366" y="5506276"/>
                  <a:ext cx="4165143" cy="280954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 rot="0">
                <a:off x="10246757" y="4889027"/>
                <a:ext cx="4172594" cy="660862"/>
                <a:chOff x="10246757" y="4889027"/>
                <a:chExt cx="4172594" cy="660862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 rotWithShape="1">
                <a:blip r:embed="rId26"/>
                <a:stretch>
                  <a:fillRect/>
                </a:stretch>
              </p:blipFill>
              <p:spPr>
                <a:xfrm>
                  <a:off x="10246757" y="4889027"/>
                  <a:ext cx="4172594" cy="660862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 rot="0">
                <a:off x="10247924" y="5430930"/>
                <a:ext cx="4172594" cy="208131"/>
                <a:chOff x="10247924" y="5430930"/>
                <a:chExt cx="4172594" cy="208131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 rotWithShape="1">
                <a:blip r:embed="rId27"/>
                <a:stretch>
                  <a:fillRect/>
                </a:stretch>
              </p:blipFill>
              <p:spPr>
                <a:xfrm>
                  <a:off x="10247924" y="5430930"/>
                  <a:ext cx="4172594" cy="208131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 rot="0">
                <a:off x="10235710" y="5911429"/>
                <a:ext cx="4194948" cy="16765"/>
                <a:chOff x="10235710" y="5911429"/>
                <a:chExt cx="4194948" cy="16765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 rotWithShape="1">
                <a:blip r:embed="rId28"/>
                <a:stretch>
                  <a:fillRect/>
                </a:stretch>
              </p:blipFill>
              <p:spPr>
                <a:xfrm>
                  <a:off x="10235710" y="5911429"/>
                  <a:ext cx="4194948" cy="1676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 rot="0">
                <a:off x="10235710" y="6379217"/>
                <a:ext cx="4194948" cy="16765"/>
                <a:chOff x="10235710" y="6379217"/>
                <a:chExt cx="4194948" cy="16765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 rotWithShape="1">
                <a:blip r:embed="rId29"/>
                <a:stretch>
                  <a:fillRect/>
                </a:stretch>
              </p:blipFill>
              <p:spPr>
                <a:xfrm>
                  <a:off x="10235710" y="6379217"/>
                  <a:ext cx="4194948" cy="16765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 rot="0">
                <a:off x="10242619" y="6847006"/>
                <a:ext cx="4194948" cy="16765"/>
                <a:chOff x="10242619" y="6847006"/>
                <a:chExt cx="4194948" cy="16765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 rotWithShape="1">
                <a:blip r:embed="rId30"/>
                <a:stretch>
                  <a:fillRect/>
                </a:stretch>
              </p:blipFill>
              <p:spPr>
                <a:xfrm>
                  <a:off x="10242619" y="6847006"/>
                  <a:ext cx="4194948" cy="16765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 rot="0">
                <a:off x="10242619" y="7314794"/>
                <a:ext cx="4194948" cy="16765"/>
                <a:chOff x="10242619" y="7314794"/>
                <a:chExt cx="4194948" cy="16765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 rotWithShape="1">
                <a:blip r:embed="rId31"/>
                <a:stretch>
                  <a:fillRect/>
                </a:stretch>
              </p:blipFill>
              <p:spPr>
                <a:xfrm>
                  <a:off x="10242619" y="7314794"/>
                  <a:ext cx="4194948" cy="1676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 rot="0">
                <a:off x="10242619" y="7782582"/>
                <a:ext cx="4194948" cy="16765"/>
                <a:chOff x="10242619" y="7782582"/>
                <a:chExt cx="4194948" cy="1676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 rotWithShape="1">
                <a:blip r:embed="rId32"/>
                <a:stretch>
                  <a:fillRect/>
                </a:stretch>
              </p:blipFill>
              <p:spPr>
                <a:xfrm>
                  <a:off x="10242619" y="7782582"/>
                  <a:ext cx="4194948" cy="16765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 rot="0">
                <a:off x="10235327" y="5420687"/>
                <a:ext cx="4194948" cy="16765"/>
                <a:chOff x="10235327" y="5420687"/>
                <a:chExt cx="4194948" cy="1676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 rotWithShape="1">
                <a:blip r:embed="rId33"/>
                <a:stretch>
                  <a:fillRect/>
                </a:stretch>
              </p:blipFill>
              <p:spPr>
                <a:xfrm>
                  <a:off x="10235327" y="5420687"/>
                  <a:ext cx="4194948" cy="16765"/>
                </a:xfrm>
                <a:prstGeom prst="rect">
                  <a:avLst/>
                </a:prstGeom>
              </p:spPr>
            </p:pic>
          </p:grpSp>
          <p:pic>
            <p:nvPicPr>
              <p:cNvPr id="84" name="Object 83"/>
              <p:cNvPicPr>
                <a:picLocks noChangeAspect="1"/>
              </p:cNvPicPr>
              <p:nvPr/>
            </p:nvPicPr>
            <p:blipFill rotWithShape="1">
              <a:blip r:embed="rId34"/>
              <a:stretch>
                <a:fillRect/>
              </a:stretch>
            </p:blipFill>
            <p:spPr>
              <a:xfrm>
                <a:off x="10663293" y="5530187"/>
                <a:ext cx="1536227" cy="2254314"/>
              </a:xfrm>
              <a:prstGeom prst="rect">
                <a:avLst/>
              </a:prstGeom>
            </p:spPr>
          </p:pic>
          <p:pic>
            <p:nvPicPr>
              <p:cNvPr id="85" name="Object 84"/>
              <p:cNvPicPr>
                <a:picLocks noChangeAspect="1"/>
              </p:cNvPicPr>
              <p:nvPr/>
            </p:nvPicPr>
            <p:blipFill rotWithShape="1">
              <a:blip r:embed="rId35"/>
              <a:stretch>
                <a:fillRect/>
              </a:stretch>
            </p:blipFill>
            <p:spPr>
              <a:xfrm>
                <a:off x="10996745" y="4916431"/>
                <a:ext cx="2614799" cy="559066"/>
              </a:xfrm>
              <a:prstGeom prst="rect">
                <a:avLst/>
              </a:prstGeom>
            </p:spPr>
          </p:pic>
          <p:pic>
            <p:nvPicPr>
              <p:cNvPr id="86" name="Object 85"/>
              <p:cNvPicPr>
                <a:picLocks noChangeAspect="1"/>
              </p:cNvPicPr>
              <p:nvPr/>
            </p:nvPicPr>
            <p:blipFill rotWithShape="1">
              <a:blip r:embed="rId36"/>
              <a:stretch>
                <a:fillRect/>
              </a:stretch>
            </p:blipFill>
            <p:spPr>
              <a:xfrm>
                <a:off x="10461677" y="5539463"/>
                <a:ext cx="327989" cy="2716095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 rotWithShape="1">
            <a:blip r:embed="rId37"/>
            <a:stretch>
              <a:fillRect/>
            </a:stretch>
          </p:blipFill>
          <p:spPr>
            <a:xfrm>
              <a:off x="3649427" y="4956623"/>
              <a:ext cx="1109160" cy="366474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 rotWithShape="1">
            <a:blip r:embed="rId38"/>
            <a:stretch>
              <a:fillRect/>
            </a:stretch>
          </p:blipFill>
          <p:spPr>
            <a:xfrm>
              <a:off x="7274722" y="4956632"/>
              <a:ext cx="1058093" cy="366474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 rotWithShape="1">
            <a:blip r:embed="rId39"/>
            <a:stretch>
              <a:fillRect/>
            </a:stretch>
          </p:blipFill>
          <p:spPr>
            <a:xfrm>
              <a:off x="8170122" y="4958280"/>
              <a:ext cx="971541" cy="366474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 rotWithShape="1">
            <a:blip r:embed="rId40"/>
            <a:stretch>
              <a:fillRect/>
            </a:stretch>
          </p:blipFill>
          <p:spPr>
            <a:xfrm>
              <a:off x="8901893" y="4958280"/>
              <a:ext cx="1106760" cy="366474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 rotWithShape="1">
            <a:blip r:embed="rId41"/>
            <a:stretch>
              <a:fillRect/>
            </a:stretch>
          </p:blipFill>
          <p:spPr>
            <a:xfrm>
              <a:off x="4362263" y="5415032"/>
              <a:ext cx="4953036" cy="353531"/>
            </a:xfrm>
            <a:prstGeom prst="rect">
              <a:avLst/>
            </a:prstGeom>
          </p:spPr>
        </p:pic>
        <p:pic>
          <p:nvPicPr>
            <p:cNvPr id="93" name="Object 92"/>
            <p:cNvPicPr>
              <a:picLocks noChangeAspect="1"/>
            </p:cNvPicPr>
            <p:nvPr/>
          </p:nvPicPr>
          <p:blipFill rotWithShape="1">
            <a:blip r:embed="rId42"/>
            <a:stretch>
              <a:fillRect/>
            </a:stretch>
          </p:blipFill>
          <p:spPr>
            <a:xfrm>
              <a:off x="5722349" y="6624417"/>
              <a:ext cx="765017" cy="35353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433094" y="2602012"/>
            <a:ext cx="17448692" cy="5039300"/>
            <a:chOff x="433094" y="2602012"/>
            <a:chExt cx="17448692" cy="5039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8291252" y="82362"/>
              <a:ext cx="34897384" cy="100786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3094" y="2602012"/>
              <a:ext cx="17448692" cy="50393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3964" y="594233"/>
            <a:ext cx="4297869" cy="6920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107407" y="3535960"/>
            <a:ext cx="1933333" cy="2199564"/>
            <a:chOff x="2107407" y="3535960"/>
            <a:chExt cx="1933333" cy="2199564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2107407" y="3535960"/>
              <a:ext cx="1929427" cy="1929427"/>
              <a:chOff x="2107407" y="3535960"/>
              <a:chExt cx="1929427" cy="192942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107407" y="3535960"/>
                <a:ext cx="1929427" cy="1929427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670242" y="5386067"/>
              <a:ext cx="871575" cy="4914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3938685" y="4562256"/>
            <a:ext cx="1950728" cy="73945"/>
            <a:chOff x="3938685" y="4562256"/>
            <a:chExt cx="1950728" cy="739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938685" y="4562256"/>
              <a:ext cx="1950728" cy="739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3907960" y="4984541"/>
            <a:ext cx="1968573" cy="73945"/>
            <a:chOff x="3907960" y="4984541"/>
            <a:chExt cx="1968573" cy="739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0800000">
              <a:off x="3907960" y="4984541"/>
              <a:ext cx="1968573" cy="7394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70767" y="4240284"/>
            <a:ext cx="2718821" cy="4786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515216" y="4669380"/>
            <a:ext cx="2573202" cy="4786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6151852" y="4344398"/>
            <a:ext cx="1269533" cy="854408"/>
            <a:chOff x="6151852" y="4344398"/>
            <a:chExt cx="1269533" cy="8544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6151852" y="4344398"/>
              <a:ext cx="1269533" cy="8544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134878" y="5377041"/>
            <a:ext cx="1296327" cy="4973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7571156" y="4704817"/>
            <a:ext cx="1641300" cy="73945"/>
            <a:chOff x="7571156" y="4704817"/>
            <a:chExt cx="1641300" cy="73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571156" y="4704817"/>
              <a:ext cx="1641300" cy="73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385638" y="6690860"/>
            <a:ext cx="2452474" cy="5707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 rot="0">
            <a:off x="8406984" y="3989652"/>
            <a:ext cx="4254269" cy="3728368"/>
            <a:chOff x="8406984" y="3989652"/>
            <a:chExt cx="4254269" cy="37283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 rot="13200000">
              <a:off x="8406984" y="3989652"/>
              <a:ext cx="4254269" cy="372836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7030788" y="4395485"/>
            <a:ext cx="2466440" cy="4786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 rot="0">
            <a:off x="9011614" y="3325091"/>
            <a:ext cx="2518209" cy="2099033"/>
            <a:chOff x="9011614" y="3325091"/>
            <a:chExt cx="2518209" cy="20990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9011614" y="3325091"/>
              <a:ext cx="2518209" cy="20990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9632145" y="5354126"/>
            <a:ext cx="1445010" cy="5218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 rot="0">
            <a:off x="11448722" y="4720538"/>
            <a:ext cx="1950728" cy="73945"/>
            <a:chOff x="11448722" y="4720538"/>
            <a:chExt cx="1950728" cy="739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1448722" y="4720538"/>
              <a:ext cx="1950728" cy="739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3564082" y="3964951"/>
            <a:ext cx="1951700" cy="1298767"/>
            <a:chOff x="13564082" y="3964951"/>
            <a:chExt cx="1951700" cy="12987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13564082" y="3964951"/>
              <a:ext cx="1951700" cy="129876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1156510" y="4398564"/>
            <a:ext cx="2369135" cy="47864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13981805" y="5384572"/>
            <a:ext cx="1269032" cy="49734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74441" y="963536"/>
            <a:ext cx="2687874" cy="82537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16854716" y="925935"/>
            <a:ext cx="554328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 rot="0">
            <a:off x="5703243" y="8212560"/>
            <a:ext cx="6227743" cy="1204270"/>
            <a:chOff x="5703243" y="8212560"/>
            <a:chExt cx="6227743" cy="120427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2589372" y="7610425"/>
              <a:ext cx="12455487" cy="240854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5703243" y="8212560"/>
              <a:ext cx="6227743" cy="12042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5294616" y="7837948"/>
            <a:ext cx="1096359" cy="1076127"/>
            <a:chOff x="5294616" y="7837948"/>
            <a:chExt cx="1096359" cy="107612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5294616" y="7837948"/>
              <a:ext cx="1096359" cy="10761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6240202" y="7987909"/>
            <a:ext cx="673785" cy="661351"/>
            <a:chOff x="6240202" y="7987909"/>
            <a:chExt cx="673785" cy="66135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 rot="1260000">
              <a:off x="6240202" y="7987909"/>
              <a:ext cx="673785" cy="66135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7340248" y="8385856"/>
            <a:ext cx="2922046" cy="1024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9676" y="2413535"/>
            <a:ext cx="16077851" cy="7038025"/>
            <a:chOff x="1069676" y="2413535"/>
            <a:chExt cx="16077851" cy="70380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6969249" y="-1105478"/>
              <a:ext cx="32155702" cy="14076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9676" y="2413535"/>
              <a:ext cx="16077851" cy="70380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99488" y="925935"/>
            <a:ext cx="474452" cy="483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10212" y="2757208"/>
            <a:ext cx="373851" cy="384399"/>
            <a:chOff x="1410212" y="2757208"/>
            <a:chExt cx="373851" cy="384399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1410212" y="2757208"/>
              <a:ext cx="373851" cy="373851"/>
              <a:chOff x="1410212" y="2757208"/>
              <a:chExt cx="373851" cy="3738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410212" y="2757208"/>
                <a:ext cx="373851" cy="37385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461183" y="2738840"/>
              <a:ext cx="417841" cy="574984"/>
            </a:xfrm>
            <a:prstGeom prst="rect">
              <a:avLst/>
            </a:prstGeom>
          </p:spPr>
        </p:pic>
      </p:grpSp>
      <p:sp>
        <p:nvSpPr>
          <p:cNvPr id="1027" name=""/>
          <p:cNvSpPr txBox="1"/>
          <p:nvPr/>
        </p:nvSpPr>
        <p:spPr>
          <a:xfrm>
            <a:off x="990600" y="944880"/>
            <a:ext cx="54102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성능 최적화 및 </a:t>
            </a:r>
            <a:r>
              <a:rPr lang="en-US" altLang="ko-KR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Ver.2</a:t>
            </a: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 개발</a:t>
            </a:r>
            <a:endParaRPr lang="ko-KR" altLang="en-US" sz="2500" b="1">
              <a:ln w="25400" cap="flat" cmpd="sng" algn="ctr">
                <a:solidFill>
                  <a:srgbClr val="787878"/>
                </a:solidFill>
                <a:prstDash val="solid"/>
                <a:miter/>
                <a:headEnd w="med" len="med"/>
                <a:tailEnd w="med" len="med"/>
              </a:ln>
              <a:solidFill>
                <a:srgbClr val="787878"/>
              </a:solidFill>
              <a:effectLst/>
              <a:latin typeface="새굴림"/>
              <a:ea typeface="새굴림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990600" y="636270"/>
            <a:ext cx="6248400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n w="12700" cap="rnd" cmpd="sng" algn="ctr">
                  <a:solidFill>
                    <a:srgbClr val="ff6969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969"/>
                </a:solidFill>
                <a:effectLst/>
                <a:latin typeface="새굴림"/>
                <a:ea typeface="새굴림"/>
              </a:rPr>
              <a:t>[What to do in the future]: Check the progress_3</a:t>
            </a:r>
            <a:endParaRPr lang="en-US" altLang="ko-KR" sz="2000" b="1">
              <a:ln w="12700" cap="rnd" cmpd="sng" algn="ctr">
                <a:solidFill>
                  <a:srgbClr val="ff6969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969"/>
              </a:solidFill>
              <a:effectLst/>
              <a:latin typeface="새굴림"/>
              <a:ea typeface="새굴림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1905000" y="2705100"/>
            <a:ext cx="2209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grpSp>
        <p:nvGrpSpPr>
          <p:cNvPr id="1057" name=""/>
          <p:cNvGrpSpPr/>
          <p:nvPr/>
        </p:nvGrpSpPr>
        <p:grpSpPr>
          <a:xfrm rot="0">
            <a:off x="2590800" y="2785252"/>
            <a:ext cx="13106399" cy="2358247"/>
            <a:chOff x="1857827" y="3928253"/>
            <a:chExt cx="13106399" cy="2358247"/>
          </a:xfrm>
        </p:grpSpPr>
        <p:grpSp>
          <p:nvGrpSpPr>
            <p:cNvPr id="1034" name=""/>
            <p:cNvGrpSpPr/>
            <p:nvPr/>
          </p:nvGrpSpPr>
          <p:grpSpPr>
            <a:xfrm rot="0">
              <a:off x="1857827" y="3928253"/>
              <a:ext cx="4648199" cy="2358247"/>
              <a:chOff x="2228798" y="4686300"/>
              <a:chExt cx="4817225" cy="845535"/>
            </a:xfrm>
          </p:grpSpPr>
          <p:pic>
            <p:nvPicPr>
              <p:cNvPr id="1031" name="Object 27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574764" y="4686300"/>
                <a:ext cx="4207036" cy="845535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033" name=""/>
              <p:cNvSpPr txBox="1"/>
              <p:nvPr/>
            </p:nvSpPr>
            <p:spPr>
              <a:xfrm>
                <a:off x="2228798" y="5041473"/>
                <a:ext cx="4817225" cy="19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3000" b="1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굴림"/>
                    <a:ea typeface="굴림"/>
                  </a:rPr>
                  <a:t>성능 최적화</a:t>
                </a:r>
                <a:endParaRPr lang="ko-KR" altLang="en-US" sz="3000" b="1">
                  <a:solidFill>
                    <a:schemeClr val="lt1"/>
                  </a:solidFill>
                  <a:latin typeface="굴림"/>
                  <a:ea typeface="굴림"/>
                </a:endParaRPr>
              </a:p>
            </p:txBody>
          </p:sp>
        </p:grpSp>
        <p:cxnSp>
          <p:nvCxnSpPr>
            <p:cNvPr id="1035" name=""/>
            <p:cNvCxnSpPr>
              <a:stCxn id="1033" idx="3"/>
              <a:endCxn id="1036" idx="1"/>
            </p:cNvCxnSpPr>
            <p:nvPr/>
          </p:nvCxnSpPr>
          <p:spPr>
            <a:xfrm flipV="1">
              <a:off x="6506026" y="5177933"/>
              <a:ext cx="3323774" cy="11989"/>
            </a:xfrm>
            <a:prstGeom prst="straightConnector1">
              <a:avLst/>
            </a:prstGeom>
            <a:ln w="57150">
              <a:solidFill>
                <a:srgbClr val="ff696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"/>
            <p:cNvSpPr txBox="1"/>
            <p:nvPr/>
          </p:nvSpPr>
          <p:spPr>
            <a:xfrm>
              <a:off x="9829800" y="4751213"/>
              <a:ext cx="5105400" cy="85344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gpt-4 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모델 사용 이외에 서비스 시간을 단축할 수 있는 방안 마련</a:t>
              </a: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.</a:t>
              </a:r>
              <a:endParaRPr lang="en-US" altLang="ko-KR" sz="25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endParaRPr>
            </a:p>
          </p:txBody>
        </p:sp>
        <p:sp>
          <p:nvSpPr>
            <p:cNvPr id="1056" name=""/>
            <p:cNvSpPr/>
            <p:nvPr/>
          </p:nvSpPr>
          <p:spPr>
            <a:xfrm>
              <a:off x="9876974" y="4529947"/>
              <a:ext cx="5087252" cy="1379506"/>
            </a:xfrm>
            <a:prstGeom prst="flowChartAlternateProcess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58" name=""/>
          <p:cNvGrpSpPr/>
          <p:nvPr/>
        </p:nvGrpSpPr>
        <p:grpSpPr>
          <a:xfrm rot="0">
            <a:off x="2590800" y="6286500"/>
            <a:ext cx="13106399" cy="2358247"/>
            <a:chOff x="1857827" y="3928253"/>
            <a:chExt cx="13106399" cy="2358247"/>
          </a:xfrm>
        </p:grpSpPr>
        <p:grpSp>
          <p:nvGrpSpPr>
            <p:cNvPr id="1059" name=""/>
            <p:cNvGrpSpPr/>
            <p:nvPr/>
          </p:nvGrpSpPr>
          <p:grpSpPr>
            <a:xfrm rot="0">
              <a:off x="1857827" y="3928253"/>
              <a:ext cx="4648199" cy="2358247"/>
              <a:chOff x="2228798" y="4686300"/>
              <a:chExt cx="4817225" cy="845535"/>
            </a:xfrm>
          </p:grpSpPr>
          <p:pic>
            <p:nvPicPr>
              <p:cNvPr id="1060" name="Object 27"/>
              <p:cNvPicPr/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74764" y="4686300"/>
                <a:ext cx="4207036" cy="845535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061" name=""/>
              <p:cNvSpPr txBox="1"/>
              <p:nvPr/>
            </p:nvSpPr>
            <p:spPr>
              <a:xfrm>
                <a:off x="2228798" y="5041473"/>
                <a:ext cx="4817225" cy="19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000" b="1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굴림"/>
                    <a:ea typeface="굴림"/>
                  </a:rPr>
                  <a:t>Ver.2</a:t>
                </a:r>
                <a:endParaRPr lang="en-US" altLang="ko-KR" sz="3000" b="1">
                  <a:solidFill>
                    <a:schemeClr val="lt1"/>
                  </a:solidFill>
                  <a:latin typeface="굴림"/>
                  <a:ea typeface="굴림"/>
                </a:endParaRPr>
              </a:p>
            </p:txBody>
          </p:sp>
        </p:grpSp>
        <p:cxnSp>
          <p:nvCxnSpPr>
            <p:cNvPr id="1062" name=""/>
            <p:cNvCxnSpPr>
              <a:stCxn id="1061" idx="3"/>
              <a:endCxn id="1063" idx="1"/>
            </p:cNvCxnSpPr>
            <p:nvPr/>
          </p:nvCxnSpPr>
          <p:spPr>
            <a:xfrm flipV="1">
              <a:off x="6506026" y="5177933"/>
              <a:ext cx="3323774" cy="11989"/>
            </a:xfrm>
            <a:prstGeom prst="straightConnector1">
              <a:avLst/>
            </a:prstGeom>
            <a:ln w="57150">
              <a:solidFill>
                <a:srgbClr val="ff696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 txBox="1"/>
            <p:nvPr/>
          </p:nvSpPr>
          <p:spPr>
            <a:xfrm>
              <a:off x="9829800" y="4577858"/>
              <a:ext cx="5105400" cy="123444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LLM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 </a:t>
              </a: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model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 파인 튜닝</a:t>
              </a: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,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 강화학습</a:t>
              </a: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,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 </a:t>
              </a: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NLP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 등을 활용하여 대화형 </a:t>
              </a:r>
              <a:r>
                <a:rPr lang="en-US" altLang="ko-KR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AI</a:t>
              </a:r>
              <a:r>
                <a:rPr lang="ko-KR" altLang="en-US" sz="2500" b="1">
                  <a:ln w="12700" cap="flat" cmpd="sng" algn="ctr">
                    <a:solidFill>
                      <a:srgbClr val="787878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787878"/>
                  </a:solidFill>
                  <a:latin typeface="굴림"/>
                  <a:ea typeface="굴림"/>
                </a:rPr>
                <a:t> 업그레이드</a:t>
              </a:r>
              <a:endParaRPr lang="ko-KR" altLang="en-US" sz="25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endParaRPr>
            </a:p>
          </p:txBody>
        </p:sp>
        <p:sp>
          <p:nvSpPr>
            <p:cNvPr id="1064" name=""/>
            <p:cNvSpPr/>
            <p:nvPr/>
          </p:nvSpPr>
          <p:spPr>
            <a:xfrm>
              <a:off x="9876974" y="4529947"/>
              <a:ext cx="5087252" cy="1379506"/>
            </a:xfrm>
            <a:prstGeom prst="flowChartAlternateProcess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524000" y="5509260"/>
            <a:ext cx="15011400" cy="3444240"/>
            <a:chOff x="1524000" y="5509260"/>
            <a:chExt cx="15011400" cy="3444240"/>
          </a:xfrm>
        </p:grpSpPr>
        <p:sp>
          <p:nvSpPr>
            <p:cNvPr id="1066" name=""/>
            <p:cNvSpPr/>
            <p:nvPr/>
          </p:nvSpPr>
          <p:spPr>
            <a:xfrm>
              <a:off x="2133600" y="5981700"/>
              <a:ext cx="14401800" cy="2971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7" name=""/>
            <p:cNvSpPr txBox="1"/>
            <p:nvPr/>
          </p:nvSpPr>
          <p:spPr>
            <a:xfrm>
              <a:off x="1524000" y="5509260"/>
              <a:ext cx="2057400" cy="47244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2500" b="1">
                  <a:solidFill>
                    <a:srgbClr val="ff0000"/>
                  </a:solidFill>
                  <a:latin typeface="굴림"/>
                  <a:ea typeface="굴림"/>
                </a:rPr>
                <a:t>보류</a:t>
              </a:r>
              <a:endParaRPr lang="ko-KR" altLang="en-US" sz="2500" b="1">
                <a:solidFill>
                  <a:srgbClr val="ff0000"/>
                </a:solidFill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bg>
      <p:bgPr shadeToTitle="0"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64" y="594233"/>
            <a:ext cx="4345488" cy="692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433094" y="2602012"/>
            <a:ext cx="17448692" cy="6309859"/>
            <a:chOff x="433094" y="2602012"/>
            <a:chExt cx="17448692" cy="63098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8291252" y="-552918"/>
              <a:ext cx="34897384" cy="12619718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3094" y="2602012"/>
              <a:ext cx="17448692" cy="63098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232500" y="4380721"/>
            <a:ext cx="1933333" cy="2198449"/>
            <a:chOff x="232500" y="4380721"/>
            <a:chExt cx="1933333" cy="2198449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232500" y="4380721"/>
              <a:ext cx="1928449" cy="1928449"/>
              <a:chOff x="232500" y="4380721"/>
              <a:chExt cx="1928449" cy="192844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32500" y="4380721"/>
                <a:ext cx="1928449" cy="1928449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95107" y="6237603"/>
              <a:ext cx="871006" cy="4681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2062849" y="5406497"/>
            <a:ext cx="1949739" cy="73907"/>
            <a:chOff x="2062849" y="5406497"/>
            <a:chExt cx="1949739" cy="739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062849" y="5406497"/>
              <a:ext cx="1949739" cy="73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2032140" y="5828567"/>
            <a:ext cx="1967576" cy="73907"/>
            <a:chOff x="2032140" y="5828567"/>
            <a:chExt cx="1967576" cy="739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0800000">
              <a:off x="2032140" y="5828567"/>
              <a:ext cx="1967576" cy="739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95398" y="5076978"/>
            <a:ext cx="2717013" cy="4976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9649" y="5505856"/>
            <a:ext cx="2571680" cy="4976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4274895" y="5188748"/>
            <a:ext cx="1268889" cy="853975"/>
            <a:chOff x="4274895" y="5188748"/>
            <a:chExt cx="1268889" cy="8539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4274895" y="5188748"/>
              <a:ext cx="1268889" cy="8539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257985" y="6228521"/>
            <a:ext cx="1295549" cy="4817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5693479" y="5548984"/>
            <a:ext cx="1640468" cy="73907"/>
            <a:chOff x="5693479" y="5548984"/>
            <a:chExt cx="1640468" cy="739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5693479" y="5548984"/>
              <a:ext cx="1640468" cy="739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828619" y="3903495"/>
            <a:ext cx="5652641" cy="5587853"/>
            <a:chOff x="5828619" y="3903495"/>
            <a:chExt cx="5652641" cy="5587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506723" y="7525976"/>
              <a:ext cx="2450737" cy="59468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 rot="0">
              <a:off x="6528883" y="4834182"/>
              <a:ext cx="4252112" cy="3726478"/>
              <a:chOff x="6528883" y="4834182"/>
              <a:chExt cx="4252112" cy="372647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 rot="13200000">
                <a:off x="6528883" y="4834182"/>
                <a:ext cx="4252112" cy="3726478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153322" y="5232099"/>
            <a:ext cx="2465394" cy="49767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 rot="0">
            <a:off x="7133207" y="4169959"/>
            <a:ext cx="2516932" cy="2097969"/>
            <a:chOff x="7133207" y="4169959"/>
            <a:chExt cx="2516932" cy="209796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7133207" y="4169959"/>
              <a:ext cx="2516932" cy="209796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7753608" y="6205998"/>
            <a:ext cx="1443770" cy="49751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9569079" y="5564698"/>
            <a:ext cx="1949739" cy="73907"/>
            <a:chOff x="9569079" y="5564698"/>
            <a:chExt cx="1949739" cy="739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9569079" y="5564698"/>
              <a:ext cx="1949739" cy="739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1683367" y="4809494"/>
            <a:ext cx="1950710" cy="1298109"/>
            <a:chOff x="11683367" y="4809494"/>
            <a:chExt cx="1950710" cy="12981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11683367" y="4809494"/>
              <a:ext cx="1950710" cy="12981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13899392" y="5027238"/>
            <a:ext cx="928777" cy="928777"/>
            <a:chOff x="13899392" y="5027238"/>
            <a:chExt cx="928777" cy="92877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13899392" y="5027238"/>
              <a:ext cx="928777" cy="92877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13681114" y="5299356"/>
            <a:ext cx="3262381" cy="633441"/>
            <a:chOff x="13681114" y="5299356"/>
            <a:chExt cx="3262381" cy="63344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 rot="16200000">
              <a:off x="13681114" y="5299356"/>
              <a:ext cx="3262381" cy="633441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277024" y="5235177"/>
            <a:ext cx="2367841" cy="49767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12101001" y="6236049"/>
            <a:ext cx="1268006" cy="48177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 rot="0">
            <a:off x="15644928" y="2989571"/>
            <a:ext cx="1828262" cy="2197628"/>
            <a:chOff x="15644928" y="2989571"/>
            <a:chExt cx="1828262" cy="2197628"/>
          </a:xfrm>
        </p:grpSpPr>
        <p:grpSp>
          <p:nvGrpSpPr>
            <p:cNvPr id="1016" name="그룹 1016"/>
            <p:cNvGrpSpPr/>
            <p:nvPr/>
          </p:nvGrpSpPr>
          <p:grpSpPr>
            <a:xfrm rot="0">
              <a:off x="15644928" y="2989571"/>
              <a:ext cx="1828262" cy="1828262"/>
              <a:chOff x="15644928" y="2989571"/>
              <a:chExt cx="1828262" cy="1828262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 rotWithShape="1">
              <a:blip r:embed="rId25"/>
              <a:stretch>
                <a:fillRect/>
              </a:stretch>
            </p:blipFill>
            <p:spPr>
              <a:xfrm>
                <a:off x="15644928" y="2989571"/>
                <a:ext cx="1828262" cy="1828262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16318570" y="4845632"/>
              <a:ext cx="631978" cy="4681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 rot="0">
            <a:off x="15308286" y="6066541"/>
            <a:ext cx="2501503" cy="2137983"/>
            <a:chOff x="15308286" y="6066541"/>
            <a:chExt cx="2501503" cy="2137983"/>
          </a:xfrm>
        </p:grpSpPr>
        <p:grpSp>
          <p:nvGrpSpPr>
            <p:cNvPr id="1018" name="그룹 1018"/>
            <p:cNvGrpSpPr/>
            <p:nvPr/>
          </p:nvGrpSpPr>
          <p:grpSpPr>
            <a:xfrm rot="0">
              <a:off x="15568738" y="6066541"/>
              <a:ext cx="2085449" cy="1752775"/>
              <a:chOff x="15568738" y="6066541"/>
              <a:chExt cx="2085449" cy="175277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 rotWithShape="1">
              <a:blip r:embed="rId27"/>
              <a:stretch>
                <a:fillRect/>
              </a:stretch>
            </p:blipFill>
            <p:spPr>
              <a:xfrm>
                <a:off x="15568738" y="6066541"/>
                <a:ext cx="2085449" cy="1752775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15087320" y="7876453"/>
              <a:ext cx="2911435" cy="47927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974441" y="963536"/>
            <a:ext cx="2710303" cy="82537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16879220" y="925935"/>
            <a:ext cx="505319" cy="48393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19" name=""/>
          <p:cNvGrpSpPr/>
          <p:nvPr/>
        </p:nvGrpSpPr>
        <p:grpSpPr>
          <a:xfrm rot="0">
            <a:off x="13563601" y="2613660"/>
            <a:ext cx="4191000" cy="5806439"/>
            <a:chOff x="1524001" y="5672861"/>
            <a:chExt cx="15011399" cy="3280638"/>
          </a:xfrm>
        </p:grpSpPr>
        <p:sp>
          <p:nvSpPr>
            <p:cNvPr id="1020" name=""/>
            <p:cNvSpPr/>
            <p:nvPr/>
          </p:nvSpPr>
          <p:spPr>
            <a:xfrm>
              <a:off x="2133600" y="5981700"/>
              <a:ext cx="14401800" cy="2971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1" name=""/>
            <p:cNvSpPr txBox="1"/>
            <p:nvPr/>
          </p:nvSpPr>
          <p:spPr>
            <a:xfrm>
              <a:off x="1524001" y="5672861"/>
              <a:ext cx="3821083" cy="26692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2500" b="1">
                  <a:solidFill>
                    <a:srgbClr val="ff0000"/>
                  </a:solidFill>
                  <a:latin typeface="굴림"/>
                  <a:ea typeface="굴림"/>
                </a:rPr>
                <a:t>보류</a:t>
              </a:r>
              <a:endParaRPr lang="ko-KR" altLang="en-US" sz="2500" b="1">
                <a:solidFill>
                  <a:srgbClr val="ff0000"/>
                </a:solidFill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71429"/>
            <a:ext cx="18285714" cy="1114286"/>
            <a:chOff x="0" y="9171429"/>
            <a:chExt cx="18285714" cy="1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71429"/>
              <a:ext cx="18285714" cy="1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109" y="9438106"/>
            <a:ext cx="2927671" cy="4599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109" y="9703809"/>
            <a:ext cx="2866042" cy="459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94104" y="2744467"/>
            <a:ext cx="3097506" cy="3156458"/>
            <a:chOff x="7594104" y="2744467"/>
            <a:chExt cx="3097506" cy="31564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594104" y="2744467"/>
              <a:ext cx="3097506" cy="3156458"/>
              <a:chOff x="7594104" y="2744467"/>
              <a:chExt cx="3097506" cy="315645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45351" y="1166238"/>
                <a:ext cx="6195012" cy="6312917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94104" y="2744467"/>
                <a:ext cx="3097506" cy="31564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70543" y="3325610"/>
              <a:ext cx="1992497" cy="1992497"/>
              <a:chOff x="8170543" y="3325610"/>
              <a:chExt cx="1992497" cy="19924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8170543" y="3325610"/>
                <a:ext cx="1992497" cy="199249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6760" y="6012173"/>
            <a:ext cx="5580263" cy="8525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573" y="6535402"/>
            <a:ext cx="6262546" cy="5231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51201" y="9272887"/>
            <a:ext cx="3127389" cy="1099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5767" y="-1038655"/>
            <a:ext cx="11982072" cy="11982072"/>
            <a:chOff x="2825767" y="-1038655"/>
            <a:chExt cx="11982072" cy="119820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25767" y="-1038655"/>
              <a:ext cx="11982072" cy="11982072"/>
              <a:chOff x="2825767" y="-1038655"/>
              <a:chExt cx="11982072" cy="119820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165269" y="-7029691"/>
                <a:ext cx="23964143" cy="23964143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25767" y="-1038655"/>
                <a:ext cx="11982072" cy="1198207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357721" y="493300"/>
              <a:ext cx="8918163" cy="8918163"/>
              <a:chOff x="4357721" y="493300"/>
              <a:chExt cx="8918163" cy="891816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01360" y="-3965782"/>
                <a:ext cx="17836326" cy="17836326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57721" y="493300"/>
                <a:ext cx="8918163" cy="891816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68653" y="1904232"/>
              <a:ext cx="6096298" cy="6096298"/>
              <a:chOff x="5768653" y="1904232"/>
              <a:chExt cx="6096298" cy="609629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0504" y="-1143917"/>
                <a:ext cx="12192596" cy="12192596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68653" y="1904232"/>
                <a:ext cx="6096298" cy="609629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975877" y="2743171"/>
            <a:ext cx="3681852" cy="3751926"/>
            <a:chOff x="6975877" y="2743171"/>
            <a:chExt cx="3681852" cy="37519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4950" y="867208"/>
              <a:ext cx="7363704" cy="7503852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5877" y="2743171"/>
              <a:ext cx="3681852" cy="3751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61061" y="3433948"/>
            <a:ext cx="2368383" cy="2368383"/>
            <a:chOff x="7661061" y="3433948"/>
            <a:chExt cx="2368383" cy="23683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60000">
              <a:off x="7661061" y="3433948"/>
              <a:ext cx="2368383" cy="23683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85423" y="4752469"/>
            <a:ext cx="6170713" cy="5623969"/>
            <a:chOff x="9485423" y="4752469"/>
            <a:chExt cx="6170713" cy="56239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8922" y="2399340"/>
              <a:ext cx="12341427" cy="1124793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5423" y="4752469"/>
              <a:ext cx="6170713" cy="562396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80091" y="6262452"/>
            <a:ext cx="4369114" cy="1567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72014"/>
            <a:ext cx="1316097" cy="6793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4984" y="4952381"/>
            <a:ext cx="16146357" cy="4075645"/>
            <a:chOff x="1034984" y="4952381"/>
            <a:chExt cx="16146357" cy="40756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038195" y="2914558"/>
              <a:ext cx="32292715" cy="815129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984" y="4952381"/>
              <a:ext cx="16146357" cy="4075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2011" y="5566445"/>
            <a:ext cx="2462127" cy="2462127"/>
            <a:chOff x="3022011" y="5566445"/>
            <a:chExt cx="2462127" cy="24621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011" y="5566445"/>
              <a:ext cx="2462127" cy="24621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4392" y="5566445"/>
            <a:ext cx="2462127" cy="2462127"/>
            <a:chOff x="2974392" y="5566445"/>
            <a:chExt cx="2462127" cy="24621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4392" y="5566445"/>
              <a:ext cx="2462127" cy="2462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9034" y="5566445"/>
            <a:ext cx="2462127" cy="2462127"/>
            <a:chOff x="9809034" y="5566445"/>
            <a:chExt cx="2462127" cy="246212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809034" y="5566445"/>
              <a:ext cx="2462127" cy="2462127"/>
              <a:chOff x="9809034" y="5566445"/>
              <a:chExt cx="2462127" cy="246212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09034" y="5566445"/>
                <a:ext cx="2462127" cy="24621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809034" y="5566445"/>
              <a:ext cx="2462127" cy="2462127"/>
              <a:chOff x="9809034" y="5566445"/>
              <a:chExt cx="2462127" cy="246212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809034" y="5566445"/>
                <a:ext cx="2462127" cy="246212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701193" y="6086400"/>
            <a:ext cx="11508702" cy="1284489"/>
            <a:chOff x="5701193" y="6086400"/>
            <a:chExt cx="11508702" cy="12844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6700" y="6029563"/>
              <a:ext cx="2556108" cy="151385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6910" y="6012116"/>
              <a:ext cx="725382" cy="158162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59024" y="5981744"/>
              <a:ext cx="1953861" cy="157876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78738" y="6012116"/>
              <a:ext cx="725373" cy="15816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91670" y="7595889"/>
            <a:ext cx="4872921" cy="802206"/>
            <a:chOff x="5691670" y="7595889"/>
            <a:chExt cx="4872921" cy="8022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692889" y="7598422"/>
              <a:ext cx="3178359" cy="357117"/>
              <a:chOff x="5692889" y="7598422"/>
              <a:chExt cx="3178359" cy="35711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692889" y="7598422"/>
                <a:ext cx="1561622" cy="357117"/>
                <a:chOff x="5692889" y="7598422"/>
                <a:chExt cx="1561622" cy="35711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692889" y="7598422"/>
                  <a:ext cx="1561622" cy="357117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00271" y="7595258"/>
                <a:ext cx="1446461" cy="4577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367187" y="7595889"/>
              <a:ext cx="3197403" cy="357117"/>
              <a:chOff x="7367187" y="7595889"/>
              <a:chExt cx="3197403" cy="35711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367187" y="7595889"/>
                <a:ext cx="1561622" cy="357117"/>
                <a:chOff x="7367187" y="7595889"/>
                <a:chExt cx="1561622" cy="357117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367187" y="7595889"/>
                  <a:ext cx="1561622" cy="357117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493614" y="7592725"/>
                <a:ext cx="1355576" cy="4577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91670" y="8040489"/>
              <a:ext cx="3168835" cy="357117"/>
              <a:chOff x="5691670" y="8040489"/>
              <a:chExt cx="3168835" cy="357117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5691670" y="8040489"/>
                <a:ext cx="1372230" cy="357117"/>
                <a:chOff x="5691670" y="8040489"/>
                <a:chExt cx="1372230" cy="357117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691670" y="8040489"/>
                  <a:ext cx="1372230" cy="357117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789528" y="8037325"/>
                <a:ext cx="1235147" cy="45777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157524" y="8040978"/>
              <a:ext cx="3197395" cy="357117"/>
              <a:chOff x="7157524" y="8040978"/>
              <a:chExt cx="3197395" cy="357117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7157524" y="8040978"/>
                <a:ext cx="1372919" cy="357117"/>
                <a:chOff x="7157524" y="8040978"/>
                <a:chExt cx="1372919" cy="357117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7157524" y="8040978"/>
                  <a:ext cx="1372919" cy="357117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283943" y="8037817"/>
                <a:ext cx="1237214" cy="457776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2589213" y="7625089"/>
            <a:ext cx="1063388" cy="357117"/>
            <a:chOff x="12589213" y="7625089"/>
            <a:chExt cx="1063388" cy="35711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589213" y="7625089"/>
              <a:ext cx="1063388" cy="357117"/>
              <a:chOff x="12589213" y="7625089"/>
              <a:chExt cx="1063388" cy="35711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589213" y="7625089"/>
                <a:ext cx="1063388" cy="357117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97210" y="7625771"/>
              <a:ext cx="914808" cy="452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55457" y="7615565"/>
            <a:ext cx="3197403" cy="357117"/>
            <a:chOff x="13755457" y="7615565"/>
            <a:chExt cx="3197403" cy="35711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3755457" y="7615565"/>
              <a:ext cx="1561622" cy="357117"/>
              <a:chOff x="13755457" y="7615565"/>
              <a:chExt cx="1561622" cy="35711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755457" y="7615565"/>
                <a:ext cx="1561622" cy="357117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881884" y="7612401"/>
              <a:ext cx="1355576" cy="45777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87481" y="8059292"/>
            <a:ext cx="3168835" cy="357117"/>
            <a:chOff x="12587481" y="8059292"/>
            <a:chExt cx="3168835" cy="35711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2587481" y="8059292"/>
              <a:ext cx="1372230" cy="357117"/>
              <a:chOff x="12587481" y="8059292"/>
              <a:chExt cx="1372230" cy="35711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587481" y="8059292"/>
                <a:ext cx="1372230" cy="357117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685339" y="8056128"/>
              <a:ext cx="1235147" cy="45777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053335" y="8059781"/>
            <a:ext cx="3197395" cy="357117"/>
            <a:chOff x="14053335" y="8059781"/>
            <a:chExt cx="3197395" cy="35711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4053335" y="8059781"/>
              <a:ext cx="1372919" cy="357117"/>
              <a:chOff x="14053335" y="8059781"/>
              <a:chExt cx="1372919" cy="35711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053335" y="8059781"/>
                <a:ext cx="1372919" cy="357117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179754" y="8056620"/>
              <a:ext cx="1237214" cy="457776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4440" y="963536"/>
            <a:ext cx="2837933" cy="830752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687820" y="919049"/>
            <a:ext cx="8326328" cy="50459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-227042" y="2655782"/>
            <a:ext cx="18708700" cy="1181730"/>
            <a:chOff x="-227042" y="2655782"/>
            <a:chExt cx="18708700" cy="118173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9581392" y="2064917"/>
              <a:ext cx="37417400" cy="2363460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-227042" y="2655782"/>
              <a:ext cx="18708700" cy="118173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030940" y="2038298"/>
            <a:ext cx="2371562" cy="2416698"/>
            <a:chOff x="2030940" y="2038298"/>
            <a:chExt cx="2371562" cy="241669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2030940" y="2038298"/>
              <a:ext cx="2371562" cy="2416698"/>
              <a:chOff x="2030940" y="2038298"/>
              <a:chExt cx="2371562" cy="241669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845159" y="829950"/>
                <a:ext cx="4743123" cy="4833395"/>
              </a:xfrm>
              <a:prstGeom prst="rect">
                <a:avLst/>
              </a:prstGeom>
            </p:spPr>
          </p:pic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030940" y="2038298"/>
                <a:ext cx="2371562" cy="241669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2472282" y="2483243"/>
              <a:ext cx="1525527" cy="1525527"/>
              <a:chOff x="2472282" y="2483243"/>
              <a:chExt cx="1525527" cy="1525527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-960000">
                <a:off x="2472282" y="2483243"/>
                <a:ext cx="1525527" cy="1525527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4688355" y="2968123"/>
            <a:ext cx="3533070" cy="566284"/>
            <a:chOff x="4688355" y="2968123"/>
            <a:chExt cx="3533070" cy="56628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42043" y="2779111"/>
              <a:ext cx="3077634" cy="1089710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4688355" y="2968123"/>
              <a:ext cx="1886216" cy="532421"/>
              <a:chOff x="4688355" y="2968123"/>
              <a:chExt cx="1886216" cy="532421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4688355" y="2968123"/>
                <a:ext cx="1886216" cy="532421"/>
                <a:chOff x="4688355" y="2968123"/>
                <a:chExt cx="1886216" cy="532421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4688355" y="2968123"/>
                  <a:ext cx="1886216" cy="532421"/>
                </a:xfrm>
                <a:prstGeom prst="rect">
                  <a:avLst/>
                </a:prstGeom>
              </p:spPr>
            </p:pic>
          </p:grpSp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4671266" y="2888152"/>
                <a:ext cx="2186283" cy="9757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3488" y="630214"/>
            <a:ext cx="3596459" cy="666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7595" y="4103550"/>
            <a:ext cx="4858486" cy="3207619"/>
            <a:chOff x="1107595" y="4103550"/>
            <a:chExt cx="4858486" cy="320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595" y="4103550"/>
              <a:ext cx="4858486" cy="320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2267" y="7398533"/>
            <a:ext cx="5124539" cy="418165"/>
            <a:chOff x="6652267" y="7398533"/>
            <a:chExt cx="5124539" cy="41816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652267" y="7398533"/>
              <a:ext cx="2446555" cy="418165"/>
              <a:chOff x="6652267" y="7398533"/>
              <a:chExt cx="2446555" cy="41816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52267" y="7398533"/>
                <a:ext cx="2446555" cy="41816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8675" y="7390494"/>
              <a:ext cx="2288710" cy="55335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161017" y="7398533"/>
              <a:ext cx="2615788" cy="418165"/>
              <a:chOff x="9161017" y="7398533"/>
              <a:chExt cx="2615788" cy="41816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61017" y="7398533"/>
                <a:ext cx="2615788" cy="418165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9332" y="7390494"/>
              <a:ext cx="2518195" cy="5533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3672" y="3339976"/>
            <a:ext cx="9884314" cy="14879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4441" y="963536"/>
            <a:ext cx="3075466" cy="8331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65192" y="925935"/>
            <a:ext cx="409633" cy="4839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3697" y="4397211"/>
            <a:ext cx="10625984" cy="3425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74438" y="4667376"/>
            <a:ext cx="3455191" cy="3455191"/>
            <a:chOff x="974438" y="4667376"/>
            <a:chExt cx="3455191" cy="34551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753158" y="2939780"/>
              <a:ext cx="6910383" cy="69103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74438" y="4667376"/>
              <a:ext cx="3455191" cy="3455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081953" y="2642726"/>
            <a:ext cx="11484848" cy="2285714"/>
            <a:chOff x="6081953" y="2642726"/>
            <a:chExt cx="11484848" cy="2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39529" y="1499869"/>
              <a:ext cx="22969696" cy="45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81953" y="2642726"/>
              <a:ext cx="11484848" cy="2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71230" y="3462859"/>
            <a:ext cx="10425242" cy="15142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6502159" y="2919383"/>
            <a:ext cx="3088579" cy="464862"/>
            <a:chOff x="6502159" y="2919383"/>
            <a:chExt cx="3088579" cy="4648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502159" y="2919383"/>
              <a:ext cx="3088579" cy="4648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16802" y="2915745"/>
            <a:ext cx="3032440" cy="6190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6081953" y="8036312"/>
            <a:ext cx="11484848" cy="1684971"/>
            <a:chOff x="6081953" y="8036312"/>
            <a:chExt cx="11484848" cy="16849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339529" y="7193826"/>
              <a:ext cx="22969696" cy="336994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081953" y="8036312"/>
              <a:ext cx="11484848" cy="16849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961706" y="8745580"/>
            <a:ext cx="9082984" cy="9046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6502159" y="8248433"/>
            <a:ext cx="3336225" cy="464862"/>
            <a:chOff x="6502159" y="8248433"/>
            <a:chExt cx="3336225" cy="4648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502159" y="8248433"/>
              <a:ext cx="3336225" cy="4648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383764" y="8244802"/>
            <a:ext cx="3507859" cy="6190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4610073" y="6397596"/>
            <a:ext cx="1471883" cy="42857"/>
            <a:chOff x="4610073" y="6397596"/>
            <a:chExt cx="1471883" cy="428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4610073" y="6397596"/>
              <a:ext cx="1471883" cy="4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3883815" y="4265735"/>
            <a:ext cx="2312591" cy="42857"/>
            <a:chOff x="3883815" y="4265735"/>
            <a:chExt cx="2312591" cy="428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 rot="20040000">
              <a:off x="3883815" y="4265735"/>
              <a:ext cx="2312591" cy="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3995243" y="8014883"/>
            <a:ext cx="2209898" cy="42857"/>
            <a:chOff x="3995243" y="8014883"/>
            <a:chExt cx="2209898" cy="428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1620000">
              <a:off x="3995243" y="8014883"/>
              <a:ext cx="2209898" cy="4285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858449" y="6738926"/>
            <a:ext cx="3358136" cy="9775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 rot="0">
            <a:off x="1825764" y="5217350"/>
            <a:ext cx="1745604" cy="1644821"/>
            <a:chOff x="1825764" y="5217350"/>
            <a:chExt cx="1745604" cy="164482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142705" y="6290548"/>
              <a:ext cx="2720732" cy="80673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 rot="0">
              <a:off x="2124017" y="5217350"/>
              <a:ext cx="1112845" cy="1134025"/>
              <a:chOff x="2124017" y="5217350"/>
              <a:chExt cx="1112845" cy="1134025"/>
            </a:xfrm>
          </p:grpSpPr>
          <p:grpSp>
            <p:nvGrpSpPr>
              <p:cNvPr id="1011" name="그룹 1011"/>
              <p:cNvGrpSpPr/>
              <p:nvPr/>
            </p:nvGrpSpPr>
            <p:grpSpPr>
              <a:xfrm rot="0">
                <a:off x="2124017" y="5217350"/>
                <a:ext cx="1112845" cy="1134025"/>
                <a:chOff x="2124017" y="5217350"/>
                <a:chExt cx="1112845" cy="1134025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 rotWithShape="1">
                <a:blip r:embed="rId19"/>
                <a:stretch>
                  <a:fillRect/>
                </a:stretch>
              </p:blipFill>
              <p:spPr>
                <a:xfrm>
                  <a:off x="1567595" y="4650337"/>
                  <a:ext cx="2225690" cy="2268049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 rotWithShape="1">
                <a:blip r:embed="rId20"/>
                <a:stretch>
                  <a:fillRect/>
                </a:stretch>
              </p:blipFill>
              <p:spPr>
                <a:xfrm>
                  <a:off x="2124017" y="5217350"/>
                  <a:ext cx="1112845" cy="1134025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 rot="0">
                <a:off x="2331115" y="5426138"/>
                <a:ext cx="715847" cy="715847"/>
                <a:chOff x="2331115" y="5426138"/>
                <a:chExt cx="715847" cy="71584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 rotWithShape="1">
                <a:blip r:embed="rId21"/>
                <a:stretch>
                  <a:fillRect/>
                </a:stretch>
              </p:blipFill>
              <p:spPr>
                <a:xfrm rot="20640000">
                  <a:off x="2331115" y="5426138"/>
                  <a:ext cx="715847" cy="71584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16960782" y="925935"/>
            <a:ext cx="418424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993488" y="630214"/>
            <a:ext cx="3614440" cy="66652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974441" y="963536"/>
            <a:ext cx="3097980" cy="8331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0">
            <a:off x="6081953" y="5538663"/>
            <a:ext cx="11484848" cy="1712619"/>
            <a:chOff x="6081953" y="5538663"/>
            <a:chExt cx="11484848" cy="17126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339529" y="4682353"/>
              <a:ext cx="22969696" cy="3425238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6081953" y="5538663"/>
              <a:ext cx="11484848" cy="171261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6971230" y="6320144"/>
            <a:ext cx="8812784" cy="89998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 rot="0">
            <a:off x="6483111" y="5776758"/>
            <a:ext cx="5121869" cy="464862"/>
            <a:chOff x="6483111" y="5776758"/>
            <a:chExt cx="5121869" cy="46486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6483111" y="5776758"/>
              <a:ext cx="5121869" cy="4648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5713410" y="2171700"/>
            <a:ext cx="915990" cy="915990"/>
            <a:chOff x="5676339" y="2100705"/>
            <a:chExt cx="915990" cy="91599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5676339" y="2100705"/>
              <a:ext cx="915990" cy="9159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 rot="0">
            <a:off x="5664235" y="5053225"/>
            <a:ext cx="933333" cy="933333"/>
            <a:chOff x="5664235" y="5053225"/>
            <a:chExt cx="933333" cy="93333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5664235" y="5053225"/>
              <a:ext cx="933333" cy="93333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6661154" y="5774183"/>
            <a:ext cx="4829650" cy="62222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4209741" y="2247980"/>
            <a:ext cx="4311707" cy="59615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4198354" y="5151488"/>
            <a:ext cx="4359297" cy="592983"/>
          </a:xfrm>
          <a:prstGeom prst="rect">
            <a:avLst/>
          </a:prstGeom>
        </p:spPr>
      </p:pic>
      <p:grpSp>
        <p:nvGrpSpPr>
          <p:cNvPr id="1018" name="그룹 1015"/>
          <p:cNvGrpSpPr/>
          <p:nvPr/>
        </p:nvGrpSpPr>
        <p:grpSpPr>
          <a:xfrm rot="0">
            <a:off x="5713410" y="7580310"/>
            <a:ext cx="915990" cy="915990"/>
            <a:chOff x="5676339" y="2100705"/>
            <a:chExt cx="915990" cy="915990"/>
          </a:xfrm>
        </p:grpSpPr>
        <p:pic>
          <p:nvPicPr>
            <p:cNvPr id="1019" name="Object 58"/>
            <p:cNvPicPr>
              <a:picLocks noChangeAspect="1"/>
            </p:cNvPicPr>
            <p:nvPr/>
          </p:nvPicPr>
          <p:blipFill rotWithShape="1">
            <a:blip r:embed="rId35"/>
            <a:stretch>
              <a:fillRect/>
            </a:stretch>
          </p:blipFill>
          <p:spPr>
            <a:xfrm>
              <a:off x="5676339" y="2100705"/>
              <a:ext cx="915990" cy="915990"/>
            </a:xfrm>
            <a:prstGeom prst="rect">
              <a:avLst/>
            </a:prstGeom>
          </p:spPr>
        </p:pic>
      </p:grpSp>
      <p:pic>
        <p:nvPicPr>
          <p:cNvPr id="1020" name="Object 64"/>
          <p:cNvPicPr>
            <a:picLocks noChangeAspect="1"/>
          </p:cNvPicPr>
          <p:nvPr/>
        </p:nvPicPr>
        <p:blipFill rotWithShape="1">
          <a:blip r:embed="rId36"/>
          <a:stretch>
            <a:fillRect/>
          </a:stretch>
        </p:blipFill>
        <p:spPr>
          <a:xfrm>
            <a:off x="4298894" y="7658100"/>
            <a:ext cx="4311707" cy="596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60782" y="925935"/>
            <a:ext cx="418424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990600" y="636270"/>
            <a:ext cx="1447800" cy="392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n w="12700" cap="rnd" cmpd="sng" algn="ctr">
                  <a:solidFill>
                    <a:srgbClr val="ff6969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969"/>
                </a:solidFill>
                <a:effectLst/>
                <a:latin typeface="새굴림"/>
                <a:ea typeface="새굴림"/>
              </a:rPr>
              <a:t>profile</a:t>
            </a:r>
            <a:endParaRPr lang="en-US" altLang="ko-KR" sz="2000" b="1">
              <a:ln w="12700" cap="rnd" cmpd="sng" algn="ctr">
                <a:solidFill>
                  <a:srgbClr val="ff6969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969"/>
              </a:solidFill>
              <a:effectLst/>
              <a:latin typeface="새굴림"/>
              <a:ea typeface="새굴림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914400" y="944880"/>
            <a:ext cx="6781800" cy="472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프로파일링</a:t>
            </a:r>
            <a:r>
              <a:rPr lang="en-US" altLang="ko-KR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(</a:t>
            </a: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gpt-3.5-turbo</a:t>
            </a:r>
            <a:r>
              <a:rPr lang="en-US" altLang="ko-KR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)</a:t>
            </a: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 </a:t>
            </a:r>
            <a:endParaRPr lang="ko-KR" altLang="en-US" sz="2500" b="1">
              <a:ln w="25400" cap="flat" cmpd="sng" algn="ctr">
                <a:solidFill>
                  <a:srgbClr val="787878"/>
                </a:solidFill>
                <a:prstDash val="solid"/>
                <a:miter/>
                <a:headEnd w="med" len="med"/>
                <a:tailEnd w="med" len="med"/>
              </a:ln>
              <a:solidFill>
                <a:srgbClr val="787878"/>
              </a:solidFill>
              <a:effectLst/>
              <a:latin typeface="새굴림"/>
              <a:ea typeface="새굴림"/>
            </a:endParaRPr>
          </a:p>
        </p:txBody>
      </p:sp>
      <p:sp>
        <p:nvSpPr>
          <p:cNvPr id="1027" name=""/>
          <p:cNvSpPr/>
          <p:nvPr/>
        </p:nvSpPr>
        <p:spPr>
          <a:xfrm>
            <a:off x="2265997" y="2245995"/>
            <a:ext cx="1620202" cy="1620202"/>
          </a:xfrm>
          <a:prstGeom prst="ellipse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굴림"/>
                <a:ea typeface="굴림"/>
              </a:rPr>
              <a:t>TTS</a:t>
            </a:r>
            <a:endParaRPr lang="en-US" altLang="ko-KR" sz="3000" b="1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굴림"/>
              <a:ea typeface="굴림"/>
            </a:endParaRPr>
          </a:p>
        </p:txBody>
      </p:sp>
      <p:sp>
        <p:nvSpPr>
          <p:cNvPr id="1030" name=""/>
          <p:cNvSpPr/>
          <p:nvPr/>
        </p:nvSpPr>
        <p:spPr>
          <a:xfrm>
            <a:off x="2265997" y="7638098"/>
            <a:ext cx="1620202" cy="1620202"/>
          </a:xfrm>
          <a:prstGeom prst="ellipse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굴림"/>
                <a:ea typeface="굴림"/>
              </a:rPr>
              <a:t>STT</a:t>
            </a:r>
            <a:endParaRPr lang="en-US" altLang="ko-KR" sz="3000" b="1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굴림"/>
              <a:ea typeface="굴림"/>
            </a:endParaRPr>
          </a:p>
        </p:txBody>
      </p:sp>
      <p:sp>
        <p:nvSpPr>
          <p:cNvPr id="1031" name=""/>
          <p:cNvSpPr/>
          <p:nvPr/>
        </p:nvSpPr>
        <p:spPr>
          <a:xfrm>
            <a:off x="2265997" y="4873467"/>
            <a:ext cx="1620202" cy="1620202"/>
          </a:xfrm>
          <a:prstGeom prst="ellipse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굴림"/>
                <a:ea typeface="굴림"/>
              </a:rPr>
              <a:t>GPT</a:t>
            </a:r>
            <a:endParaRPr lang="en-US" altLang="ko-KR" sz="3000" b="1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굴림"/>
              <a:ea typeface="굴림"/>
            </a:endParaRPr>
          </a:p>
        </p:txBody>
      </p:sp>
      <p:cxnSp>
        <p:nvCxnSpPr>
          <p:cNvPr id="1032" name=""/>
          <p:cNvCxnSpPr>
            <a:stCxn id="1027" idx="4"/>
            <a:endCxn id="1031" idx="0"/>
          </p:cNvCxnSpPr>
          <p:nvPr/>
        </p:nvCxnSpPr>
        <p:spPr>
          <a:xfrm rot="16200000" flipH="1">
            <a:off x="2572464" y="4369832"/>
            <a:ext cx="1007269" cy="0"/>
          </a:xfrm>
          <a:prstGeom prst="straightConnector1">
            <a:avLst/>
          </a:prstGeom>
          <a:ln w="28575">
            <a:solidFill>
              <a:srgbClr val="ff69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"/>
          <p:cNvCxnSpPr>
            <a:stCxn id="1031" idx="4"/>
            <a:endCxn id="1030" idx="0"/>
          </p:cNvCxnSpPr>
          <p:nvPr/>
        </p:nvCxnSpPr>
        <p:spPr>
          <a:xfrm rot="16200000" flipH="1">
            <a:off x="2503884" y="7065884"/>
            <a:ext cx="1144427" cy="0"/>
          </a:xfrm>
          <a:prstGeom prst="straightConnector1">
            <a:avLst/>
          </a:prstGeom>
          <a:ln w="28575">
            <a:solidFill>
              <a:srgbClr val="ff69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"/>
          <p:cNvSpPr txBox="1"/>
          <p:nvPr/>
        </p:nvSpPr>
        <p:spPr>
          <a:xfrm>
            <a:off x="4495800" y="262128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1.35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4495800" y="521970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33.26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4495800" y="803910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0.56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11049000" y="521970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35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cxnSp>
        <p:nvCxnSpPr>
          <p:cNvPr id="1040" name=""/>
          <p:cNvCxnSpPr>
            <a:stCxn id="1036" idx="3"/>
            <a:endCxn id="1038" idx="3"/>
          </p:cNvCxnSpPr>
          <p:nvPr/>
        </p:nvCxnSpPr>
        <p:spPr>
          <a:xfrm>
            <a:off x="8915400" y="3044190"/>
            <a:ext cx="1588" cy="5417820"/>
          </a:xfrm>
          <a:prstGeom prst="bentConnector3">
            <a:avLst>
              <a:gd name="adj1" fmla="val 39772080"/>
            </a:avLst>
          </a:prstGeom>
          <a:ln w="381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"/>
          <p:cNvCxnSpPr>
            <a:stCxn id="1037" idx="3"/>
            <a:endCxn id="1042" idx="1"/>
          </p:cNvCxnSpPr>
          <p:nvPr/>
        </p:nvCxnSpPr>
        <p:spPr>
          <a:xfrm>
            <a:off x="8915400" y="5642610"/>
            <a:ext cx="2209800" cy="3810"/>
          </a:xfrm>
          <a:prstGeom prst="line">
            <a:avLst/>
          </a:prstGeom>
          <a:ln w="28575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"/>
          <p:cNvSpPr/>
          <p:nvPr/>
        </p:nvSpPr>
        <p:spPr>
          <a:xfrm>
            <a:off x="1600200" y="1866900"/>
            <a:ext cx="15240000" cy="7772400"/>
          </a:xfrm>
          <a:prstGeom prst="flowChartAlternateProcess">
            <a:avLst/>
          </a:prstGeom>
          <a:noFill/>
          <a:ln w="28575">
            <a:solidFill>
              <a:srgbClr val="ff69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1046" name=""/>
          <p:cNvGrpSpPr/>
          <p:nvPr/>
        </p:nvGrpSpPr>
        <p:grpSpPr>
          <a:xfrm rot="0">
            <a:off x="11125200" y="5219700"/>
            <a:ext cx="1143000" cy="853440"/>
            <a:chOff x="10058400" y="4107180"/>
            <a:chExt cx="1143000" cy="853440"/>
          </a:xfrm>
        </p:grpSpPr>
        <p:sp>
          <p:nvSpPr>
            <p:cNvPr id="1042" name=""/>
            <p:cNvSpPr txBox="1"/>
            <p:nvPr/>
          </p:nvSpPr>
          <p:spPr>
            <a:xfrm>
              <a:off x="10058400" y="4107180"/>
              <a:ext cx="1143000" cy="85344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en-US" altLang="ko-KR" sz="5000" b="1">
                  <a:ln w="12700" cap="flat" cmpd="sng" algn="ctr">
                    <a:solidFill>
                      <a:srgbClr val="ff6969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6969"/>
                  </a:solidFill>
                  <a:latin typeface="굴림"/>
                  <a:ea typeface="굴림"/>
                </a:rPr>
                <a:t>≈</a:t>
              </a:r>
              <a:endParaRPr lang="en-US" altLang="ko-KR" sz="5000" b="1">
                <a:ln w="12700" cap="flat" cmpd="sng" algn="ctr">
                  <a:solidFill>
                    <a:srgbClr val="ff6969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969"/>
                </a:solidFill>
                <a:latin typeface="굴림"/>
                <a:ea typeface="굴림"/>
              </a:endParaRPr>
            </a:p>
          </p:txBody>
        </p:sp>
        <p:sp>
          <p:nvSpPr>
            <p:cNvPr id="1045" name=""/>
            <p:cNvSpPr/>
            <p:nvPr/>
          </p:nvSpPr>
          <p:spPr>
            <a:xfrm>
              <a:off x="10287000" y="4221480"/>
              <a:ext cx="685800" cy="685800"/>
            </a:xfrm>
            <a:prstGeom prst="ellipse">
              <a:avLst/>
            </a:prstGeom>
            <a:noFill/>
            <a:ln w="57150">
              <a:solidFill>
                <a:srgbClr val="ff696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050" name=""/>
          <p:cNvGrpSpPr/>
          <p:nvPr/>
        </p:nvGrpSpPr>
        <p:grpSpPr>
          <a:xfrm rot="0">
            <a:off x="1524000" y="4075110"/>
            <a:ext cx="7086600" cy="2516190"/>
            <a:chOff x="1524000" y="4075110"/>
            <a:chExt cx="7086600" cy="2516190"/>
          </a:xfrm>
        </p:grpSpPr>
        <p:sp>
          <p:nvSpPr>
            <p:cNvPr id="1047" name=""/>
            <p:cNvSpPr/>
            <p:nvPr/>
          </p:nvSpPr>
          <p:spPr>
            <a:xfrm>
              <a:off x="1981200" y="4686300"/>
              <a:ext cx="6629400" cy="1905000"/>
            </a:xfrm>
            <a:prstGeom prst="rect">
              <a:avLst/>
            </a:prstGeom>
            <a:noFill/>
            <a:ln w="762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grpSp>
          <p:nvGrpSpPr>
            <p:cNvPr id="1048" name="그룹 1015"/>
            <p:cNvGrpSpPr/>
            <p:nvPr/>
          </p:nvGrpSpPr>
          <p:grpSpPr>
            <a:xfrm rot="0">
              <a:off x="1524000" y="4075110"/>
              <a:ext cx="915990" cy="915990"/>
              <a:chOff x="5676339" y="2100705"/>
              <a:chExt cx="915990" cy="915990"/>
            </a:xfrm>
          </p:grpSpPr>
          <p:pic>
            <p:nvPicPr>
              <p:cNvPr id="1049" name="Object 5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5676339" y="2100705"/>
                <a:ext cx="915990" cy="9159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60782" y="925935"/>
            <a:ext cx="418424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990600" y="636270"/>
            <a:ext cx="1447800" cy="392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n w="12700" cap="rnd" cmpd="sng" algn="ctr">
                  <a:solidFill>
                    <a:srgbClr val="ff6969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969"/>
                </a:solidFill>
                <a:effectLst/>
                <a:latin typeface="새굴림"/>
                <a:ea typeface="새굴림"/>
              </a:rPr>
              <a:t>profile</a:t>
            </a:r>
            <a:endParaRPr lang="en-US" altLang="ko-KR" sz="2000" b="1">
              <a:ln w="12700" cap="rnd" cmpd="sng" algn="ctr">
                <a:solidFill>
                  <a:srgbClr val="ff6969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969"/>
              </a:solidFill>
              <a:effectLst/>
              <a:latin typeface="새굴림"/>
              <a:ea typeface="새굴림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914400" y="944880"/>
            <a:ext cx="4495800" cy="472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프로파일링</a:t>
            </a:r>
            <a:r>
              <a:rPr lang="en-US" altLang="ko-KR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(</a:t>
            </a: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gpt-4</a:t>
            </a:r>
            <a:r>
              <a:rPr lang="en-US" altLang="ko-KR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)</a:t>
            </a:r>
            <a:r>
              <a:rPr lang="ko-KR" altLang="en-US" sz="2500" b="1">
                <a:ln w="25400" cap="flat" cmpd="sng" algn="ctr">
                  <a:solidFill>
                    <a:srgbClr val="787878"/>
                  </a:solidFill>
                  <a:prstDash val="solid"/>
                  <a:miter/>
                  <a:headEnd w="med" len="med"/>
                  <a:tailEnd w="med" len="med"/>
                </a:ln>
                <a:solidFill>
                  <a:srgbClr val="787878"/>
                </a:solidFill>
                <a:effectLst/>
                <a:latin typeface="새굴림"/>
                <a:ea typeface="새굴림"/>
              </a:rPr>
              <a:t> </a:t>
            </a:r>
            <a:endParaRPr lang="ko-KR" altLang="en-US" sz="2500" b="1">
              <a:ln w="25400" cap="flat" cmpd="sng" algn="ctr">
                <a:solidFill>
                  <a:srgbClr val="787878"/>
                </a:solidFill>
                <a:prstDash val="solid"/>
                <a:miter/>
                <a:headEnd w="med" len="med"/>
                <a:tailEnd w="med" len="med"/>
              </a:ln>
              <a:solidFill>
                <a:srgbClr val="787878"/>
              </a:solidFill>
              <a:effectLst/>
              <a:latin typeface="새굴림"/>
              <a:ea typeface="새굴림"/>
            </a:endParaRPr>
          </a:p>
        </p:txBody>
      </p:sp>
      <p:sp>
        <p:nvSpPr>
          <p:cNvPr id="1027" name=""/>
          <p:cNvSpPr/>
          <p:nvPr/>
        </p:nvSpPr>
        <p:spPr>
          <a:xfrm>
            <a:off x="2265997" y="2245995"/>
            <a:ext cx="1620202" cy="1620202"/>
          </a:xfrm>
          <a:prstGeom prst="ellipse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굴림"/>
                <a:ea typeface="굴림"/>
              </a:rPr>
              <a:t>TTS</a:t>
            </a:r>
            <a:endParaRPr lang="en-US" altLang="ko-KR" sz="3000" b="1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굴림"/>
              <a:ea typeface="굴림"/>
            </a:endParaRPr>
          </a:p>
        </p:txBody>
      </p:sp>
      <p:sp>
        <p:nvSpPr>
          <p:cNvPr id="1030" name=""/>
          <p:cNvSpPr/>
          <p:nvPr/>
        </p:nvSpPr>
        <p:spPr>
          <a:xfrm>
            <a:off x="2265997" y="7638098"/>
            <a:ext cx="1620202" cy="1620202"/>
          </a:xfrm>
          <a:prstGeom prst="ellipse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굴림"/>
                <a:ea typeface="굴림"/>
              </a:rPr>
              <a:t>STT</a:t>
            </a:r>
            <a:endParaRPr lang="en-US" altLang="ko-KR" sz="3000" b="1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굴림"/>
              <a:ea typeface="굴림"/>
            </a:endParaRPr>
          </a:p>
        </p:txBody>
      </p:sp>
      <p:sp>
        <p:nvSpPr>
          <p:cNvPr id="1031" name=""/>
          <p:cNvSpPr/>
          <p:nvPr/>
        </p:nvSpPr>
        <p:spPr>
          <a:xfrm>
            <a:off x="2265997" y="4873467"/>
            <a:ext cx="1620202" cy="1620202"/>
          </a:xfrm>
          <a:prstGeom prst="ellipse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굴림"/>
                <a:ea typeface="굴림"/>
              </a:rPr>
              <a:t>GPT</a:t>
            </a:r>
            <a:endParaRPr lang="en-US" altLang="ko-KR" sz="3000" b="1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굴림"/>
              <a:ea typeface="굴림"/>
            </a:endParaRPr>
          </a:p>
        </p:txBody>
      </p:sp>
      <p:cxnSp>
        <p:nvCxnSpPr>
          <p:cNvPr id="1032" name=""/>
          <p:cNvCxnSpPr>
            <a:stCxn id="1027" idx="4"/>
            <a:endCxn id="1031" idx="0"/>
          </p:cNvCxnSpPr>
          <p:nvPr/>
        </p:nvCxnSpPr>
        <p:spPr>
          <a:xfrm rot="16200000" flipH="1">
            <a:off x="2572464" y="4369832"/>
            <a:ext cx="1007269" cy="0"/>
          </a:xfrm>
          <a:prstGeom prst="straightConnector1">
            <a:avLst/>
          </a:prstGeom>
          <a:ln w="28575">
            <a:solidFill>
              <a:srgbClr val="ff69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"/>
          <p:cNvCxnSpPr>
            <a:stCxn id="1031" idx="4"/>
            <a:endCxn id="1030" idx="0"/>
          </p:cNvCxnSpPr>
          <p:nvPr/>
        </p:nvCxnSpPr>
        <p:spPr>
          <a:xfrm rot="16200000" flipH="1">
            <a:off x="2503884" y="7065884"/>
            <a:ext cx="1144427" cy="0"/>
          </a:xfrm>
          <a:prstGeom prst="straightConnector1">
            <a:avLst/>
          </a:prstGeom>
          <a:ln w="28575">
            <a:solidFill>
              <a:srgbClr val="ff69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"/>
          <p:cNvSpPr txBox="1"/>
          <p:nvPr/>
        </p:nvSpPr>
        <p:spPr>
          <a:xfrm>
            <a:off x="4495800" y="262128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1.35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4495800" y="521970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10.23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4495800" y="803910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0.56 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11049000" y="5219700"/>
            <a:ext cx="4419600" cy="8458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12</a:t>
            </a:r>
            <a:r>
              <a:rPr lang="ko-KR" altLang="en-US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 </a:t>
            </a:r>
            <a:r>
              <a:rPr lang="en-US" altLang="ko-KR" sz="5000" b="1">
                <a:ln w="12700" cap="flat" cmpd="sng" algn="ctr">
                  <a:solidFill>
                    <a:srgbClr val="787878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87878"/>
                </a:solidFill>
                <a:latin typeface="굴림"/>
                <a:ea typeface="굴림"/>
              </a:rPr>
              <a:t>sec</a:t>
            </a:r>
            <a:endParaRPr lang="en-US" altLang="ko-KR" sz="5000" b="1">
              <a:ln w="12700" cap="flat" cmpd="sng" algn="ctr">
                <a:solidFill>
                  <a:srgbClr val="787878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87878"/>
              </a:solidFill>
              <a:latin typeface="굴림"/>
              <a:ea typeface="굴림"/>
            </a:endParaRPr>
          </a:p>
        </p:txBody>
      </p:sp>
      <p:cxnSp>
        <p:nvCxnSpPr>
          <p:cNvPr id="1040" name=""/>
          <p:cNvCxnSpPr>
            <a:stCxn id="1036" idx="3"/>
            <a:endCxn id="1038" idx="3"/>
          </p:cNvCxnSpPr>
          <p:nvPr/>
        </p:nvCxnSpPr>
        <p:spPr>
          <a:xfrm>
            <a:off x="8915400" y="3044190"/>
            <a:ext cx="1588" cy="5417820"/>
          </a:xfrm>
          <a:prstGeom prst="bentConnector3">
            <a:avLst>
              <a:gd name="adj1" fmla="val 39772080"/>
            </a:avLst>
          </a:prstGeom>
          <a:ln w="381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"/>
          <p:cNvCxnSpPr>
            <a:stCxn id="1037" idx="3"/>
            <a:endCxn id="1042" idx="1"/>
          </p:cNvCxnSpPr>
          <p:nvPr/>
        </p:nvCxnSpPr>
        <p:spPr>
          <a:xfrm>
            <a:off x="8915400" y="5642610"/>
            <a:ext cx="2209800" cy="3810"/>
          </a:xfrm>
          <a:prstGeom prst="line">
            <a:avLst/>
          </a:prstGeom>
          <a:ln w="28575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"/>
          <p:cNvSpPr/>
          <p:nvPr/>
        </p:nvSpPr>
        <p:spPr>
          <a:xfrm>
            <a:off x="1600200" y="1866900"/>
            <a:ext cx="15240000" cy="7772400"/>
          </a:xfrm>
          <a:prstGeom prst="flowChartAlternateProcess">
            <a:avLst/>
          </a:prstGeom>
          <a:noFill/>
          <a:ln w="28575">
            <a:solidFill>
              <a:srgbClr val="ff69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1046" name=""/>
          <p:cNvGrpSpPr/>
          <p:nvPr/>
        </p:nvGrpSpPr>
        <p:grpSpPr>
          <a:xfrm rot="0">
            <a:off x="11125200" y="5219700"/>
            <a:ext cx="1143000" cy="853440"/>
            <a:chOff x="10058400" y="4107180"/>
            <a:chExt cx="1143000" cy="853440"/>
          </a:xfrm>
        </p:grpSpPr>
        <p:sp>
          <p:nvSpPr>
            <p:cNvPr id="1042" name=""/>
            <p:cNvSpPr txBox="1"/>
            <p:nvPr/>
          </p:nvSpPr>
          <p:spPr>
            <a:xfrm>
              <a:off x="10058400" y="4107180"/>
              <a:ext cx="1143000" cy="85344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en-US" altLang="ko-KR" sz="5000" b="1">
                  <a:ln w="12700" cap="flat" cmpd="sng" algn="ctr">
                    <a:solidFill>
                      <a:srgbClr val="ff6969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6969"/>
                  </a:solidFill>
                  <a:latin typeface="굴림"/>
                  <a:ea typeface="굴림"/>
                </a:rPr>
                <a:t>≈</a:t>
              </a:r>
              <a:endParaRPr lang="en-US" altLang="ko-KR" sz="5000" b="1">
                <a:ln w="12700" cap="flat" cmpd="sng" algn="ctr">
                  <a:solidFill>
                    <a:srgbClr val="ff6969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969"/>
                </a:solidFill>
                <a:latin typeface="굴림"/>
                <a:ea typeface="굴림"/>
              </a:endParaRPr>
            </a:p>
          </p:txBody>
        </p:sp>
        <p:sp>
          <p:nvSpPr>
            <p:cNvPr id="1045" name=""/>
            <p:cNvSpPr/>
            <p:nvPr/>
          </p:nvSpPr>
          <p:spPr>
            <a:xfrm>
              <a:off x="10287000" y="4221480"/>
              <a:ext cx="685800" cy="685800"/>
            </a:xfrm>
            <a:prstGeom prst="ellipse">
              <a:avLst/>
            </a:prstGeom>
            <a:noFill/>
            <a:ln w="57150">
              <a:solidFill>
                <a:srgbClr val="ff696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050" name=""/>
          <p:cNvGrpSpPr/>
          <p:nvPr/>
        </p:nvGrpSpPr>
        <p:grpSpPr>
          <a:xfrm rot="0">
            <a:off x="1524000" y="4075110"/>
            <a:ext cx="7086600" cy="2516190"/>
            <a:chOff x="1524000" y="4075110"/>
            <a:chExt cx="7086600" cy="2516190"/>
          </a:xfrm>
        </p:grpSpPr>
        <p:sp>
          <p:nvSpPr>
            <p:cNvPr id="1047" name=""/>
            <p:cNvSpPr/>
            <p:nvPr/>
          </p:nvSpPr>
          <p:spPr>
            <a:xfrm>
              <a:off x="1981200" y="4686300"/>
              <a:ext cx="6629400" cy="1905000"/>
            </a:xfrm>
            <a:prstGeom prst="rect">
              <a:avLst/>
            </a:prstGeom>
            <a:noFill/>
            <a:ln w="762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grpSp>
          <p:nvGrpSpPr>
            <p:cNvPr id="1048" name="그룹 1015"/>
            <p:cNvGrpSpPr/>
            <p:nvPr/>
          </p:nvGrpSpPr>
          <p:grpSpPr>
            <a:xfrm rot="0">
              <a:off x="1524000" y="4075110"/>
              <a:ext cx="915990" cy="915990"/>
              <a:chOff x="5676339" y="2100705"/>
              <a:chExt cx="915990" cy="915990"/>
            </a:xfrm>
          </p:grpSpPr>
          <p:pic>
            <p:nvPicPr>
              <p:cNvPr id="1049" name="Object 5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5676339" y="2100705"/>
                <a:ext cx="915990" cy="915990"/>
              </a:xfrm>
              <a:prstGeom prst="rect">
                <a:avLst/>
              </a:prstGeom>
            </p:spPr>
          </p:pic>
        </p:grpSp>
      </p:grpSp>
      <p:sp>
        <p:nvSpPr>
          <p:cNvPr id="1051" name=""/>
          <p:cNvSpPr txBox="1"/>
          <p:nvPr/>
        </p:nvSpPr>
        <p:spPr>
          <a:xfrm>
            <a:off x="10668000" y="6134100"/>
            <a:ext cx="5181600" cy="4724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2500" b="1"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0000"/>
                </a:solidFill>
                <a:latin typeface="굴림"/>
                <a:ea typeface="굴림"/>
              </a:rPr>
              <a:t>2.9</a:t>
            </a:r>
            <a:r>
              <a:rPr lang="ko-KR" altLang="en-US" sz="2500" b="1"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0000"/>
                </a:solidFill>
                <a:latin typeface="굴림"/>
                <a:ea typeface="굴림"/>
              </a:rPr>
              <a:t>배 감소</a:t>
            </a:r>
            <a:r>
              <a:rPr lang="en-US" altLang="ko-KR" sz="2500" b="1"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0000"/>
                </a:solidFill>
                <a:latin typeface="굴림"/>
                <a:ea typeface="굴림"/>
              </a:rPr>
              <a:t>(35/12)</a:t>
            </a:r>
            <a:endParaRPr lang="en-US" altLang="ko-KR" sz="2500" b="1">
              <a:ln w="12700" cap="flat" cmpd="sng" algn="ctr">
                <a:solidFill>
                  <a:srgbClr val="ff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0000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 animBg="1"/>
      <p:bldP spid="1051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64" y="594310"/>
            <a:ext cx="3615878" cy="6918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4441" y="963536"/>
            <a:ext cx="2687874" cy="8253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7686855" y="197756"/>
            <a:ext cx="33754664" cy="123210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3768078" y="4530131"/>
            <a:ext cx="5931652" cy="2398000"/>
            <a:chOff x="13768078" y="4530131"/>
            <a:chExt cx="5931652" cy="239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13768078" y="4530131"/>
              <a:ext cx="5931652" cy="2398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683381" y="4530131"/>
            <a:ext cx="5957048" cy="2398000"/>
            <a:chOff x="6683381" y="4530131"/>
            <a:chExt cx="5957048" cy="239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6683381" y="4530131"/>
              <a:ext cx="5957048" cy="239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1134576" y="4532664"/>
            <a:ext cx="5901189" cy="2398000"/>
            <a:chOff x="11134576" y="4532664"/>
            <a:chExt cx="5901189" cy="2398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1134576" y="4532664"/>
              <a:ext cx="5901189" cy="2398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327415" y="4090333"/>
            <a:ext cx="1780810" cy="338870"/>
            <a:chOff x="4327415" y="4090333"/>
            <a:chExt cx="1780810" cy="338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327415" y="4090333"/>
              <a:ext cx="1780810" cy="338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5217820" y="4593705"/>
            <a:ext cx="1045167" cy="338870"/>
            <a:chOff x="5217820" y="4593705"/>
            <a:chExt cx="1045167" cy="338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217820" y="4593705"/>
              <a:ext cx="1045167" cy="338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6262987" y="5074322"/>
            <a:ext cx="3398918" cy="338870"/>
            <a:chOff x="6262987" y="5074322"/>
            <a:chExt cx="3398918" cy="338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262987" y="5074322"/>
              <a:ext cx="3398918" cy="338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6993398" y="5541358"/>
            <a:ext cx="2668506" cy="338870"/>
            <a:chOff x="6993398" y="5541358"/>
            <a:chExt cx="2668506" cy="338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6993398" y="5541358"/>
              <a:ext cx="2668506" cy="338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1565079" y="6461181"/>
            <a:ext cx="2520092" cy="338870"/>
            <a:chOff x="11565079" y="6461181"/>
            <a:chExt cx="2520092" cy="338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1565079" y="6461181"/>
              <a:ext cx="2520092" cy="338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13189389" y="6920686"/>
            <a:ext cx="1791563" cy="338870"/>
            <a:chOff x="13189389" y="6920686"/>
            <a:chExt cx="1791563" cy="338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3189389" y="6920686"/>
              <a:ext cx="1791563" cy="338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4971429" y="7369486"/>
            <a:ext cx="1777778" cy="338870"/>
            <a:chOff x="14971429" y="7369486"/>
            <a:chExt cx="1777778" cy="338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4971429" y="7369486"/>
              <a:ext cx="1777778" cy="338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6238095" y="7832165"/>
            <a:ext cx="495808" cy="338870"/>
            <a:chOff x="16238095" y="7832165"/>
            <a:chExt cx="495808" cy="338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6238095" y="7832165"/>
              <a:ext cx="495808" cy="338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6758730" y="8294824"/>
            <a:ext cx="870412" cy="338870"/>
            <a:chOff x="16758730" y="8294824"/>
            <a:chExt cx="870412" cy="3388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6758730" y="8294824"/>
              <a:ext cx="870412" cy="3388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4263492" y="1556199"/>
            <a:ext cx="12507937" cy="2414212"/>
            <a:chOff x="4263492" y="1556199"/>
            <a:chExt cx="12507937" cy="24142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 rot="10800000">
              <a:off x="4263492" y="1556199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1367939" y="4523782"/>
            <a:ext cx="5918953" cy="2398000"/>
            <a:chOff x="1367939" y="4523782"/>
            <a:chExt cx="5918953" cy="23980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 rot="5400000">
              <a:off x="1367939" y="4523782"/>
              <a:ext cx="5918953" cy="2398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9865914" y="5956419"/>
            <a:ext cx="4219257" cy="338870"/>
            <a:chOff x="9865914" y="5956419"/>
            <a:chExt cx="4219257" cy="33887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9865914" y="5956419"/>
              <a:ext cx="4219257" cy="33887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 rot="0">
            <a:off x="4283110" y="7487850"/>
            <a:ext cx="12507937" cy="2414212"/>
            <a:chOff x="4283110" y="7487850"/>
            <a:chExt cx="12507937" cy="241421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0800000">
              <a:off x="4283110" y="7487850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 rot="0">
            <a:off x="6698134" y="2359820"/>
            <a:ext cx="643430" cy="486398"/>
            <a:chOff x="6698134" y="2359820"/>
            <a:chExt cx="643430" cy="48639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 rot="240000">
              <a:off x="6698134" y="2359820"/>
              <a:ext cx="643430" cy="4863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 rot="0">
            <a:off x="10537078" y="5074322"/>
            <a:ext cx="4443874" cy="338870"/>
            <a:chOff x="10537078" y="5074322"/>
            <a:chExt cx="4443874" cy="33887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0537078" y="5074322"/>
              <a:ext cx="4443874" cy="3388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 rot="0">
            <a:off x="11975542" y="5559696"/>
            <a:ext cx="1471805" cy="338870"/>
            <a:chOff x="11975542" y="5559696"/>
            <a:chExt cx="1471805" cy="33887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1975542" y="5559696"/>
              <a:ext cx="1471805" cy="33887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3862002" y="2768906"/>
            <a:ext cx="6057413" cy="62735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0218811" y="2771725"/>
            <a:ext cx="3455603" cy="60713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13717821" y="2771725"/>
            <a:ext cx="3252137" cy="60713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16356944" y="925935"/>
            <a:ext cx="1322957" cy="48393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7326868" y="1995041"/>
            <a:ext cx="8451137" cy="49051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7469559" y="2281140"/>
            <a:ext cx="7606137" cy="478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13927" y="2624490"/>
            <a:ext cx="16882062" cy="5812245"/>
            <a:chOff x="713927" y="2624490"/>
            <a:chExt cx="16882062" cy="5812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7727104" y="-281633"/>
              <a:ext cx="33764124" cy="1162449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13927" y="2624490"/>
              <a:ext cx="16882062" cy="58122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75440" y="3498066"/>
            <a:ext cx="2447619" cy="2782318"/>
            <a:chOff x="375440" y="3498066"/>
            <a:chExt cx="2447619" cy="2782318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375440" y="3498066"/>
              <a:ext cx="2440612" cy="2440612"/>
              <a:chOff x="375440" y="3498066"/>
              <a:chExt cx="2440612" cy="2440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75440" y="3498066"/>
                <a:ext cx="2440612" cy="244061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89922" y="5831581"/>
              <a:ext cx="1088575" cy="630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2691898" y="4796270"/>
            <a:ext cx="2467555" cy="93536"/>
            <a:chOff x="2691898" y="4796270"/>
            <a:chExt cx="2467555" cy="93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691898" y="4796270"/>
              <a:ext cx="2467555" cy="93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2653033" y="5330434"/>
            <a:ext cx="2490129" cy="93536"/>
            <a:chOff x="2653033" y="5330434"/>
            <a:chExt cx="2490129" cy="935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0800000">
              <a:off x="2653033" y="5330434"/>
              <a:ext cx="2490129" cy="9353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820609" y="4393312"/>
            <a:ext cx="3479853" cy="5743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05190" y="4936093"/>
            <a:ext cx="3317834" cy="5743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5491424" y="4520691"/>
            <a:ext cx="1605884" cy="1080776"/>
            <a:chOff x="5491424" y="4520691"/>
            <a:chExt cx="1605884" cy="10807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5491424" y="4520691"/>
              <a:ext cx="1605884" cy="108077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469952" y="5826931"/>
            <a:ext cx="1637975" cy="6290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7286760" y="4976600"/>
            <a:ext cx="2076148" cy="93536"/>
            <a:chOff x="7286760" y="4976600"/>
            <a:chExt cx="2076148" cy="935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86760" y="4976600"/>
              <a:ext cx="2076148" cy="935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7248196" y="2894097"/>
            <a:ext cx="7153884" cy="7071889"/>
            <a:chOff x="7248196" y="2894097"/>
            <a:chExt cx="7153884" cy="70718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555255" y="7501363"/>
              <a:ext cx="3170072" cy="65775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 rot="0">
              <a:off x="8134438" y="4071959"/>
              <a:ext cx="5381399" cy="4716166"/>
              <a:chOff x="8134438" y="4071959"/>
              <a:chExt cx="5381399" cy="471616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 rot="13200000">
                <a:off x="8134438" y="4071959"/>
                <a:ext cx="5381399" cy="4716166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6560452" y="4589631"/>
            <a:ext cx="3150377" cy="5743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 rot="0">
            <a:off x="9108854" y="3231329"/>
            <a:ext cx="3185386" cy="2655152"/>
            <a:chOff x="9108854" y="3231329"/>
            <a:chExt cx="3185386" cy="26551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9108854" y="3231329"/>
              <a:ext cx="3185386" cy="26551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9893788" y="5800714"/>
            <a:ext cx="1833518" cy="64944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12191651" y="4996486"/>
            <a:ext cx="2467555" cy="93536"/>
            <a:chOff x="12191651" y="4996486"/>
            <a:chExt cx="2467555" cy="935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2191651" y="4996486"/>
              <a:ext cx="2467555" cy="935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4867457" y="4040714"/>
            <a:ext cx="2468785" cy="1642864"/>
            <a:chOff x="14867457" y="4040714"/>
            <a:chExt cx="2468785" cy="164286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4867457" y="4040714"/>
              <a:ext cx="2468785" cy="164286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11763065" y="4593527"/>
            <a:ext cx="3071768" cy="57432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5395854" y="5836459"/>
            <a:ext cx="1612871" cy="62909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11686601" y="925935"/>
            <a:ext cx="8309747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974441" y="963536"/>
            <a:ext cx="2710303" cy="82537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983964" y="594310"/>
            <a:ext cx="3568259" cy="69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73</ep:Words>
  <ep:PresentationFormat>On-screen Show (4:3)</ep:PresentationFormat>
  <ep:Paragraphs>21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2023-10-29T23:43:19.000</dcterms:created>
  <dc:creator>officegen</dc:creator>
  <cp:lastModifiedBy>ewqds</cp:lastModifiedBy>
  <dcterms:modified xsi:type="dcterms:W3CDTF">2023-10-30T06:04:13.934</dcterms:modified>
  <cp:revision>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