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1.png"/><Relationship Id="rId7" Type="http://schemas.openxmlformats.org/officeDocument/2006/relationships/image" Target="../media/image16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7.png"/><Relationship Id="rId5" Type="http://schemas.openxmlformats.org/officeDocument/2006/relationships/image" Target="../media/image163.png"/><Relationship Id="rId10" Type="http://schemas.openxmlformats.org/officeDocument/2006/relationships/image" Target="../media/image166.png"/><Relationship Id="rId4" Type="http://schemas.openxmlformats.org/officeDocument/2006/relationships/image" Target="../media/image162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9" Type="http://schemas.openxmlformats.org/officeDocument/2006/relationships/image" Target="../media/image202.png"/><Relationship Id="rId3" Type="http://schemas.openxmlformats.org/officeDocument/2006/relationships/image" Target="../media/image111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42" Type="http://schemas.openxmlformats.org/officeDocument/2006/relationships/image" Target="../media/image205.png"/><Relationship Id="rId47" Type="http://schemas.openxmlformats.org/officeDocument/2006/relationships/image" Target="../media/image210.png"/><Relationship Id="rId50" Type="http://schemas.openxmlformats.org/officeDocument/2006/relationships/image" Target="../media/image115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image" Target="../media/image201.png"/><Relationship Id="rId46" Type="http://schemas.openxmlformats.org/officeDocument/2006/relationships/image" Target="../media/image209.png"/><Relationship Id="rId2" Type="http://schemas.openxmlformats.org/officeDocument/2006/relationships/image" Target="../media/image110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41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40" Type="http://schemas.openxmlformats.org/officeDocument/2006/relationships/image" Target="../media/image203.png"/><Relationship Id="rId45" Type="http://schemas.openxmlformats.org/officeDocument/2006/relationships/image" Target="../media/image208.png"/><Relationship Id="rId5" Type="http://schemas.openxmlformats.org/officeDocument/2006/relationships/image" Target="../media/image33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199.png"/><Relationship Id="rId49" Type="http://schemas.openxmlformats.org/officeDocument/2006/relationships/image" Target="../media/image212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94.png"/><Relationship Id="rId44" Type="http://schemas.openxmlformats.org/officeDocument/2006/relationships/image" Target="../media/image207.png"/><Relationship Id="rId52" Type="http://schemas.openxmlformats.org/officeDocument/2006/relationships/image" Target="../media/image214.png"/><Relationship Id="rId4" Type="http://schemas.openxmlformats.org/officeDocument/2006/relationships/image" Target="../media/image168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Relationship Id="rId43" Type="http://schemas.openxmlformats.org/officeDocument/2006/relationships/image" Target="../media/image206.png"/><Relationship Id="rId48" Type="http://schemas.openxmlformats.org/officeDocument/2006/relationships/image" Target="../media/image211.png"/><Relationship Id="rId8" Type="http://schemas.openxmlformats.org/officeDocument/2006/relationships/image" Target="../media/image171.png"/><Relationship Id="rId51" Type="http://schemas.openxmlformats.org/officeDocument/2006/relationships/image" Target="../media/image2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26" Type="http://schemas.openxmlformats.org/officeDocument/2006/relationships/image" Target="../media/image238.png"/><Relationship Id="rId3" Type="http://schemas.openxmlformats.org/officeDocument/2006/relationships/image" Target="../media/image216.png"/><Relationship Id="rId21" Type="http://schemas.openxmlformats.org/officeDocument/2006/relationships/image" Target="../media/image234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17" Type="http://schemas.openxmlformats.org/officeDocument/2006/relationships/image" Target="../media/image230.png"/><Relationship Id="rId25" Type="http://schemas.openxmlformats.org/officeDocument/2006/relationships/image" Target="../media/image33.png"/><Relationship Id="rId2" Type="http://schemas.openxmlformats.org/officeDocument/2006/relationships/image" Target="../media/image215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24" Type="http://schemas.openxmlformats.org/officeDocument/2006/relationships/image" Target="../media/image237.png"/><Relationship Id="rId5" Type="http://schemas.openxmlformats.org/officeDocument/2006/relationships/image" Target="../media/image218.png"/><Relationship Id="rId15" Type="http://schemas.openxmlformats.org/officeDocument/2006/relationships/image" Target="../media/image228.png"/><Relationship Id="rId23" Type="http://schemas.openxmlformats.org/officeDocument/2006/relationships/image" Target="../media/image236.png"/><Relationship Id="rId10" Type="http://schemas.openxmlformats.org/officeDocument/2006/relationships/image" Target="../media/image223.png"/><Relationship Id="rId19" Type="http://schemas.openxmlformats.org/officeDocument/2006/relationships/image" Target="../media/image232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Relationship Id="rId22" Type="http://schemas.openxmlformats.org/officeDocument/2006/relationships/image" Target="../media/image2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26" Type="http://schemas.openxmlformats.org/officeDocument/2006/relationships/image" Target="../media/image248.png"/><Relationship Id="rId3" Type="http://schemas.openxmlformats.org/officeDocument/2006/relationships/image" Target="../media/image240.png"/><Relationship Id="rId21" Type="http://schemas.openxmlformats.org/officeDocument/2006/relationships/image" Target="../media/image246.png"/><Relationship Id="rId7" Type="http://schemas.openxmlformats.org/officeDocument/2006/relationships/image" Target="../media/image220.png"/><Relationship Id="rId12" Type="http://schemas.openxmlformats.org/officeDocument/2006/relationships/image" Target="../media/image245.png"/><Relationship Id="rId17" Type="http://schemas.openxmlformats.org/officeDocument/2006/relationships/image" Target="../media/image230.png"/><Relationship Id="rId25" Type="http://schemas.openxmlformats.org/officeDocument/2006/relationships/image" Target="../media/image236.png"/><Relationship Id="rId2" Type="http://schemas.openxmlformats.org/officeDocument/2006/relationships/image" Target="../media/image239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11" Type="http://schemas.openxmlformats.org/officeDocument/2006/relationships/image" Target="../media/image244.png"/><Relationship Id="rId24" Type="http://schemas.openxmlformats.org/officeDocument/2006/relationships/image" Target="../media/image235.png"/><Relationship Id="rId5" Type="http://schemas.openxmlformats.org/officeDocument/2006/relationships/image" Target="../media/image218.png"/><Relationship Id="rId15" Type="http://schemas.openxmlformats.org/officeDocument/2006/relationships/image" Target="../media/image228.png"/><Relationship Id="rId23" Type="http://schemas.openxmlformats.org/officeDocument/2006/relationships/image" Target="../media/image234.png"/><Relationship Id="rId28" Type="http://schemas.openxmlformats.org/officeDocument/2006/relationships/image" Target="../media/image249.png"/><Relationship Id="rId10" Type="http://schemas.openxmlformats.org/officeDocument/2006/relationships/image" Target="../media/image243.png"/><Relationship Id="rId19" Type="http://schemas.openxmlformats.org/officeDocument/2006/relationships/image" Target="../media/image232.png"/><Relationship Id="rId4" Type="http://schemas.openxmlformats.org/officeDocument/2006/relationships/image" Target="../media/image217.png"/><Relationship Id="rId9" Type="http://schemas.openxmlformats.org/officeDocument/2006/relationships/image" Target="../media/image242.png"/><Relationship Id="rId14" Type="http://schemas.openxmlformats.org/officeDocument/2006/relationships/image" Target="../media/image227.png"/><Relationship Id="rId22" Type="http://schemas.openxmlformats.org/officeDocument/2006/relationships/image" Target="../media/image247.png"/><Relationship Id="rId27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.png"/><Relationship Id="rId7" Type="http://schemas.openxmlformats.org/officeDocument/2006/relationships/image" Target="../media/image253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3.png"/><Relationship Id="rId9" Type="http://schemas.openxmlformats.org/officeDocument/2006/relationships/image" Target="../media/image2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7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13.png"/><Relationship Id="rId30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3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09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8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1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10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33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4.png"/><Relationship Id="rId18" Type="http://schemas.openxmlformats.org/officeDocument/2006/relationships/image" Target="../media/image148.png"/><Relationship Id="rId3" Type="http://schemas.openxmlformats.org/officeDocument/2006/relationships/image" Target="../media/image137.png"/><Relationship Id="rId21" Type="http://schemas.openxmlformats.org/officeDocument/2006/relationships/image" Target="../media/image151.png"/><Relationship Id="rId7" Type="http://schemas.openxmlformats.org/officeDocument/2006/relationships/image" Target="../media/image141.png"/><Relationship Id="rId12" Type="http://schemas.openxmlformats.org/officeDocument/2006/relationships/image" Target="../media/image114.png"/><Relationship Id="rId17" Type="http://schemas.openxmlformats.org/officeDocument/2006/relationships/image" Target="../media/image147.png"/><Relationship Id="rId2" Type="http://schemas.openxmlformats.org/officeDocument/2006/relationships/image" Target="../media/image136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13.png"/><Relationship Id="rId5" Type="http://schemas.openxmlformats.org/officeDocument/2006/relationships/image" Target="../media/image139.png"/><Relationship Id="rId15" Type="http://schemas.openxmlformats.org/officeDocument/2006/relationships/image" Target="../media/image145.png"/><Relationship Id="rId10" Type="http://schemas.openxmlformats.org/officeDocument/2006/relationships/image" Target="../media/image33.png"/><Relationship Id="rId19" Type="http://schemas.openxmlformats.org/officeDocument/2006/relationships/image" Target="../media/image14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15.png"/><Relationship Id="rId22" Type="http://schemas.openxmlformats.org/officeDocument/2006/relationships/image" Target="../media/image1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4.png"/><Relationship Id="rId12" Type="http://schemas.openxmlformats.org/officeDocument/2006/relationships/image" Target="../media/image14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3.png"/><Relationship Id="rId11" Type="http://schemas.openxmlformats.org/officeDocument/2006/relationships/image" Target="../media/image146.png"/><Relationship Id="rId5" Type="http://schemas.openxmlformats.org/officeDocument/2006/relationships/image" Target="../media/image33.png"/><Relationship Id="rId10" Type="http://schemas.openxmlformats.org/officeDocument/2006/relationships/image" Target="../media/image145.png"/><Relationship Id="rId4" Type="http://schemas.openxmlformats.org/officeDocument/2006/relationships/image" Target="../media/image153.png"/><Relationship Id="rId9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11.png"/><Relationship Id="rId7" Type="http://schemas.openxmlformats.org/officeDocument/2006/relationships/image" Target="../media/image158.png"/><Relationship Id="rId12" Type="http://schemas.openxmlformats.org/officeDocument/2006/relationships/image" Target="../media/image1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0.png"/><Relationship Id="rId5" Type="http://schemas.openxmlformats.org/officeDocument/2006/relationships/image" Target="../media/image156.png"/><Relationship Id="rId10" Type="http://schemas.openxmlformats.org/officeDocument/2006/relationships/image" Target="../media/image115.png"/><Relationship Id="rId4" Type="http://schemas.openxmlformats.org/officeDocument/2006/relationships/image" Target="../media/image155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71429"/>
            <a:ext cx="18285714" cy="1114286"/>
            <a:chOff x="0" y="9171429"/>
            <a:chExt cx="18285714" cy="1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71429"/>
              <a:ext cx="18285714" cy="1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81318" y="5269579"/>
            <a:ext cx="2693497" cy="6983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2365" y="1923810"/>
            <a:ext cx="1310629" cy="1335358"/>
            <a:chOff x="1642365" y="1923810"/>
            <a:chExt cx="1310629" cy="13353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050" y="1256130"/>
              <a:ext cx="2621259" cy="26707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2365" y="1923810"/>
              <a:ext cx="1310629" cy="13353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53091" y="1870381"/>
            <a:ext cx="10929623" cy="11388583"/>
            <a:chOff x="9953091" y="1870381"/>
            <a:chExt cx="10929623" cy="113885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4963873" y="-3348316"/>
              <a:ext cx="21859247" cy="2277716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9953091" y="1870381"/>
              <a:ext cx="10929623" cy="11388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72387" y="3709715"/>
            <a:ext cx="2558081" cy="2451048"/>
            <a:chOff x="11972387" y="3709715"/>
            <a:chExt cx="2558081" cy="24510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0">
              <a:off x="10693346" y="2484191"/>
              <a:ext cx="5116161" cy="490209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0">
              <a:off x="11972387" y="3709715"/>
              <a:ext cx="2558081" cy="245104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89030" y="8186182"/>
            <a:ext cx="2927671" cy="4599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9030" y="8470935"/>
            <a:ext cx="2866042" cy="459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82540" y="4248022"/>
            <a:ext cx="1525055" cy="1525055"/>
            <a:chOff x="12482540" y="4248022"/>
            <a:chExt cx="1525055" cy="15250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82540" y="4248022"/>
              <a:ext cx="1525055" cy="15250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22337" y="2205737"/>
            <a:ext cx="772540" cy="772540"/>
            <a:chOff x="1922337" y="2205737"/>
            <a:chExt cx="772540" cy="7725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60000">
              <a:off x="1922337" y="2205737"/>
              <a:ext cx="772540" cy="77254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692676" y="2486575"/>
            <a:ext cx="15177544" cy="5234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600000">
            <a:off x="11161011" y="6131362"/>
            <a:ext cx="3127389" cy="109917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062" y="9460316"/>
            <a:ext cx="3269411" cy="666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403" y="2499836"/>
            <a:ext cx="16882062" cy="7275621"/>
            <a:chOff x="704403" y="2499836"/>
            <a:chExt cx="16882062" cy="7275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36628" y="-1137975"/>
              <a:ext cx="33764123" cy="145512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03" y="2499836"/>
              <a:ext cx="16882062" cy="72756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7173" y="4313072"/>
            <a:ext cx="10031369" cy="4658444"/>
            <a:chOff x="4127173" y="4313072"/>
            <a:chExt cx="10031369" cy="46584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7173" y="4313072"/>
              <a:ext cx="10031369" cy="465844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4440" y="592119"/>
            <a:ext cx="4167935" cy="698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5393" y="931793"/>
            <a:ext cx="6063487" cy="8266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42392" y="925935"/>
            <a:ext cx="4610024" cy="4839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676" y="2795162"/>
            <a:ext cx="3578879" cy="524161"/>
            <a:chOff x="1069676" y="2795162"/>
            <a:chExt cx="3578879" cy="5241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69676" y="2795164"/>
              <a:ext cx="524159" cy="524159"/>
              <a:chOff x="1069676" y="2795164"/>
              <a:chExt cx="524159" cy="52415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069676" y="2795164"/>
                <a:ext cx="524159" cy="524159"/>
                <a:chOff x="1069676" y="2795164"/>
                <a:chExt cx="524159" cy="524159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69676" y="2795164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4970" y="2697541"/>
                <a:ext cx="592920" cy="837091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340" y="2583026"/>
              <a:ext cx="1609248" cy="1031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403" y="2499836"/>
            <a:ext cx="16882062" cy="7275621"/>
            <a:chOff x="704403" y="2499836"/>
            <a:chExt cx="16882062" cy="7275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36628" y="-1137975"/>
              <a:ext cx="33764123" cy="145512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03" y="2499836"/>
              <a:ext cx="16882062" cy="72756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30811" y="925935"/>
            <a:ext cx="8240328" cy="483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40" y="594310"/>
            <a:ext cx="6172792" cy="69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21279"/>
            <a:ext cx="5090496" cy="8545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23025" y="3689246"/>
            <a:ext cx="12331070" cy="5558870"/>
            <a:chOff x="3723025" y="3689246"/>
            <a:chExt cx="12331070" cy="555887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723025" y="3689246"/>
              <a:ext cx="2974195" cy="4431879"/>
              <a:chOff x="3723025" y="3689246"/>
              <a:chExt cx="2974195" cy="443187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23025" y="3689246"/>
                <a:ext cx="2974195" cy="443187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92117" y="3689246"/>
              <a:ext cx="7584738" cy="4431879"/>
              <a:chOff x="6792117" y="3689246"/>
              <a:chExt cx="7584738" cy="443187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99748" y="1473306"/>
                <a:ext cx="15169477" cy="8863759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792117" y="3689246"/>
                <a:ext cx="7584738" cy="443187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554319" y="8406431"/>
              <a:ext cx="11499776" cy="841685"/>
              <a:chOff x="4554319" y="8406431"/>
              <a:chExt cx="11499776" cy="84168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4554319" y="8406431"/>
                <a:ext cx="8935890" cy="841685"/>
                <a:chOff x="4554319" y="8406431"/>
                <a:chExt cx="8935890" cy="84168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374" y="7985589"/>
                  <a:ext cx="17871780" cy="1683369"/>
                </a:xfrm>
                <a:prstGeom prst="rect">
                  <a:avLst/>
                </a:prstGeom>
              </p:spPr>
            </p:pic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554319" y="8406431"/>
                  <a:ext cx="8935890" cy="841685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346628" y="8657111"/>
                <a:ext cx="7000710" cy="482281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4914758" y="8655957"/>
                <a:ext cx="1376441" cy="363567"/>
                <a:chOff x="4914758" y="8655957"/>
                <a:chExt cx="1376441" cy="36356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914758" y="8655957"/>
                  <a:ext cx="1376441" cy="363567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69047" y="8634504"/>
                <a:ext cx="1556865" cy="47635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092730" y="3836379"/>
              <a:ext cx="2413549" cy="4428530"/>
              <a:chOff x="4092730" y="3836379"/>
              <a:chExt cx="2413549" cy="44285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092730" y="3836379"/>
                <a:ext cx="2413549" cy="442853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318025" y="4346029"/>
              <a:ext cx="1809214" cy="3156082"/>
              <a:chOff x="4318025" y="4346029"/>
              <a:chExt cx="1809214" cy="315608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318025" y="4346029"/>
                <a:ext cx="1809214" cy="315608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318025" y="4332428"/>
              <a:ext cx="1809214" cy="1431236"/>
              <a:chOff x="4318025" y="4332428"/>
              <a:chExt cx="1809214" cy="143123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318025" y="4332428"/>
                <a:ext cx="1809214" cy="143123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378651" y="4385490"/>
              <a:ext cx="482653" cy="482653"/>
              <a:chOff x="4378651" y="4385490"/>
              <a:chExt cx="482653" cy="48265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960000">
                <a:off x="4378651" y="4385490"/>
                <a:ext cx="482653" cy="48265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664361" y="5134118"/>
              <a:ext cx="344840" cy="77732"/>
              <a:chOff x="5664361" y="5134118"/>
              <a:chExt cx="344840" cy="7773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5931469" y="5134118"/>
                <a:ext cx="77732" cy="77732"/>
                <a:chOff x="5931469" y="5134118"/>
                <a:chExt cx="77732" cy="77732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16200000">
                  <a:off x="5931469" y="5134118"/>
                  <a:ext cx="77732" cy="77732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5797915" y="5134118"/>
                <a:ext cx="77732" cy="77732"/>
                <a:chOff x="5797915" y="5134118"/>
                <a:chExt cx="77732" cy="77732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16200000">
                  <a:off x="5797915" y="5134118"/>
                  <a:ext cx="77732" cy="77732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5664361" y="5134118"/>
                <a:ext cx="77732" cy="77732"/>
                <a:chOff x="5664361" y="5134118"/>
                <a:chExt cx="77732" cy="77732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16200000">
                  <a:off x="5664361" y="5134118"/>
                  <a:ext cx="77732" cy="777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6792117" y="6530964"/>
              <a:ext cx="7584738" cy="1875467"/>
              <a:chOff x="6792117" y="6530964"/>
              <a:chExt cx="7584738" cy="187546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792117" y="6530964"/>
                <a:ext cx="7584738" cy="187546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268310" y="4971176"/>
              <a:ext cx="4439328" cy="1875467"/>
              <a:chOff x="6268310" y="4971176"/>
              <a:chExt cx="4439328" cy="187546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5400000">
                <a:off x="6268310" y="4971176"/>
                <a:ext cx="4439328" cy="187546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792117" y="3987187"/>
              <a:ext cx="7584738" cy="1875467"/>
              <a:chOff x="6792117" y="3987187"/>
              <a:chExt cx="7584738" cy="187546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792117" y="3987187"/>
                <a:ext cx="7584738" cy="1875467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35344" y="4288224"/>
              <a:ext cx="2458558" cy="802243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5629307" y="4272159"/>
              <a:ext cx="654491" cy="384344"/>
              <a:chOff x="5629307" y="4272159"/>
              <a:chExt cx="654491" cy="384344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334802" y="4070406"/>
                <a:ext cx="1135154" cy="685468"/>
              </a:xfrm>
              <a:prstGeom prst="rect">
                <a:avLst/>
              </a:prstGeom>
            </p:spPr>
          </p:pic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334802" y="4121056"/>
                <a:ext cx="1135154" cy="685468"/>
              </a:xfrm>
              <a:prstGeom prst="rect">
                <a:avLst/>
              </a:prstGeom>
            </p:spPr>
          </p:pic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334802" y="4164257"/>
                <a:ext cx="1135154" cy="685468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80400" y="4759848"/>
              <a:ext cx="1112251" cy="293432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8703199" y="5159772"/>
              <a:ext cx="6202258" cy="2059426"/>
              <a:chOff x="8703199" y="5159772"/>
              <a:chExt cx="6202258" cy="2059426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651060" y="5107633"/>
                <a:ext cx="5114469" cy="684316"/>
              </a:xfrm>
              <a:prstGeom prst="rect">
                <a:avLst/>
              </a:prstGeom>
            </p:spPr>
          </p:pic>
          <p:grpSp>
            <p:nvGrpSpPr>
              <p:cNvPr id="1021" name="그룹 1021"/>
              <p:cNvGrpSpPr/>
              <p:nvPr/>
            </p:nvGrpSpPr>
            <p:grpSpPr>
              <a:xfrm>
                <a:off x="8703199" y="5931146"/>
                <a:ext cx="6202258" cy="1288051"/>
                <a:chOff x="8703199" y="5931146"/>
                <a:chExt cx="6202258" cy="1288051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8651060" y="5879008"/>
                  <a:ext cx="3330764" cy="684316"/>
                </a:xfrm>
                <a:prstGeom prst="rect">
                  <a:avLst/>
                </a:prstGeom>
              </p:spPr>
            </p:pic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8651060" y="6691295"/>
                  <a:ext cx="4558326" cy="68431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41536" y="3756305"/>
              <a:ext cx="4686583" cy="1160097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97782" y="4097807"/>
              <a:ext cx="1226250" cy="573536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55399" y="5934976"/>
              <a:ext cx="1274431" cy="573536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3615" y="7546802"/>
              <a:ext cx="1723279" cy="573536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41536" y="7601564"/>
              <a:ext cx="5287640" cy="456221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4405349" y="5304846"/>
              <a:ext cx="1882233" cy="787371"/>
              <a:chOff x="4405349" y="5304846"/>
              <a:chExt cx="1882233" cy="787371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4405349" y="5304846"/>
                <a:ext cx="1629440" cy="787371"/>
                <a:chOff x="4405349" y="5304846"/>
                <a:chExt cx="1629440" cy="787371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3590629" y="4911160"/>
                  <a:ext cx="3258881" cy="1574743"/>
                </a:xfrm>
                <a:prstGeom prst="rect">
                  <a:avLst/>
                </a:prstGeom>
              </p:spPr>
            </p:pic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4405349" y="5304846"/>
                  <a:ext cx="1629440" cy="787371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4405349" y="5441991"/>
                <a:ext cx="1629440" cy="422972"/>
                <a:chOff x="4405349" y="5441991"/>
                <a:chExt cx="1629440" cy="422972"/>
              </a:xfrm>
            </p:grpSpPr>
            <p:pic>
              <p:nvPicPr>
                <p:cNvPr id="86" name="Object 85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4405349" y="5441991"/>
                  <a:ext cx="1629440" cy="422972"/>
                </a:xfrm>
                <a:prstGeom prst="rect">
                  <a:avLst/>
                </a:prstGeom>
              </p:spPr>
            </p:pic>
          </p:grpSp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4441184" y="5334936"/>
                <a:ext cx="543018" cy="456113"/>
              </a:xfrm>
              <a:prstGeom prst="rect">
                <a:avLst/>
              </a:prstGeom>
            </p:spPr>
          </p:pic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4474780" y="5765404"/>
                <a:ext cx="809672" cy="286758"/>
              </a:xfrm>
              <a:prstGeom prst="rect">
                <a:avLst/>
              </a:prstGeom>
            </p:spPr>
          </p:pic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012976" y="5438111"/>
                <a:ext cx="1355472" cy="302472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4401590" y="6181338"/>
              <a:ext cx="1629440" cy="787371"/>
              <a:chOff x="4401590" y="6181338"/>
              <a:chExt cx="1629440" cy="787371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3586870" y="5787652"/>
                <a:ext cx="3258881" cy="1574743"/>
              </a:xfrm>
              <a:prstGeom prst="rect">
                <a:avLst/>
              </a:prstGeom>
            </p:spPr>
          </p:pic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401590" y="6181338"/>
                <a:ext cx="1629440" cy="787371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4401590" y="6318483"/>
              <a:ext cx="1629440" cy="422972"/>
              <a:chOff x="4401590" y="6318483"/>
              <a:chExt cx="1629440" cy="422972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4401590" y="6318483"/>
                <a:ext cx="1629440" cy="422972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5597092" y="7022965"/>
              <a:ext cx="425964" cy="425964"/>
              <a:chOff x="5597092" y="7022965"/>
              <a:chExt cx="425964" cy="425964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5384110" y="6809983"/>
                <a:ext cx="851928" cy="851928"/>
              </a:xfrm>
              <a:prstGeom prst="rect">
                <a:avLst/>
              </a:prstGeom>
            </p:spPr>
          </p:pic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5597092" y="7022965"/>
                <a:ext cx="425964" cy="425964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5696856" y="7155363"/>
              <a:ext cx="223977" cy="159156"/>
              <a:chOff x="5696856" y="7155363"/>
              <a:chExt cx="223977" cy="159156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 rot="-5400000">
                <a:off x="5696856" y="7155363"/>
                <a:ext cx="223977" cy="159156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4414444" y="7031456"/>
              <a:ext cx="425964" cy="425964"/>
              <a:chOff x="4414444" y="7031456"/>
              <a:chExt cx="425964" cy="425964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4201462" y="6818474"/>
                <a:ext cx="851928" cy="851928"/>
              </a:xfrm>
              <a:prstGeom prst="rect">
                <a:avLst/>
              </a:prstGeom>
            </p:spPr>
          </p:pic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4414444" y="7031456"/>
                <a:ext cx="425964" cy="425964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4524525" y="7117005"/>
              <a:ext cx="199275" cy="282036"/>
              <a:chOff x="4524525" y="7117005"/>
              <a:chExt cx="199275" cy="282036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524525" y="7117005"/>
                <a:ext cx="199275" cy="282036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4976245" y="6992082"/>
              <a:ext cx="482653" cy="482653"/>
              <a:chOff x="4976245" y="6992082"/>
              <a:chExt cx="482653" cy="482653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 rot="-960000">
                <a:off x="4976245" y="6992082"/>
                <a:ext cx="482653" cy="482653"/>
              </a:xfrm>
              <a:prstGeom prst="rect">
                <a:avLst/>
              </a:prstGeom>
            </p:spPr>
          </p:pic>
        </p:grpSp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437423" y="6211425"/>
              <a:ext cx="543018" cy="456113"/>
            </a:xfrm>
            <a:prstGeom prst="rect">
              <a:avLst/>
            </a:prstGeom>
          </p:spPr>
        </p:pic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477516" y="6551971"/>
              <a:ext cx="810367" cy="286758"/>
            </a:xfrm>
            <a:prstGeom prst="rect">
              <a:avLst/>
            </a:prstGeom>
          </p:spPr>
        </p:pic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000686" y="6314605"/>
              <a:ext cx="1352501" cy="302472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069676" y="2795162"/>
            <a:ext cx="3578879" cy="524161"/>
            <a:chOff x="1069676" y="2795162"/>
            <a:chExt cx="3578879" cy="524161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069676" y="2795164"/>
              <a:ext cx="524159" cy="524159"/>
              <a:chOff x="1069676" y="2795164"/>
              <a:chExt cx="524159" cy="524159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1069676" y="2795164"/>
                <a:ext cx="524159" cy="524159"/>
              </a:xfrm>
              <a:prstGeom prst="rect">
                <a:avLst/>
              </a:prstGeom>
            </p:spPr>
          </p:pic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44970" y="2769408"/>
              <a:ext cx="585691" cy="814510"/>
            </a:xfrm>
            <a:prstGeom prst="rect">
              <a:avLst/>
            </a:prstGeom>
          </p:spPr>
        </p:pic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51340" y="2563979"/>
              <a:ext cx="1116143" cy="1136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92119"/>
            <a:ext cx="3941954" cy="6984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441" y="963536"/>
            <a:ext cx="3285380" cy="8214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686855" y="197756"/>
            <a:ext cx="33754662" cy="123210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68078" y="4530131"/>
            <a:ext cx="5931652" cy="2398000"/>
            <a:chOff x="13768078" y="4530131"/>
            <a:chExt cx="5931652" cy="239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768078" y="4530131"/>
              <a:ext cx="5931652" cy="2398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3381" y="4530131"/>
            <a:ext cx="5957048" cy="2398000"/>
            <a:chOff x="6683381" y="4530131"/>
            <a:chExt cx="5957048" cy="239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683381" y="4530131"/>
              <a:ext cx="5957048" cy="239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4576" y="4532664"/>
            <a:ext cx="5901189" cy="2398000"/>
            <a:chOff x="11134576" y="4532664"/>
            <a:chExt cx="5901189" cy="2398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134576" y="4532664"/>
              <a:ext cx="5901189" cy="2398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7415" y="4090333"/>
            <a:ext cx="1780810" cy="338870"/>
            <a:chOff x="4327415" y="4090333"/>
            <a:chExt cx="1780810" cy="338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415" y="4090333"/>
              <a:ext cx="1780810" cy="338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7820" y="4593705"/>
            <a:ext cx="1045167" cy="338870"/>
            <a:chOff x="5217820" y="4593705"/>
            <a:chExt cx="1045167" cy="338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7820" y="4593705"/>
              <a:ext cx="1045167" cy="338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2987" y="5074322"/>
            <a:ext cx="8717965" cy="338870"/>
            <a:chOff x="6262987" y="5074322"/>
            <a:chExt cx="8717965" cy="338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2987" y="5074322"/>
              <a:ext cx="8717965" cy="338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93398" y="5541358"/>
            <a:ext cx="5359440" cy="338870"/>
            <a:chOff x="6993398" y="5541358"/>
            <a:chExt cx="5359440" cy="338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3398" y="5541358"/>
              <a:ext cx="5359440" cy="338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65079" y="6461181"/>
            <a:ext cx="2520092" cy="338870"/>
            <a:chOff x="11565079" y="6461181"/>
            <a:chExt cx="2520092" cy="338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65079" y="6461181"/>
              <a:ext cx="2520092" cy="338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89389" y="6920686"/>
            <a:ext cx="1791563" cy="338870"/>
            <a:chOff x="13189389" y="6920686"/>
            <a:chExt cx="1791563" cy="338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89389" y="6920686"/>
              <a:ext cx="1791563" cy="338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71429" y="7369486"/>
            <a:ext cx="1777778" cy="338870"/>
            <a:chOff x="14971429" y="7369486"/>
            <a:chExt cx="1777778" cy="338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71429" y="7369486"/>
              <a:ext cx="1777778" cy="338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38095" y="7832165"/>
            <a:ext cx="495808" cy="338870"/>
            <a:chOff x="16238095" y="7832165"/>
            <a:chExt cx="495808" cy="338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38095" y="7832165"/>
              <a:ext cx="495808" cy="338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758730" y="8294824"/>
            <a:ext cx="870412" cy="338870"/>
            <a:chOff x="16758730" y="8294824"/>
            <a:chExt cx="870412" cy="3388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58730" y="8294824"/>
              <a:ext cx="870412" cy="3388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3492" y="1556199"/>
            <a:ext cx="12507937" cy="2414212"/>
            <a:chOff x="4263492" y="1556199"/>
            <a:chExt cx="12507937" cy="24142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63492" y="1556199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67939" y="4523782"/>
            <a:ext cx="5918953" cy="2398000"/>
            <a:chOff x="1367939" y="4523782"/>
            <a:chExt cx="5918953" cy="23980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67939" y="4523782"/>
              <a:ext cx="5918953" cy="2398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65914" y="5956419"/>
            <a:ext cx="4219257" cy="338870"/>
            <a:chOff x="9865914" y="5956419"/>
            <a:chExt cx="4219257" cy="33887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65914" y="5956419"/>
              <a:ext cx="4219257" cy="33887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283110" y="7487850"/>
            <a:ext cx="12507937" cy="2414212"/>
            <a:chOff x="4283110" y="7487850"/>
            <a:chExt cx="12507937" cy="241421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83110" y="7487850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98134" y="2359820"/>
            <a:ext cx="643430" cy="486398"/>
            <a:chOff x="6698134" y="2359820"/>
            <a:chExt cx="643430" cy="48639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40000">
              <a:off x="6698134" y="2359820"/>
              <a:ext cx="643430" cy="48639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62002" y="2768906"/>
            <a:ext cx="6057413" cy="62735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218811" y="2771725"/>
            <a:ext cx="3455603" cy="60713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17821" y="2771725"/>
            <a:ext cx="3252137" cy="60713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49077" y="925935"/>
            <a:ext cx="9550605" cy="48393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260201" y="2195379"/>
            <a:ext cx="8451137" cy="4905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92119"/>
            <a:ext cx="3989573" cy="6984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441" y="963536"/>
            <a:ext cx="3307941" cy="82140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686855" y="197756"/>
            <a:ext cx="33754662" cy="123210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68078" y="4530131"/>
            <a:ext cx="5931652" cy="2398000"/>
            <a:chOff x="13768078" y="4530131"/>
            <a:chExt cx="5931652" cy="2398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768078" y="4530131"/>
              <a:ext cx="5931652" cy="2398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3381" y="4530131"/>
            <a:ext cx="5957048" cy="2398000"/>
            <a:chOff x="6683381" y="4530131"/>
            <a:chExt cx="5957048" cy="2398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683381" y="4530131"/>
              <a:ext cx="5957048" cy="239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4576" y="4502201"/>
            <a:ext cx="5901189" cy="2398000"/>
            <a:chOff x="11134576" y="4502201"/>
            <a:chExt cx="5901189" cy="2398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134576" y="4502201"/>
              <a:ext cx="5901189" cy="2398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7415" y="4090333"/>
            <a:ext cx="1780810" cy="338870"/>
            <a:chOff x="4327415" y="4090333"/>
            <a:chExt cx="1780810" cy="338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415" y="4090333"/>
              <a:ext cx="1780810" cy="338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7820" y="4593705"/>
            <a:ext cx="1045167" cy="338870"/>
            <a:chOff x="5217820" y="4593705"/>
            <a:chExt cx="1045167" cy="338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7820" y="4593705"/>
              <a:ext cx="1045167" cy="338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2987" y="5074322"/>
            <a:ext cx="3398918" cy="338870"/>
            <a:chOff x="6262987" y="5074322"/>
            <a:chExt cx="3398918" cy="338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2987" y="5074322"/>
              <a:ext cx="3398918" cy="338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93398" y="5541358"/>
            <a:ext cx="2668506" cy="338870"/>
            <a:chOff x="6993398" y="5541358"/>
            <a:chExt cx="2668506" cy="338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3398" y="5541358"/>
              <a:ext cx="2668506" cy="338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71429" y="6461181"/>
            <a:ext cx="3913742" cy="338870"/>
            <a:chOff x="10171429" y="6461181"/>
            <a:chExt cx="3913742" cy="338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1429" y="6461181"/>
              <a:ext cx="3913742" cy="338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89389" y="6920686"/>
            <a:ext cx="1791563" cy="338870"/>
            <a:chOff x="13189389" y="6920686"/>
            <a:chExt cx="1791563" cy="338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89389" y="6920686"/>
              <a:ext cx="1791563" cy="338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71429" y="7369486"/>
            <a:ext cx="1777778" cy="338870"/>
            <a:chOff x="14971429" y="7369486"/>
            <a:chExt cx="1777778" cy="338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71429" y="7369486"/>
              <a:ext cx="1777778" cy="338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38095" y="7832165"/>
            <a:ext cx="495808" cy="338870"/>
            <a:chOff x="16238095" y="7832165"/>
            <a:chExt cx="495808" cy="338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38095" y="7832165"/>
              <a:ext cx="495808" cy="338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758730" y="8294824"/>
            <a:ext cx="870412" cy="338870"/>
            <a:chOff x="16758730" y="8294824"/>
            <a:chExt cx="870412" cy="3388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58730" y="8294824"/>
              <a:ext cx="870412" cy="3388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3492" y="1556199"/>
            <a:ext cx="12507937" cy="2414212"/>
            <a:chOff x="4263492" y="1556199"/>
            <a:chExt cx="12507937" cy="24142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63492" y="1556199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67939" y="4523782"/>
            <a:ext cx="5918953" cy="2398000"/>
            <a:chOff x="1367939" y="4523782"/>
            <a:chExt cx="5918953" cy="23980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67939" y="4523782"/>
              <a:ext cx="5918953" cy="2398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65914" y="5956419"/>
            <a:ext cx="4219257" cy="338870"/>
            <a:chOff x="9865914" y="5956419"/>
            <a:chExt cx="4219257" cy="33887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65914" y="5956419"/>
              <a:ext cx="4219257" cy="33887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283110" y="7487850"/>
            <a:ext cx="12507937" cy="2414212"/>
            <a:chOff x="4283110" y="7487850"/>
            <a:chExt cx="12507937" cy="241421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4283110" y="7487850"/>
              <a:ext cx="12507937" cy="24142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98134" y="2359820"/>
            <a:ext cx="643430" cy="486398"/>
            <a:chOff x="6698134" y="2359820"/>
            <a:chExt cx="643430" cy="48639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40000">
              <a:off x="6698134" y="2359820"/>
              <a:ext cx="643430" cy="4863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537078" y="5074322"/>
            <a:ext cx="4443874" cy="338870"/>
            <a:chOff x="10537078" y="5074322"/>
            <a:chExt cx="4443874" cy="33887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37078" y="5074322"/>
              <a:ext cx="4443874" cy="3388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296431" y="5559696"/>
            <a:ext cx="1471805" cy="338870"/>
            <a:chOff x="10296431" y="5559696"/>
            <a:chExt cx="1471805" cy="33887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96431" y="5559696"/>
              <a:ext cx="1471805" cy="33887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862002" y="2768906"/>
            <a:ext cx="6057413" cy="62735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218811" y="2771725"/>
            <a:ext cx="3455603" cy="60713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717821" y="2771725"/>
            <a:ext cx="3252137" cy="60713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572744" y="925935"/>
            <a:ext cx="5462786" cy="48393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228768" y="1997692"/>
            <a:ext cx="9549089" cy="48609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469559" y="2281140"/>
            <a:ext cx="7318356" cy="4783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171429"/>
            <a:ext cx="18285714" cy="1114286"/>
            <a:chOff x="0" y="9171429"/>
            <a:chExt cx="18285714" cy="1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71429"/>
              <a:ext cx="18285714" cy="1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109" y="9438106"/>
            <a:ext cx="2927671" cy="4599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109" y="9703809"/>
            <a:ext cx="2866042" cy="459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94104" y="2744467"/>
            <a:ext cx="3097506" cy="3156458"/>
            <a:chOff x="7594104" y="2744467"/>
            <a:chExt cx="3097506" cy="31564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594104" y="2744467"/>
              <a:ext cx="3097506" cy="3156458"/>
              <a:chOff x="7594104" y="2744467"/>
              <a:chExt cx="3097506" cy="315645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45351" y="1166238"/>
                <a:ext cx="6195012" cy="6312917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94104" y="2744467"/>
                <a:ext cx="3097506" cy="31564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70543" y="3325610"/>
              <a:ext cx="1992497" cy="1992497"/>
              <a:chOff x="8170543" y="3325610"/>
              <a:chExt cx="1992497" cy="199249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960000">
                <a:off x="8170543" y="3325610"/>
                <a:ext cx="1992497" cy="199249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6760" y="6012173"/>
            <a:ext cx="5580263" cy="8525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7573" y="6535402"/>
            <a:ext cx="6262546" cy="5231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51201" y="9272887"/>
            <a:ext cx="3127389" cy="1099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24176" y="0"/>
            <a:ext cx="7561539" cy="10285714"/>
            <a:chOff x="10724176" y="0"/>
            <a:chExt cx="75615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724176" y="0"/>
              <a:ext cx="756153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00003" cy="6790003"/>
            <a:chOff x="0" y="0"/>
            <a:chExt cx="7000003" cy="67900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00003" cy="67900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25767" y="-1038655"/>
            <a:ext cx="11982072" cy="11982072"/>
            <a:chOff x="2825767" y="-1038655"/>
            <a:chExt cx="11982072" cy="119820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25767" y="-1038655"/>
              <a:ext cx="11982072" cy="11982072"/>
              <a:chOff x="2825767" y="-1038655"/>
              <a:chExt cx="11982072" cy="119820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165269" y="-7029691"/>
                <a:ext cx="23964143" cy="23964143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25767" y="-1038655"/>
                <a:ext cx="11982072" cy="1198207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357721" y="493300"/>
              <a:ext cx="8918163" cy="8918163"/>
              <a:chOff x="4357721" y="493300"/>
              <a:chExt cx="8918163" cy="891816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01360" y="-3965782"/>
                <a:ext cx="17836326" cy="17836326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57721" y="493300"/>
                <a:ext cx="8918163" cy="891816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68653" y="1904232"/>
              <a:ext cx="6096298" cy="6096298"/>
              <a:chOff x="5768653" y="1904232"/>
              <a:chExt cx="6096298" cy="609629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20504" y="-1143917"/>
                <a:ext cx="12192596" cy="12192596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68653" y="1904232"/>
                <a:ext cx="6096298" cy="609629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975877" y="2743171"/>
            <a:ext cx="3681852" cy="3751926"/>
            <a:chOff x="6975877" y="2743171"/>
            <a:chExt cx="3681852" cy="37519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4950" y="867208"/>
              <a:ext cx="7363704" cy="7503852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5877" y="2743171"/>
              <a:ext cx="3681852" cy="3751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61061" y="3433948"/>
            <a:ext cx="2368383" cy="2368383"/>
            <a:chOff x="7661061" y="3433948"/>
            <a:chExt cx="2368383" cy="23683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60000">
              <a:off x="7661061" y="3433948"/>
              <a:ext cx="2368383" cy="23683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85423" y="4752469"/>
            <a:ext cx="6170713" cy="5623969"/>
            <a:chOff x="9485423" y="4752469"/>
            <a:chExt cx="6170713" cy="56239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8922" y="2399340"/>
              <a:ext cx="12341427" cy="1124793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5423" y="4752469"/>
              <a:ext cx="6170713" cy="562396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80091" y="6262452"/>
            <a:ext cx="4369114" cy="1567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964" y="572014"/>
            <a:ext cx="1316097" cy="6793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4984" y="4952381"/>
            <a:ext cx="16146357" cy="4075645"/>
            <a:chOff x="1034984" y="4952381"/>
            <a:chExt cx="16146357" cy="40756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038195" y="2914558"/>
              <a:ext cx="32292715" cy="815129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984" y="4952381"/>
              <a:ext cx="16146357" cy="4075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2011" y="5566445"/>
            <a:ext cx="2462127" cy="2462127"/>
            <a:chOff x="3022011" y="5566445"/>
            <a:chExt cx="2462127" cy="24621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011" y="5566445"/>
              <a:ext cx="2462127" cy="24621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4392" y="5566445"/>
            <a:ext cx="2462127" cy="2462127"/>
            <a:chOff x="2974392" y="5566445"/>
            <a:chExt cx="2462127" cy="24621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4392" y="5566445"/>
              <a:ext cx="2462127" cy="2462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9034" y="5566445"/>
            <a:ext cx="2462127" cy="2462127"/>
            <a:chOff x="9809034" y="5566445"/>
            <a:chExt cx="2462127" cy="246212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809034" y="5566445"/>
              <a:ext cx="2462127" cy="2462127"/>
              <a:chOff x="9809034" y="5566445"/>
              <a:chExt cx="2462127" cy="246212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09034" y="5566445"/>
                <a:ext cx="2462127" cy="24621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809034" y="5566445"/>
              <a:ext cx="2462127" cy="2462127"/>
              <a:chOff x="9809034" y="5566445"/>
              <a:chExt cx="2462127" cy="246212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09034" y="5566445"/>
                <a:ext cx="2462127" cy="246212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701193" y="6086400"/>
            <a:ext cx="11508702" cy="1284489"/>
            <a:chOff x="5701193" y="6086400"/>
            <a:chExt cx="11508702" cy="12844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6700" y="6029563"/>
              <a:ext cx="2556108" cy="151385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6910" y="6012116"/>
              <a:ext cx="725382" cy="158162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59024" y="5981744"/>
              <a:ext cx="1953861" cy="157876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8738" y="6012116"/>
              <a:ext cx="725373" cy="15816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91670" y="7595889"/>
            <a:ext cx="4872921" cy="802206"/>
            <a:chOff x="5691670" y="7595889"/>
            <a:chExt cx="4872921" cy="8022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692889" y="7598422"/>
              <a:ext cx="3178359" cy="357117"/>
              <a:chOff x="5692889" y="7598422"/>
              <a:chExt cx="3178359" cy="35711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692889" y="7598422"/>
                <a:ext cx="1561622" cy="357117"/>
                <a:chOff x="5692889" y="7598422"/>
                <a:chExt cx="1561622" cy="35711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692889" y="7598422"/>
                  <a:ext cx="1561622" cy="357117"/>
                </a:xfrm>
                <a:prstGeom prst="rect">
                  <a:avLst/>
                </a:prstGeom>
              </p:spPr>
            </p:pic>
          </p:grpSp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800271" y="7595258"/>
                <a:ext cx="1446461" cy="4577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367187" y="7595889"/>
              <a:ext cx="3197403" cy="357117"/>
              <a:chOff x="7367187" y="7595889"/>
              <a:chExt cx="3197403" cy="35711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367187" y="7595889"/>
                <a:ext cx="1561622" cy="357117"/>
                <a:chOff x="7367187" y="7595889"/>
                <a:chExt cx="1561622" cy="357117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67187" y="7595889"/>
                  <a:ext cx="1561622" cy="357117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93614" y="7592725"/>
                <a:ext cx="1355576" cy="4577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91670" y="8040489"/>
              <a:ext cx="3168835" cy="357117"/>
              <a:chOff x="5691670" y="8040489"/>
              <a:chExt cx="3168835" cy="357117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5691670" y="8040489"/>
                <a:ext cx="1372230" cy="357117"/>
                <a:chOff x="5691670" y="8040489"/>
                <a:chExt cx="1372230" cy="357117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691670" y="8040489"/>
                  <a:ext cx="1372230" cy="357117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789528" y="8037325"/>
                <a:ext cx="1235147" cy="45777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157524" y="8040978"/>
              <a:ext cx="3197395" cy="357117"/>
              <a:chOff x="7157524" y="8040978"/>
              <a:chExt cx="3197395" cy="357117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7157524" y="8040978"/>
                <a:ext cx="1372919" cy="357117"/>
                <a:chOff x="7157524" y="8040978"/>
                <a:chExt cx="1372919" cy="357117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157524" y="8040978"/>
                  <a:ext cx="1372919" cy="357117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83943" y="8037817"/>
                <a:ext cx="1237214" cy="457776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2589213" y="7625089"/>
            <a:ext cx="1063388" cy="357117"/>
            <a:chOff x="12589213" y="7625089"/>
            <a:chExt cx="1063388" cy="35711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589213" y="7625089"/>
              <a:ext cx="1063388" cy="357117"/>
              <a:chOff x="12589213" y="7625089"/>
              <a:chExt cx="1063388" cy="35711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589213" y="7625089"/>
                <a:ext cx="1063388" cy="357117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97210" y="7625771"/>
              <a:ext cx="914808" cy="4520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55457" y="7615565"/>
            <a:ext cx="3197403" cy="357117"/>
            <a:chOff x="13755457" y="7615565"/>
            <a:chExt cx="3197403" cy="35711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3755457" y="7615565"/>
              <a:ext cx="1561622" cy="357117"/>
              <a:chOff x="13755457" y="7615565"/>
              <a:chExt cx="1561622" cy="35711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55457" y="7615565"/>
                <a:ext cx="1561622" cy="357117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1884" y="7612401"/>
              <a:ext cx="1355576" cy="45777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87481" y="8059292"/>
            <a:ext cx="3168835" cy="357117"/>
            <a:chOff x="12587481" y="8059292"/>
            <a:chExt cx="3168835" cy="35711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2587481" y="8059292"/>
              <a:ext cx="1372230" cy="357117"/>
              <a:chOff x="12587481" y="8059292"/>
              <a:chExt cx="1372230" cy="35711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587481" y="8059292"/>
                <a:ext cx="1372230" cy="357117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5339" y="8056128"/>
              <a:ext cx="1235147" cy="45777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053335" y="8059781"/>
            <a:ext cx="3197395" cy="357117"/>
            <a:chOff x="14053335" y="8059781"/>
            <a:chExt cx="3197395" cy="35711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4053335" y="8059781"/>
              <a:ext cx="1372919" cy="357117"/>
              <a:chOff x="14053335" y="8059781"/>
              <a:chExt cx="1372919" cy="35711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053335" y="8059781"/>
                <a:ext cx="1372919" cy="357117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79754" y="8056620"/>
              <a:ext cx="1237214" cy="457776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4440" y="963536"/>
            <a:ext cx="2837933" cy="830752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687820" y="919049"/>
            <a:ext cx="8326328" cy="50459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-227042" y="2038298"/>
            <a:ext cx="18708700" cy="2416698"/>
            <a:chOff x="-227042" y="2038298"/>
            <a:chExt cx="18708700" cy="2416698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-227042" y="2655782"/>
              <a:ext cx="18708700" cy="1181730"/>
              <a:chOff x="-227042" y="2655782"/>
              <a:chExt cx="18708700" cy="118173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-9581392" y="2064917"/>
                <a:ext cx="37417400" cy="2363460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-227042" y="2655782"/>
                <a:ext cx="18708700" cy="1181730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2030940" y="2038298"/>
              <a:ext cx="6190485" cy="2416698"/>
              <a:chOff x="2030940" y="2038298"/>
              <a:chExt cx="6190485" cy="2416698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2030940" y="2038298"/>
                <a:ext cx="2371562" cy="2416698"/>
                <a:chOff x="2030940" y="2038298"/>
                <a:chExt cx="2371562" cy="2416698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2030940" y="2038298"/>
                  <a:ext cx="2371562" cy="2416698"/>
                  <a:chOff x="2030940" y="2038298"/>
                  <a:chExt cx="2371562" cy="2416698"/>
                </a:xfrm>
              </p:grpSpPr>
              <p:pic>
                <p:nvPicPr>
                  <p:cNvPr id="88" name="Object 87"/>
                  <p:cNvPicPr>
                    <a:picLocks noChangeAspect="1"/>
                  </p:cNvPicPr>
                  <p:nvPr/>
                </p:nvPicPr>
                <p:blipFill>
                  <a:blip r:embed="rId25" cstate="print"/>
                  <a:stretch>
                    <a:fillRect/>
                  </a:stretch>
                </p:blipFill>
                <p:spPr>
                  <a:xfrm>
                    <a:off x="845159" y="829950"/>
                    <a:ext cx="4743123" cy="4833395"/>
                  </a:xfrm>
                  <a:prstGeom prst="rect">
                    <a:avLst/>
                  </a:prstGeom>
                </p:spPr>
              </p:pic>
              <p:pic>
                <p:nvPicPr>
                  <p:cNvPr id="89" name="Object 88"/>
                  <p:cNvPicPr>
                    <a:picLocks noChangeAspect="1"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>
                    <a:off x="2030940" y="2038298"/>
                    <a:ext cx="2371562" cy="24166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0" name="그룹 1030"/>
                <p:cNvGrpSpPr/>
                <p:nvPr/>
              </p:nvGrpSpPr>
              <p:grpSpPr>
                <a:xfrm>
                  <a:off x="2472282" y="2483243"/>
                  <a:ext cx="1525527" cy="1525527"/>
                  <a:chOff x="2472282" y="2483243"/>
                  <a:chExt cx="1525527" cy="1525527"/>
                </a:xfrm>
              </p:grpSpPr>
              <p:pic>
                <p:nvPicPr>
                  <p:cNvPr id="92" name="Object 91"/>
                  <p:cNvPicPr>
                    <a:picLocks noChangeAspect="1"/>
                  </p:cNvPicPr>
                  <p:nvPr/>
                </p:nvPicPr>
                <p:blipFill>
                  <a:blip r:embed="rId27" cstate="print"/>
                  <a:stretch>
                    <a:fillRect/>
                  </a:stretch>
                </p:blipFill>
                <p:spPr>
                  <a:xfrm rot="-960000">
                    <a:off x="2472282" y="2483243"/>
                    <a:ext cx="1525527" cy="152552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1" name="그룹 1031"/>
              <p:cNvGrpSpPr/>
              <p:nvPr/>
            </p:nvGrpSpPr>
            <p:grpSpPr>
              <a:xfrm>
                <a:off x="4688355" y="2968123"/>
                <a:ext cx="3533070" cy="566284"/>
                <a:chOff x="4688355" y="2968123"/>
                <a:chExt cx="3533070" cy="566284"/>
              </a:xfrm>
            </p:grpSpPr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5542043" y="2779111"/>
                  <a:ext cx="3077634" cy="1089710"/>
                </a:xfrm>
                <a:prstGeom prst="rect">
                  <a:avLst/>
                </a:prstGeom>
              </p:spPr>
            </p:pic>
            <p:grpSp>
              <p:nvGrpSpPr>
                <p:cNvPr id="1032" name="그룹 1032"/>
                <p:cNvGrpSpPr/>
                <p:nvPr/>
              </p:nvGrpSpPr>
              <p:grpSpPr>
                <a:xfrm>
                  <a:off x="4688355" y="2968123"/>
                  <a:ext cx="1886216" cy="532421"/>
                  <a:chOff x="4688355" y="2968123"/>
                  <a:chExt cx="1886216" cy="532421"/>
                </a:xfrm>
              </p:grpSpPr>
              <p:grpSp>
                <p:nvGrpSpPr>
                  <p:cNvPr id="1033" name="그룹 1033"/>
                  <p:cNvGrpSpPr/>
                  <p:nvPr/>
                </p:nvGrpSpPr>
                <p:grpSpPr>
                  <a:xfrm>
                    <a:off x="4688355" y="2968123"/>
                    <a:ext cx="1886216" cy="532421"/>
                    <a:chOff x="4688355" y="2968123"/>
                    <a:chExt cx="1886216" cy="532421"/>
                  </a:xfrm>
                </p:grpSpPr>
                <p:pic>
                  <p:nvPicPr>
                    <p:cNvPr id="99" name="Object 98"/>
                    <p:cNvPicPr>
                      <a:picLocks noChangeAspect="1"/>
                    </p:cNvPicPr>
                    <p:nvPr/>
                  </p:nvPicPr>
                  <p:blipFill>
                    <a:blip r:embed="rId29" cstate="print"/>
                    <a:stretch>
                      <a:fillRect/>
                    </a:stretch>
                  </p:blipFill>
                  <p:spPr>
                    <a:xfrm>
                      <a:off x="4688355" y="2968123"/>
                      <a:ext cx="1886216" cy="53242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1" name="Object 100"/>
                  <p:cNvPicPr>
                    <a:picLocks noChangeAspect="1"/>
                  </p:cNvPicPr>
                  <p:nvPr/>
                </p:nvPicPr>
                <p:blipFill>
                  <a:blip r:embed="rId30" cstate="print"/>
                  <a:stretch>
                    <a:fillRect/>
                  </a:stretch>
                </p:blipFill>
                <p:spPr>
                  <a:xfrm>
                    <a:off x="4671266" y="2888152"/>
                    <a:ext cx="2186283" cy="975797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438" y="4667376"/>
            <a:ext cx="3455191" cy="3455191"/>
            <a:chOff x="974438" y="4667376"/>
            <a:chExt cx="3455191" cy="34551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3158" y="2939780"/>
              <a:ext cx="6910383" cy="69103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438" y="4667376"/>
              <a:ext cx="3455191" cy="34551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81953" y="2642726"/>
            <a:ext cx="11484848" cy="2285714"/>
            <a:chOff x="6081953" y="2642726"/>
            <a:chExt cx="11484848" cy="2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29" y="1499869"/>
              <a:ext cx="22969697" cy="45714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1953" y="2642726"/>
              <a:ext cx="11484848" cy="2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1230" y="3462859"/>
            <a:ext cx="9110156" cy="12142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02159" y="2919383"/>
            <a:ext cx="3349415" cy="464862"/>
            <a:chOff x="6502159" y="2919383"/>
            <a:chExt cx="3349415" cy="4648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2159" y="2919383"/>
              <a:ext cx="3349415" cy="4648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07878" y="2915745"/>
            <a:ext cx="3359221" cy="6190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81953" y="5482553"/>
            <a:ext cx="11484848" cy="1684971"/>
            <a:chOff x="6081953" y="5482553"/>
            <a:chExt cx="11484848" cy="16849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529" y="4640067"/>
              <a:ext cx="22969697" cy="336994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1953" y="5482553"/>
              <a:ext cx="11484848" cy="16849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61706" y="6189916"/>
            <a:ext cx="9083042" cy="9085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02159" y="5694674"/>
            <a:ext cx="3349415" cy="464862"/>
            <a:chOff x="6502159" y="5694674"/>
            <a:chExt cx="3349415" cy="4648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502159" y="5694674"/>
              <a:ext cx="3349415" cy="464862"/>
              <a:chOff x="6502159" y="5694674"/>
              <a:chExt cx="3349415" cy="46486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502159" y="5694674"/>
                <a:ext cx="3349415" cy="46486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3764" y="5691040"/>
              <a:ext cx="3507869" cy="619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81953" y="7707984"/>
            <a:ext cx="11484848" cy="1712619"/>
            <a:chOff x="6081953" y="7707984"/>
            <a:chExt cx="11484848" cy="17126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529" y="6851674"/>
              <a:ext cx="22969697" cy="342523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81953" y="7707984"/>
              <a:ext cx="11484848" cy="17126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71230" y="8489468"/>
            <a:ext cx="8812784" cy="8999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83111" y="7946079"/>
            <a:ext cx="3958029" cy="464862"/>
            <a:chOff x="6483111" y="7946079"/>
            <a:chExt cx="3958029" cy="4648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483111" y="7946079"/>
              <a:ext cx="3958029" cy="464862"/>
              <a:chOff x="6483111" y="7946079"/>
              <a:chExt cx="3958029" cy="46486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483111" y="7946079"/>
                <a:ext cx="3958029" cy="46486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1335" y="7942450"/>
              <a:ext cx="4254259" cy="6209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25530" y="6327134"/>
            <a:ext cx="1356434" cy="42857"/>
            <a:chOff x="4725530" y="6327134"/>
            <a:chExt cx="1356434" cy="428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5530" y="6327134"/>
              <a:ext cx="1356434" cy="428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83815" y="4265735"/>
            <a:ext cx="2312591" cy="42857"/>
            <a:chOff x="3883815" y="4265735"/>
            <a:chExt cx="2312591" cy="428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560000">
              <a:off x="3883815" y="4265735"/>
              <a:ext cx="2312591" cy="42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995243" y="8014883"/>
            <a:ext cx="2209898" cy="42857"/>
            <a:chOff x="3995243" y="8014883"/>
            <a:chExt cx="2209898" cy="4285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620000">
              <a:off x="3995243" y="8014883"/>
              <a:ext cx="2209898" cy="4285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8449" y="6738926"/>
            <a:ext cx="3358136" cy="97756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825764" y="5217350"/>
            <a:ext cx="1745604" cy="1644821"/>
            <a:chOff x="1825764" y="5217350"/>
            <a:chExt cx="1745604" cy="16448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2705" y="6290548"/>
              <a:ext cx="2720732" cy="806732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2124017" y="5217350"/>
              <a:ext cx="1112845" cy="1134025"/>
              <a:chOff x="2124017" y="5217350"/>
              <a:chExt cx="1112845" cy="113402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2124017" y="5217350"/>
                <a:ext cx="1112845" cy="1134025"/>
                <a:chOff x="2124017" y="5217350"/>
                <a:chExt cx="1112845" cy="1134025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567595" y="4650337"/>
                  <a:ext cx="2225690" cy="2268049"/>
                </a:xfrm>
                <a:prstGeom prst="rect">
                  <a:avLst/>
                </a:prstGeom>
              </p:spPr>
            </p:pic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124017" y="5217350"/>
                  <a:ext cx="1112845" cy="113402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2331115" y="5426138"/>
                <a:ext cx="715847" cy="715847"/>
                <a:chOff x="2331115" y="5426138"/>
                <a:chExt cx="715847" cy="715847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960000">
                  <a:off x="2331115" y="5426138"/>
                  <a:ext cx="715847" cy="71584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37277" y="925935"/>
            <a:ext cx="12001662" cy="48393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93488" y="630214"/>
            <a:ext cx="3596868" cy="655049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4441" y="963536"/>
            <a:ext cx="3075198" cy="82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927" y="2624490"/>
            <a:ext cx="16882062" cy="5812245"/>
            <a:chOff x="713927" y="2624490"/>
            <a:chExt cx="16882062" cy="5812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27104" y="-281633"/>
              <a:ext cx="33764123" cy="1162449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927" y="2624490"/>
              <a:ext cx="16882062" cy="58122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440" y="3498066"/>
            <a:ext cx="2447619" cy="2782318"/>
            <a:chOff x="375440" y="3498066"/>
            <a:chExt cx="2447619" cy="27823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75440" y="3498066"/>
              <a:ext cx="2440612" cy="2440612"/>
              <a:chOff x="375440" y="3498066"/>
              <a:chExt cx="2440612" cy="244061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5440" y="3498066"/>
                <a:ext cx="2440612" cy="244061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922" y="5831581"/>
              <a:ext cx="1088575" cy="630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91898" y="4796270"/>
            <a:ext cx="2467555" cy="93536"/>
            <a:chOff x="2691898" y="4796270"/>
            <a:chExt cx="2467555" cy="93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898" y="4796270"/>
              <a:ext cx="2467555" cy="93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53033" y="5330434"/>
            <a:ext cx="2490129" cy="93536"/>
            <a:chOff x="2653033" y="5330434"/>
            <a:chExt cx="2490129" cy="935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2653033" y="5330434"/>
              <a:ext cx="2490129" cy="9353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0609" y="4393312"/>
            <a:ext cx="3479853" cy="5743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5190" y="4936093"/>
            <a:ext cx="3317834" cy="5743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91424" y="4520691"/>
            <a:ext cx="1605884" cy="1080776"/>
            <a:chOff x="5491424" y="4520691"/>
            <a:chExt cx="1605884" cy="10807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1424" y="4520691"/>
              <a:ext cx="1605884" cy="108077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9952" y="5826931"/>
            <a:ext cx="1637975" cy="6290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86760" y="4976600"/>
            <a:ext cx="2076148" cy="93536"/>
            <a:chOff x="7286760" y="4976600"/>
            <a:chExt cx="2076148" cy="935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6760" y="4976600"/>
              <a:ext cx="2076148" cy="935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48196" y="2894097"/>
            <a:ext cx="7153884" cy="7071889"/>
            <a:chOff x="7248196" y="2894097"/>
            <a:chExt cx="7153884" cy="70718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5255" y="7501363"/>
              <a:ext cx="3170072" cy="65775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8134438" y="4071959"/>
              <a:ext cx="5381399" cy="4716166"/>
              <a:chOff x="8134438" y="4071959"/>
              <a:chExt cx="5381399" cy="471616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3200000">
                <a:off x="8134438" y="4071959"/>
                <a:ext cx="5381399" cy="4716166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60452" y="4589631"/>
            <a:ext cx="3150377" cy="5743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08854" y="3231329"/>
            <a:ext cx="3185386" cy="2655152"/>
            <a:chOff x="9108854" y="3231329"/>
            <a:chExt cx="3185386" cy="26551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8854" y="3231329"/>
              <a:ext cx="3185386" cy="26551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93788" y="5800714"/>
            <a:ext cx="1833518" cy="64944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191651" y="4996486"/>
            <a:ext cx="2467555" cy="93536"/>
            <a:chOff x="12191651" y="4996486"/>
            <a:chExt cx="2467555" cy="935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1651" y="4996486"/>
              <a:ext cx="2467555" cy="935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867457" y="4040714"/>
            <a:ext cx="2468785" cy="1642864"/>
            <a:chOff x="14867457" y="4040714"/>
            <a:chExt cx="2468785" cy="164286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67457" y="4040714"/>
              <a:ext cx="2468785" cy="164286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63065" y="4593527"/>
            <a:ext cx="3071768" cy="57432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95854" y="5836459"/>
            <a:ext cx="1612871" cy="62909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684496" y="925935"/>
            <a:ext cx="8332995" cy="4839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3488" y="630214"/>
            <a:ext cx="3614935" cy="65504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4441" y="963536"/>
            <a:ext cx="3097694" cy="82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403" y="2499836"/>
            <a:ext cx="16882062" cy="7275621"/>
            <a:chOff x="704403" y="2499836"/>
            <a:chExt cx="16882062" cy="7275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36628" y="-1137975"/>
              <a:ext cx="33764123" cy="145512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03" y="2499836"/>
              <a:ext cx="16882062" cy="72756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9077" y="925935"/>
            <a:ext cx="7559700" cy="483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40" y="592119"/>
            <a:ext cx="4120316" cy="6984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31793"/>
            <a:ext cx="5996820" cy="8266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676" y="2795164"/>
            <a:ext cx="3578876" cy="524159"/>
            <a:chOff x="1069676" y="2795164"/>
            <a:chExt cx="3578876" cy="5241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9676" y="2795164"/>
              <a:ext cx="524159" cy="524159"/>
              <a:chOff x="1069676" y="2795164"/>
              <a:chExt cx="524159" cy="52415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69676" y="2795164"/>
                <a:ext cx="524159" cy="524159"/>
                <a:chOff x="1069676" y="2795164"/>
                <a:chExt cx="524159" cy="52415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69676" y="2795164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35443" y="2692821"/>
                <a:ext cx="573872" cy="8512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0862" y="2686000"/>
              <a:ext cx="2811180" cy="9475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57135" y="3898543"/>
            <a:ext cx="14830935" cy="5624697"/>
            <a:chOff x="1957135" y="3898543"/>
            <a:chExt cx="14830935" cy="562469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635242" y="5437735"/>
              <a:ext cx="2777846" cy="42240"/>
              <a:chOff x="3635242" y="5437735"/>
              <a:chExt cx="2777846" cy="4224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100000">
                <a:off x="3635242" y="5437735"/>
                <a:ext cx="2777846" cy="4224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486280" y="7264586"/>
              <a:ext cx="3063014" cy="42240"/>
              <a:chOff x="3486280" y="7264586"/>
              <a:chExt cx="3063014" cy="422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520000">
                <a:off x="3486280" y="7264586"/>
                <a:ext cx="3063014" cy="4224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957135" y="5190476"/>
              <a:ext cx="1928480" cy="1928480"/>
              <a:chOff x="1957135" y="5190476"/>
              <a:chExt cx="1928480" cy="192848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957135" y="5190476"/>
                <a:ext cx="1928480" cy="1928480"/>
                <a:chOff x="1957135" y="5190476"/>
                <a:chExt cx="1928480" cy="1928480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992895" y="4226236"/>
                  <a:ext cx="3856959" cy="3856959"/>
                </a:xfrm>
                <a:prstGeom prst="rect">
                  <a:avLst/>
                </a:prstGeom>
              </p:spPr>
            </p:pic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957135" y="5190476"/>
                  <a:ext cx="1928480" cy="1928480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2305358" y="5632972"/>
                <a:ext cx="1279076" cy="1205228"/>
                <a:chOff x="2305358" y="5632972"/>
                <a:chExt cx="1279076" cy="1205228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811899" y="6416957"/>
                  <a:ext cx="1963113" cy="594037"/>
                </a:xfrm>
                <a:prstGeom prst="rect">
                  <a:avLst/>
                </a:prstGeom>
              </p:spPr>
            </p:pic>
            <p:grpSp>
              <p:nvGrpSpPr>
                <p:cNvPr id="1011" name="그룹 1011"/>
                <p:cNvGrpSpPr/>
                <p:nvPr/>
              </p:nvGrpSpPr>
              <p:grpSpPr>
                <a:xfrm>
                  <a:off x="2523901" y="5632972"/>
                  <a:ext cx="815428" cy="830947"/>
                  <a:chOff x="2523901" y="5632972"/>
                  <a:chExt cx="815428" cy="830947"/>
                </a:xfrm>
              </p:grpSpPr>
              <p:grpSp>
                <p:nvGrpSpPr>
                  <p:cNvPr id="1012" name="그룹 1012"/>
                  <p:cNvGrpSpPr/>
                  <p:nvPr/>
                </p:nvGrpSpPr>
                <p:grpSpPr>
                  <a:xfrm>
                    <a:off x="2523901" y="5632972"/>
                    <a:ext cx="815428" cy="830947"/>
                    <a:chOff x="2523901" y="5632972"/>
                    <a:chExt cx="815428" cy="830947"/>
                  </a:xfrm>
                </p:grpSpPr>
                <p:pic>
                  <p:nvPicPr>
                    <p:cNvPr id="35" name="Object 34"/>
                    <p:cNvPicPr>
                      <a:picLocks noChangeAspect="1"/>
                    </p:cNvPicPr>
                    <p:nvPr/>
                  </p:nvPicPr>
                  <p:blipFill>
                    <a:blip r:embed="rId16" cstate="print"/>
                    <a:stretch>
                      <a:fillRect/>
                    </a:stretch>
                  </p:blipFill>
                  <p:spPr>
                    <a:xfrm>
                      <a:off x="2116187" y="5217499"/>
                      <a:ext cx="1630855" cy="166189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Object 35"/>
                    <p:cNvPicPr>
                      <a:picLocks noChangeAspect="1"/>
                    </p:cNvPicPr>
                    <p:nvPr/>
                  </p:nvPicPr>
                  <p:blipFill>
                    <a:blip r:embed="rId17" cstate="print"/>
                    <a:stretch>
                      <a:fillRect/>
                    </a:stretch>
                  </p:blipFill>
                  <p:spPr>
                    <a:xfrm>
                      <a:off x="2523901" y="5632972"/>
                      <a:ext cx="815428" cy="83094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3" name="그룹 1013"/>
                  <p:cNvGrpSpPr/>
                  <p:nvPr/>
                </p:nvGrpSpPr>
                <p:grpSpPr>
                  <a:xfrm>
                    <a:off x="2675650" y="5785960"/>
                    <a:ext cx="524531" cy="524531"/>
                    <a:chOff x="2675650" y="5785960"/>
                    <a:chExt cx="524531" cy="524531"/>
                  </a:xfrm>
                </p:grpSpPr>
                <p:pic>
                  <p:nvPicPr>
                    <p:cNvPr id="39" name="Object 38"/>
                    <p:cNvPicPr>
                      <a:picLocks noChangeAspect="1"/>
                    </p:cNvPicPr>
                    <p:nvPr/>
                  </p:nvPicPr>
                  <p:blipFill>
                    <a:blip r:embed="rId18" cstate="print"/>
                    <a:stretch>
                      <a:fillRect/>
                    </a:stretch>
                  </p:blipFill>
                  <p:spPr>
                    <a:xfrm rot="-960000">
                      <a:off x="2675650" y="5785960"/>
                      <a:ext cx="524531" cy="524531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014" name="그룹 1014"/>
            <p:cNvGrpSpPr/>
            <p:nvPr/>
          </p:nvGrpSpPr>
          <p:grpSpPr>
            <a:xfrm>
              <a:off x="8162086" y="3898543"/>
              <a:ext cx="8444029" cy="1785529"/>
              <a:chOff x="8162086" y="3898543"/>
              <a:chExt cx="8444029" cy="178552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940072" y="3005778"/>
                <a:ext cx="16888058" cy="3571059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162086" y="3898543"/>
                <a:ext cx="8444029" cy="178552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162715" y="3964935"/>
              <a:ext cx="1400000" cy="1834901"/>
              <a:chOff x="6162715" y="3964935"/>
              <a:chExt cx="1400000" cy="1834901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6162715" y="3964935"/>
                <a:ext cx="1396853" cy="1396853"/>
                <a:chOff x="6162715" y="3964935"/>
                <a:chExt cx="1396853" cy="1396853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6162715" y="3964935"/>
                  <a:ext cx="1396853" cy="1396853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117566" y="5194869"/>
                <a:ext cx="1603327" cy="842251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98967" y="4056495"/>
              <a:ext cx="5694886" cy="1637238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6149960" y="7643362"/>
              <a:ext cx="1314286" cy="1879878"/>
              <a:chOff x="6149960" y="7643362"/>
              <a:chExt cx="1314286" cy="187987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149960" y="7643362"/>
                <a:ext cx="1308317" cy="1347403"/>
                <a:chOff x="6149960" y="7643362"/>
                <a:chExt cx="1308317" cy="1347403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6149960" y="7643362"/>
                  <a:ext cx="1308317" cy="1347403"/>
                </a:xfrm>
                <a:prstGeom prst="rect">
                  <a:avLst/>
                </a:prstGeom>
              </p:spPr>
            </p:pic>
          </p:grpSp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129981" y="9001356"/>
                <a:ext cx="1481983" cy="74198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44662" y="7188235"/>
              <a:ext cx="8461453" cy="2072177"/>
              <a:chOff x="8144662" y="7188235"/>
              <a:chExt cx="8461453" cy="207217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913936" y="6152146"/>
                <a:ext cx="16922906" cy="4144355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8144662" y="7188235"/>
                <a:ext cx="8461453" cy="2072177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36010" y="7372271"/>
              <a:ext cx="8274231" cy="18808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3931" y="3122985"/>
            <a:ext cx="8169468" cy="6356121"/>
            <a:chOff x="933931" y="3122985"/>
            <a:chExt cx="8169468" cy="6356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50803" y="-55075"/>
              <a:ext cx="16338936" cy="127122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31" y="3122985"/>
              <a:ext cx="8169468" cy="63561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65070" y="3141593"/>
            <a:ext cx="7886713" cy="6356121"/>
            <a:chOff x="9465070" y="3141593"/>
            <a:chExt cx="7886713" cy="6356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1713" y="-36467"/>
              <a:ext cx="15773427" cy="1271224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5070" y="3141593"/>
              <a:ext cx="7886713" cy="6356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3021" y="4602870"/>
            <a:ext cx="7458702" cy="4646020"/>
            <a:chOff x="1333021" y="4602870"/>
            <a:chExt cx="7458702" cy="4646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021" y="4602870"/>
              <a:ext cx="7458702" cy="46460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78636" y="4602870"/>
            <a:ext cx="6979449" cy="1716784"/>
            <a:chOff x="9878636" y="4602870"/>
            <a:chExt cx="6979449" cy="17167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8636" y="4602870"/>
              <a:ext cx="6979449" cy="17167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22712" y="6635118"/>
            <a:ext cx="7163125" cy="1680272"/>
            <a:chOff x="9822712" y="6635118"/>
            <a:chExt cx="7163125" cy="168027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2712" y="6635118"/>
              <a:ext cx="7163125" cy="168027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86601" y="925935"/>
            <a:ext cx="8309747" cy="4839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4440" y="592119"/>
            <a:ext cx="4120316" cy="6984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5393" y="931793"/>
            <a:ext cx="5996820" cy="8266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9676" y="2335562"/>
            <a:ext cx="4340784" cy="524159"/>
            <a:chOff x="1069676" y="2335562"/>
            <a:chExt cx="4340784" cy="52415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93835" y="2576213"/>
              <a:ext cx="244172" cy="42857"/>
              <a:chOff x="1593835" y="2576213"/>
              <a:chExt cx="244172" cy="4285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0800000">
                <a:off x="1593835" y="2576213"/>
                <a:ext cx="244172" cy="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69676" y="2335562"/>
              <a:ext cx="524159" cy="524159"/>
              <a:chOff x="1069676" y="2335562"/>
              <a:chExt cx="524159" cy="52415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069676" y="2335562"/>
                <a:ext cx="524159" cy="524159"/>
                <a:chOff x="1069676" y="2335562"/>
                <a:chExt cx="524159" cy="52415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69676" y="2335562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35446" y="2233220"/>
                <a:ext cx="573872" cy="851262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22769" y="2226400"/>
              <a:ext cx="1781180" cy="94752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838007" y="2335562"/>
              <a:ext cx="524159" cy="524159"/>
              <a:chOff x="1838007" y="2335562"/>
              <a:chExt cx="524159" cy="52415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838007" y="2335562"/>
                <a:ext cx="524159" cy="524159"/>
                <a:chOff x="1838007" y="2335562"/>
                <a:chExt cx="524159" cy="524159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838007" y="2335562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19539" y="2265446"/>
                <a:ext cx="1053634" cy="82269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475810" y="9609905"/>
            <a:ext cx="11615191" cy="384497"/>
            <a:chOff x="3475810" y="9609905"/>
            <a:chExt cx="11615191" cy="38449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16399" y="9502885"/>
              <a:ext cx="3519157" cy="716595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16256" y="9518589"/>
              <a:ext cx="3448728" cy="71662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1194" y="3248816"/>
            <a:ext cx="7735136" cy="120309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66428" y="3311669"/>
            <a:ext cx="7735126" cy="120309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91983" y="8446253"/>
            <a:ext cx="6138762" cy="801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86106" y="925935"/>
            <a:ext cx="8329757" cy="483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40" y="592119"/>
            <a:ext cx="4120316" cy="6984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31793"/>
            <a:ext cx="5996820" cy="8266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676" y="1985780"/>
            <a:ext cx="4340784" cy="524159"/>
            <a:chOff x="1069676" y="1985780"/>
            <a:chExt cx="4340784" cy="5241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93835" y="2226430"/>
              <a:ext cx="244172" cy="42857"/>
              <a:chOff x="1593835" y="2226430"/>
              <a:chExt cx="244172" cy="4285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593835" y="2226430"/>
                <a:ext cx="244172" cy="428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9676" y="1985780"/>
              <a:ext cx="524159" cy="524159"/>
              <a:chOff x="1069676" y="1985780"/>
              <a:chExt cx="524159" cy="52415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069676" y="1985780"/>
                <a:ext cx="524159" cy="524159"/>
                <a:chOff x="1069676" y="1985780"/>
                <a:chExt cx="524159" cy="524159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69676" y="1985780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5446" y="1883437"/>
                <a:ext cx="573872" cy="851262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2769" y="1876617"/>
              <a:ext cx="1781180" cy="94752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838007" y="1985780"/>
              <a:ext cx="524159" cy="524159"/>
              <a:chOff x="1838007" y="1985780"/>
              <a:chExt cx="524159" cy="52415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838007" y="1985780"/>
                <a:ext cx="524159" cy="524159"/>
                <a:chOff x="1838007" y="1985780"/>
                <a:chExt cx="524159" cy="524159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838007" y="1985780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19539" y="1915663"/>
                <a:ext cx="1053634" cy="822691"/>
              </a:xfrm>
              <a:prstGeom prst="rect">
                <a:avLst/>
              </a:prstGeom>
            </p:spPr>
          </p:pic>
        </p:grpSp>
      </p:grpSp>
      <p:pic>
        <p:nvPicPr>
          <p:cNvPr id="2" name="tts_output">
            <a:hlinkClick r:id="" action="ppaction://media"/>
            <a:extLst>
              <a:ext uri="{FF2B5EF4-FFF2-40B4-BE49-F238E27FC236}">
                <a16:creationId xmlns:a16="http://schemas.microsoft.com/office/drawing/2014/main" id="{2421CB5D-5727-48EF-91B2-FE2A3F0F14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60468" y="3559968"/>
            <a:ext cx="3167063" cy="3167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E02A3-7706-4B64-BBFE-962A0A9E61A8}"/>
              </a:ext>
            </a:extLst>
          </p:cNvPr>
          <p:cNvSpPr txBox="1"/>
          <p:nvPr/>
        </p:nvSpPr>
        <p:spPr>
          <a:xfrm>
            <a:off x="7560468" y="6972300"/>
            <a:ext cx="33361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/>
              <a:t>TTS output</a:t>
            </a:r>
            <a:endParaRPr lang="ko-KR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403" y="2499836"/>
            <a:ext cx="16882062" cy="7275621"/>
            <a:chOff x="704403" y="2499836"/>
            <a:chExt cx="16882062" cy="7275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36628" y="-1137975"/>
              <a:ext cx="33764123" cy="145512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03" y="2499836"/>
              <a:ext cx="16882062" cy="72756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5655" y="3902827"/>
            <a:ext cx="6756605" cy="5270414"/>
            <a:chOff x="1535655" y="3902827"/>
            <a:chExt cx="6756605" cy="52704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655" y="3902827"/>
              <a:ext cx="6756605" cy="5270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9810" y="3902827"/>
            <a:ext cx="7866289" cy="5270414"/>
            <a:chOff x="8989810" y="3902827"/>
            <a:chExt cx="7866289" cy="52704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9810" y="3902827"/>
              <a:ext cx="7866289" cy="52704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40" y="592119"/>
            <a:ext cx="4167935" cy="6984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393" y="931793"/>
            <a:ext cx="6160706" cy="8266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72963" y="925935"/>
            <a:ext cx="4748900" cy="4839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94850" y="702040"/>
            <a:ext cx="3222100" cy="4411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9676" y="2795162"/>
            <a:ext cx="3578879" cy="524161"/>
            <a:chOff x="1069676" y="2795162"/>
            <a:chExt cx="3578879" cy="52416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69676" y="2795164"/>
              <a:ext cx="524159" cy="524159"/>
              <a:chOff x="1069676" y="2795164"/>
              <a:chExt cx="524159" cy="52415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69676" y="2795164"/>
                <a:ext cx="524159" cy="524159"/>
                <a:chOff x="1069676" y="2795164"/>
                <a:chExt cx="524159" cy="524159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69676" y="2795164"/>
                  <a:ext cx="524159" cy="524159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4970" y="2697541"/>
                <a:ext cx="602444" cy="82756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817" y="2583026"/>
              <a:ext cx="1615591" cy="1031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사용자 지정</PresentationFormat>
  <Paragraphs>1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Administrator</cp:lastModifiedBy>
  <cp:revision>2</cp:revision>
  <dcterms:created xsi:type="dcterms:W3CDTF">2023-10-14T01:07:40Z</dcterms:created>
  <dcterms:modified xsi:type="dcterms:W3CDTF">2023-10-13T16:23:43Z</dcterms:modified>
</cp:coreProperties>
</file>