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7" r:id="rId5"/>
    <p:sldId id="265" r:id="rId6"/>
    <p:sldId id="268" r:id="rId7"/>
    <p:sldId id="269" r:id="rId8"/>
    <p:sldId id="270" r:id="rId9"/>
    <p:sldId id="271" r:id="rId10"/>
    <p:sldId id="272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3" r:id="rId20"/>
    <p:sldId id="282" r:id="rId21"/>
  </p:sldIdLst>
  <p:sldSz cx="9906000" cy="6858000" type="A4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AE8"/>
    <a:srgbClr val="D7D2CD"/>
    <a:srgbClr val="CC6600"/>
    <a:srgbClr val="33CC33"/>
    <a:srgbClr val="CCFF33"/>
    <a:srgbClr val="00CC99"/>
    <a:srgbClr val="D9EDEF"/>
    <a:srgbClr val="66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 autoAdjust="0"/>
    <p:restoredTop sz="94660"/>
  </p:normalViewPr>
  <p:slideViewPr>
    <p:cSldViewPr>
      <p:cViewPr varScale="1">
        <p:scale>
          <a:sx n="71" d="100"/>
          <a:sy n="71" d="100"/>
        </p:scale>
        <p:origin x="-396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3050" y="692150"/>
            <a:ext cx="9288463" cy="792163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ja-JP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437063"/>
            <a:ext cx="9215438" cy="936625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CN" altLang="en-US" smtClean="0"/>
              <a:t>单击此处编辑母版副标题样式</a:t>
            </a:r>
            <a:endParaRPr lang="ja-JP" alt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44488" y="6237288"/>
            <a:ext cx="2311400" cy="47625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657600" y="6237288"/>
            <a:ext cx="2303463" cy="47625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58050" y="6237288"/>
            <a:ext cx="2311400" cy="476250"/>
          </a:xfrm>
        </p:spPr>
        <p:txBody>
          <a:bodyPr/>
          <a:lstStyle>
            <a:lvl1pPr>
              <a:defRPr sz="1400"/>
            </a:lvl1pPr>
          </a:lstStyle>
          <a:p>
            <a:fld id="{247E14CB-BBD6-44BD-ABE0-C70A3577E6B3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3AE58-0B88-49E0-8E50-FCAF58533007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115888"/>
            <a:ext cx="2411413" cy="5618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8588" y="115888"/>
            <a:ext cx="7085012" cy="5618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C8237-6B9E-4F0D-B57F-CD198CCCC06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B2C43-9E88-4537-A0B0-13A530661BD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BE4C6-F56C-41AD-A923-6D45436F3947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8588" y="1412875"/>
            <a:ext cx="4748212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748213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5DAFC-8C26-4DF3-A2C9-F5CB1C1D4D41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6D9F6-9565-4BB2-80A8-2FFF4F886FB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A41088-086F-4566-8561-E1D20765114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36CB2C-F83E-414F-951A-6E3F85A60B8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AE414-E6DF-4677-8B39-AF6E5DBB7E0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D9296-DEA3-446D-AEF8-AE2AD36A9BB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53225" y="115888"/>
            <a:ext cx="3024188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588" y="1412875"/>
            <a:ext cx="96488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8588" y="5876925"/>
            <a:ext cx="2311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588" y="6453188"/>
            <a:ext cx="31369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8588" y="6165850"/>
            <a:ext cx="2311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3D907C-99AE-46B6-AC79-BDC018EAC17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校园一卡通产品培训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zh-CN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Smartcard Train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操作员密码重置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37176" y="162880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业务说明：</a:t>
            </a:r>
            <a:endParaRPr lang="en-US" altLang="zh-CN" dirty="0" smtClean="0"/>
          </a:p>
          <a:p>
            <a:r>
              <a:rPr lang="zh-CN" altLang="en-US" dirty="0" smtClean="0"/>
              <a:t>直接重置操作员的密码。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919" y="1278306"/>
            <a:ext cx="5976664" cy="4482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操作日志查询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37176" y="162880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业务说明：</a:t>
            </a:r>
            <a:endParaRPr lang="en-US" altLang="zh-CN" dirty="0" smtClean="0"/>
          </a:p>
          <a:p>
            <a:r>
              <a:rPr lang="zh-CN" altLang="en-US" dirty="0" smtClean="0"/>
              <a:t>查询操作员的系统操作日志。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470" y="1250540"/>
            <a:ext cx="6108171" cy="45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子系统设置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37176" y="1628800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业务说明：</a:t>
            </a:r>
            <a:endParaRPr lang="en-US" altLang="zh-CN" dirty="0" smtClean="0"/>
          </a:p>
          <a:p>
            <a:r>
              <a:rPr lang="zh-CN" altLang="en-US" dirty="0" smtClean="0"/>
              <a:t>设置各个子系统，用于业务分类。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2" y="1268760"/>
            <a:ext cx="6172944" cy="4629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通用前置参数设置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37176" y="1628800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业务说明：</a:t>
            </a:r>
            <a:endParaRPr lang="en-US" altLang="zh-CN" dirty="0" smtClean="0"/>
          </a:p>
          <a:p>
            <a:r>
              <a:rPr lang="zh-CN" altLang="en-US" dirty="0" smtClean="0"/>
              <a:t>设置每个子系统对应的前置的相关参数。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2" y="1340768"/>
            <a:ext cx="6012160" cy="450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外</a:t>
            </a:r>
            <a:r>
              <a:rPr lang="zh-CN" altLang="en-US" dirty="0" smtClean="0"/>
              <a:t>接系统名单同步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37176" y="1628800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业务说明：</a:t>
            </a:r>
            <a:endParaRPr lang="en-US" altLang="zh-CN" dirty="0" smtClean="0"/>
          </a:p>
          <a:p>
            <a:r>
              <a:rPr lang="zh-CN" altLang="en-US" dirty="0" smtClean="0"/>
              <a:t>查询各个子系统的黑名单同步情况。这个是老版本的产物，新版本的处理机制已经改变了。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457" y="1250540"/>
            <a:ext cx="6108170" cy="45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数据字典设置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37176" y="162880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业务说明：</a:t>
            </a:r>
            <a:endParaRPr lang="en-US" altLang="zh-CN" dirty="0" smtClean="0"/>
          </a:p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578" y="1273533"/>
            <a:ext cx="6048672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全局参数设置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37176" y="162880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业务说明：</a:t>
            </a:r>
            <a:endParaRPr lang="en-US" altLang="zh-CN" dirty="0" smtClean="0"/>
          </a:p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131" y="1237093"/>
            <a:ext cx="6192688" cy="464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参数管理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4488" y="1628800"/>
            <a:ext cx="91450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收费类别设置，定义一种收费类别，</a:t>
            </a:r>
            <a:r>
              <a:rPr lang="zh-CN" altLang="en-US" dirty="0" smtClean="0"/>
              <a:t>在后续登记客户类别、客户信息</a:t>
            </a:r>
            <a:r>
              <a:rPr lang="zh-CN" altLang="en-US" dirty="0" smtClean="0"/>
              <a:t>时需要使用。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卡类别设置，设置卡片的类别，需要对应一个物理卡类型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脱机水价设置，设置脱机水控钱包的水价，个别学校的水控设备需要使用（有可能是大连海事）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交易收费配置，定义一种手续费，用于校园卡的运营收入。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发卡收费类别设置，设置卡类别和收费类别的关系。用于发卡时需要根据这个关系来做收费或押金等的费用收取。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钱包管理，设置各个钱包的最大</a:t>
            </a:r>
            <a:r>
              <a:rPr lang="zh-CN" altLang="en-US" dirty="0" smtClean="0"/>
              <a:t>金额。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待开发的参数管理业务：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dirty="0" smtClean="0"/>
              <a:t>物理卡的信息维护（</a:t>
            </a:r>
            <a:r>
              <a:rPr lang="en-US" altLang="zh-CN" dirty="0" smtClean="0"/>
              <a:t>T_CARDPHYTYPE</a:t>
            </a:r>
            <a:r>
              <a:rPr lang="zh-CN" altLang="en-US" dirty="0" smtClean="0"/>
              <a:t>），需要维护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T_CARDPHYTYPE.CARDPHYTYPENAME   '</a:t>
            </a:r>
            <a:r>
              <a:rPr lang="zh-CN" altLang="en-US" dirty="0" smtClean="0"/>
              <a:t>卡类别名称</a:t>
            </a:r>
            <a:r>
              <a:rPr lang="en-US" altLang="zh-CN" dirty="0" smtClean="0"/>
              <a:t>';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T_CARDPHYTYPE.USEFLAG   </a:t>
            </a:r>
            <a:r>
              <a:rPr lang="en-US" altLang="zh-CN" dirty="0" smtClean="0"/>
              <a:t>'</a:t>
            </a:r>
            <a:r>
              <a:rPr lang="zh-CN" altLang="en-US" dirty="0" smtClean="0"/>
              <a:t>是否启用</a:t>
            </a:r>
            <a:r>
              <a:rPr lang="en-US" altLang="zh-CN" dirty="0" smtClean="0"/>
              <a:t>';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T_CARDPHYTYPE.CARDPHYTYPECODE  </a:t>
            </a:r>
            <a:r>
              <a:rPr lang="en-US" altLang="zh-CN" dirty="0" smtClean="0"/>
              <a:t>'</a:t>
            </a:r>
            <a:r>
              <a:rPr lang="zh-CN" altLang="en-US" dirty="0" smtClean="0"/>
              <a:t>卡物理类型编码</a:t>
            </a:r>
            <a:r>
              <a:rPr lang="en-US" altLang="zh-CN" dirty="0" smtClean="0"/>
              <a:t>'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t_bank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t_cfgbank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t_cfgpayment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t_cfgsplit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t_front</a:t>
            </a:r>
            <a:r>
              <a:rPr lang="en-US" altLang="zh-CN" dirty="0" smtClean="0"/>
              <a:t>/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t_errcode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t_paypara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t_pursetype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t_transcode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t_transtype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区域管理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4488" y="1628800"/>
            <a:ext cx="914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区域查询 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区域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专业信息管理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4488" y="1628800"/>
            <a:ext cx="914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专业信息设置</a:t>
            </a:r>
            <a:r>
              <a:rPr lang="en-US" altLang="zh-CN" dirty="0" smtClean="0"/>
              <a:t>/</a:t>
            </a:r>
            <a:r>
              <a:rPr lang="zh-CN" altLang="en-US" dirty="0" smtClean="0"/>
              <a:t>导入 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专业</a:t>
            </a:r>
            <a:r>
              <a:rPr lang="zh-CN" altLang="en-US" dirty="0" smtClean="0"/>
              <a:t>信息查询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网点信息设置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2" y="1412776"/>
            <a:ext cx="5761567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177136" y="162880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基础信息，注册新的操作员时需要选择该信息。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部门</a:t>
            </a:r>
            <a:r>
              <a:rPr lang="zh-CN" altLang="en-US" dirty="0" smtClean="0"/>
              <a:t>信息管理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4488" y="1628800"/>
            <a:ext cx="914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部门信息设置</a:t>
            </a:r>
            <a:r>
              <a:rPr lang="en-US" altLang="zh-CN" dirty="0" smtClean="0"/>
              <a:t>/</a:t>
            </a:r>
            <a:r>
              <a:rPr lang="zh-CN" altLang="en-US" dirty="0" smtClean="0"/>
              <a:t>导入 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部门</a:t>
            </a:r>
            <a:r>
              <a:rPr lang="zh-CN" altLang="en-US" dirty="0" smtClean="0"/>
              <a:t>信息查询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登录站点设置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7136" y="1628800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基础信息，使用客户端时需要校验该信息是否已经登记，未登记的设备是不允许登陆系统的。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1412776"/>
            <a:ext cx="5668888" cy="425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权限模板设置  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2" y="1196752"/>
            <a:ext cx="6192688" cy="464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681192" y="1700808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业务说明：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操作员设置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2" y="1268760"/>
            <a:ext cx="6192688" cy="464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537176" y="162880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业务说明：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充值操作员授权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3" y="1268760"/>
            <a:ext cx="6192688" cy="464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537176" y="1628800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业务说明：</a:t>
            </a:r>
            <a:endParaRPr lang="en-US" altLang="zh-CN" dirty="0" smtClean="0"/>
          </a:p>
          <a:p>
            <a:r>
              <a:rPr lang="en-US" altLang="zh-CN" dirty="0" err="1" smtClean="0"/>
              <a:t>FuncNo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820305</a:t>
            </a:r>
          </a:p>
          <a:p>
            <a:r>
              <a:rPr lang="zh-CN" altLang="en-US" dirty="0" smtClean="0"/>
              <a:t>对操作员授予充值权限，</a:t>
            </a:r>
            <a:endParaRPr lang="en-US" altLang="zh-CN" dirty="0" smtClean="0"/>
          </a:p>
          <a:p>
            <a:r>
              <a:rPr lang="zh-CN" altLang="en-US" dirty="0" smtClean="0"/>
              <a:t>授权的用户名和密码已经在程序中写死，需要改进。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充值操作员绑定卡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37176" y="1628800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业务说明：</a:t>
            </a:r>
            <a:endParaRPr lang="en-US" altLang="zh-CN" dirty="0" smtClean="0"/>
          </a:p>
          <a:p>
            <a:r>
              <a:rPr lang="en-US" altLang="zh-CN" dirty="0" err="1" smtClean="0"/>
              <a:t>FuncNo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820305</a:t>
            </a:r>
          </a:p>
          <a:p>
            <a:r>
              <a:rPr lang="zh-CN" altLang="en-US" dirty="0" smtClean="0"/>
              <a:t>将充</a:t>
            </a:r>
            <a:r>
              <a:rPr lang="zh-CN" altLang="en-US" dirty="0" smtClean="0"/>
              <a:t>值</a:t>
            </a:r>
            <a:r>
              <a:rPr lang="zh-CN" altLang="en-US" dirty="0" smtClean="0"/>
              <a:t>操作员与其对应的卡片进行绑定，主要用于</a:t>
            </a:r>
            <a:r>
              <a:rPr lang="en-US" altLang="zh-CN" dirty="0" smtClean="0"/>
              <a:t>POS</a:t>
            </a:r>
            <a:r>
              <a:rPr lang="zh-CN" altLang="en-US" dirty="0" smtClean="0"/>
              <a:t>机充值业务。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579" y="1263987"/>
            <a:ext cx="5976664" cy="4482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操作员登陆站点管理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37176" y="162880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业务说明：</a:t>
            </a:r>
            <a:endParaRPr lang="en-US" altLang="zh-CN" dirty="0" smtClean="0"/>
          </a:p>
          <a:p>
            <a:r>
              <a:rPr lang="zh-CN" altLang="en-US" dirty="0" smtClean="0"/>
              <a:t>将操作员与登陆站点绑定。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919" y="1278306"/>
            <a:ext cx="5976664" cy="4482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操作员密码修改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37176" y="162880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业务说明：</a:t>
            </a:r>
            <a:endParaRPr lang="en-US" altLang="zh-CN" dirty="0" smtClean="0"/>
          </a:p>
          <a:p>
            <a:r>
              <a:rPr lang="zh-CN" altLang="en-US" dirty="0" smtClean="0"/>
              <a:t>修改当前登陆用户的密码。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919" y="1278306"/>
            <a:ext cx="5976664" cy="4482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办公室和计算机设计模板">
  <a:themeElements>
    <a:clrScheme name="pc_busineｓｓ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pc_busineｓｓ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pc_busineｓｓ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busineｓｓ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busineｓｓ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busineｓｓ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busineｓｓ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c_busineｓｓ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busineｓｓ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busineｓｓ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busineｓｓ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busineｓｓ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busineｓｓ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c_busineｓｓ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办公室和计算机设计模板</Template>
  <TotalTime>500</TotalTime>
  <Words>430</Words>
  <Application>Microsoft Office PowerPoint</Application>
  <PresentationFormat>A4 纸张(210x297 毫米)</PresentationFormat>
  <Paragraphs>71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办公室和计算机设计模板</vt:lpstr>
      <vt:lpstr>校园一卡通产品培训 </vt:lpstr>
      <vt:lpstr>系统管理 网点信息设置</vt:lpstr>
      <vt:lpstr>系统管理 登录站点设置 </vt:lpstr>
      <vt:lpstr>系统管理 权限模板设置  </vt:lpstr>
      <vt:lpstr>系统管理 操作员设置</vt:lpstr>
      <vt:lpstr>系统管理 充值操作员授权</vt:lpstr>
      <vt:lpstr>系统管理 充值操作员绑定卡</vt:lpstr>
      <vt:lpstr>系统管理 操作员登陆站点管理</vt:lpstr>
      <vt:lpstr>系统管理 操作员密码修改</vt:lpstr>
      <vt:lpstr>系统管理 操作员密码重置</vt:lpstr>
      <vt:lpstr>系统管理 操作日志查询</vt:lpstr>
      <vt:lpstr>系统管理 子系统设置</vt:lpstr>
      <vt:lpstr>系统管理 通用前置参数设置</vt:lpstr>
      <vt:lpstr>系统管理 外接系统名单同步</vt:lpstr>
      <vt:lpstr>系统管理 数据字典设置</vt:lpstr>
      <vt:lpstr>系统管理 全局参数设置</vt:lpstr>
      <vt:lpstr>系统管理 参数管理</vt:lpstr>
      <vt:lpstr>系统管理 区域管理</vt:lpstr>
      <vt:lpstr>系统管理 专业信息管理</vt:lpstr>
      <vt:lpstr>系统管理 部门信息管理</vt:lpstr>
    </vt:vector>
  </TitlesOfParts>
  <Company>SunGard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校园一卡通产品部</dc:title>
  <dc:creator>Haiyu.Peng</dc:creator>
  <cp:lastModifiedBy>Haiyu.Peng</cp:lastModifiedBy>
  <cp:revision>85</cp:revision>
  <dcterms:created xsi:type="dcterms:W3CDTF">2011-05-09T03:10:32Z</dcterms:created>
  <dcterms:modified xsi:type="dcterms:W3CDTF">2011-12-08T02:50:28Z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TC011962382052</vt:lpwstr>
  </property>
</Properties>
</file>