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4"/>
  </p:sldMasterIdLst>
  <p:notesMasterIdLst>
    <p:notesMasterId r:id="rId14"/>
  </p:notesMasterIdLst>
  <p:sldIdLst>
    <p:sldId id="256" r:id="rId5"/>
    <p:sldId id="273" r:id="rId6"/>
    <p:sldId id="258" r:id="rId7"/>
    <p:sldId id="259" r:id="rId8"/>
    <p:sldId id="262" r:id="rId9"/>
    <p:sldId id="263" r:id="rId10"/>
    <p:sldId id="264" r:id="rId11"/>
    <p:sldId id="269" r:id="rId12"/>
    <p:sldId id="274" r:id="rId13"/>
  </p:sldIdLst>
  <p:sldSz cx="9144000" cy="5143500" type="screen16x9"/>
  <p:notesSz cx="6858000" cy="9144000"/>
  <p:embeddedFontLst>
    <p:embeddedFont>
      <p:font typeface="Bree Serif" panose="020B0604020202020204" charset="0"/>
      <p:regular r:id="rId15"/>
    </p:embeddedFont>
    <p:embeddedFont>
      <p:font typeface="Impact" panose="020B0806030902050204" pitchFamily="34" charset="0"/>
      <p:regular r:id="rId16"/>
    </p:embeddedFont>
    <p:embeddedFont>
      <p:font typeface="Roboto Black" panose="020B0604020202020204" charset="0"/>
      <p:bold r:id="rId17"/>
      <p:boldItalic r:id="rId18"/>
    </p:embeddedFont>
    <p:embeddedFont>
      <p:font typeface="Roboto Light" panose="020B0604020202020204" charset="0"/>
      <p:regular r:id="rId19"/>
      <p:bold r:id="rId20"/>
      <p:italic r:id="rId21"/>
      <p:boldItalic r:id="rId22"/>
    </p:embeddedFont>
    <p:embeddedFont>
      <p:font typeface="Roboto Mono Regular" panose="020B0604020202020204" charset="0"/>
      <p:regular r:id="rId23"/>
      <p:bold r:id="rId24"/>
      <p:italic r:id="rId25"/>
      <p:boldItalic r:id="rId26"/>
    </p:embeddedFont>
    <p:embeddedFont>
      <p:font typeface="Roboto Thin" panose="020B0604020202020204" charset="0"/>
      <p:regular r:id="rId27"/>
      <p:bold r:id="rId28"/>
      <p:italic r:id="rId29"/>
      <p:boldItalic r:id="rId30"/>
    </p:embeddedFont>
    <p:embeddedFont>
      <p:font typeface="TH Sarabun New" panose="020B0500040200020003" pitchFamily="34" charset="-34"/>
      <p:regular r:id="rId31"/>
      <p:bold r:id="rId32"/>
      <p:italic r:id="rId33"/>
      <p:boldItalic r:id="rId34"/>
    </p:embeddedFont>
    <p:embeddedFont>
      <p:font typeface="TH SarabunPSK" panose="020B0500040200020003" pitchFamily="34" charset="-34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73185B-09C9-4F1F-9E7A-6CA5B43324A0}" v="1644" dt="2021-03-06T07:59:40.269"/>
    <p1510:client id="{ED70BA4F-8D90-4D75-8BA4-35921C39DEDD}" v="580" vWet="583" dt="2021-03-06T07:57:27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presProps" Target="presProps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font" Target="fonts/font23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60" r:id="rId8"/>
    <p:sldLayoutId id="214748366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Question Quiz Game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Web Development | Mini Project</a:t>
            </a:r>
            <a:endParaRPr dirty="0"/>
          </a:p>
        </p:txBody>
      </p:sp>
      <p:sp>
        <p:nvSpPr>
          <p:cNvPr id="107" name="Google Shape;107;p20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20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p20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20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20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20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20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20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20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20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p20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20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20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20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20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122;p20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20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20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20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20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20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20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20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20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20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32;p20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20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20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20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20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20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p20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p20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20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p20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20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20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20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20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20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20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p20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Google Shape;149;p20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150;p20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151;p20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20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20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154;p20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Google Shape;155;p20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20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20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20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20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Google Shape;160;p20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20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20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Google Shape;163;p20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p20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p20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" name="Google Shape;166;p20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p20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8" name="Google Shape;168;p20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p20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" name="Google Shape;170;p20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p20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2" name="Google Shape;172;p20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p20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174;p20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" name="Google Shape;175;p20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" name="Google Shape;176;p20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Google Shape;177;p20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8" name="Google Shape;178;p20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p20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" name="Google Shape;180;p20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" name="Google Shape;181;p20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20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0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Google Shape;184;p20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" name="Google Shape;185;p20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20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20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" name="Google Shape;188;p20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9" name="Google Shape;189;p20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20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" name="Google Shape;191;p20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20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p20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" name="Google Shape;194;p20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20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p20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20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Google Shape;198;p20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20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200;p20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20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2" name="Google Shape;202;p20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203;p20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4" name="Google Shape;204;p20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" name="Google Shape;205;p20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p20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20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20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p20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b="1" dirty="0"/>
              <a:t>บทบาท และ สมาชิก</a:t>
            </a:r>
            <a:endParaRPr lang="th-TH" b="1"/>
          </a:p>
        </p:txBody>
      </p:sp>
      <p:cxnSp>
        <p:nvCxnSpPr>
          <p:cNvPr id="1117" name="Google Shape;1117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45C456B-FD57-4847-B14F-CD5D0D5D0A9B}"/>
              </a:ext>
            </a:extLst>
          </p:cNvPr>
          <p:cNvSpPr/>
          <p:nvPr/>
        </p:nvSpPr>
        <p:spPr>
          <a:xfrm>
            <a:off x="1496615" y="1600327"/>
            <a:ext cx="6150769" cy="6066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i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นางสาวหทัยรัตน์ พูลทวี</a:t>
            </a:r>
            <a:r>
              <a:rPr lang="en-US" sz="2800" b="1" i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| Adaptive - Supporter 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5815F-00FB-4B7D-AA00-28801723A564}"/>
              </a:ext>
            </a:extLst>
          </p:cNvPr>
          <p:cNvSpPr/>
          <p:nvPr/>
        </p:nvSpPr>
        <p:spPr>
          <a:xfrm>
            <a:off x="1496614" y="2362626"/>
            <a:ext cx="6150769" cy="6066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i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นางสาวศศิกานต์ อินวิถี</a:t>
            </a:r>
            <a:r>
              <a:rPr lang="en-US" sz="2800" b="1" i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| Front End - Designer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40E5B3-D38B-4C6F-903B-1579C18377F9}"/>
              </a:ext>
            </a:extLst>
          </p:cNvPr>
          <p:cNvSpPr/>
          <p:nvPr/>
        </p:nvSpPr>
        <p:spPr>
          <a:xfrm>
            <a:off x="1496614" y="3124925"/>
            <a:ext cx="6150769" cy="6066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i="0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นายศศิศ วิรัตน์จินดา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| Back End - Developer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6D904F-DB15-4EAD-8892-44B29C4EFF12}"/>
              </a:ext>
            </a:extLst>
          </p:cNvPr>
          <p:cNvSpPr/>
          <p:nvPr/>
        </p:nvSpPr>
        <p:spPr>
          <a:xfrm>
            <a:off x="1496613" y="3892350"/>
            <a:ext cx="6150769" cy="6066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i="0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</a:t>
            </a:r>
            <a:r>
              <a:rPr lang="th-TH" sz="2800" b="1" i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นายปราชญอนันต์ ศรีสันติแสง</a:t>
            </a:r>
            <a:r>
              <a:rPr lang="en-US" sz="2800" b="1" i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| Adaptive - Supporter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ความสำคัญและที่มา</a:t>
            </a: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4253140" y="2450326"/>
            <a:ext cx="4170960" cy="1728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เราต้องการสร้างเว็บเพื่อให้ผู้ใช้งาน ได้เข้ามาผ่อนคลาย ได้ความรู้ เราจึงสร้างเว็บเกมตอบคำถาม เพื่อให้ผู้ใช้ได้เข้ามาสร้างคำถาม และตอบคำถามของผู้ที่สร้างไว้ ทำให้ได้รับความสนุก ตลกกับคำถาม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ได้ความรู้ และความจรรโลงใจกลับไป</a:t>
            </a:r>
            <a:endParaRPr lang="en-US" sz="2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260" name="Google Shape;260;p22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1" name="Google Shape;261;p22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2" name="Google Shape;262;p22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66" name="Google Shape;266;p22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Idea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b="1" dirty="0"/>
              <a:t>สถาปัตยกรรมของระบบ</a:t>
            </a:r>
            <a:endParaRPr lang="en-US" b="1" dirty="0"/>
          </a:p>
        </p:txBody>
      </p:sp>
      <p:sp>
        <p:nvSpPr>
          <p:cNvPr id="272" name="Google Shape;272;p23"/>
          <p:cNvSpPr txBox="1">
            <a:spLocks noGrp="1"/>
          </p:cNvSpPr>
          <p:nvPr>
            <p:ph type="subTitle" idx="1"/>
          </p:nvPr>
        </p:nvSpPr>
        <p:spPr>
          <a:xfrm>
            <a:off x="505011" y="2821962"/>
            <a:ext cx="1889400" cy="346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Front-End Design</a:t>
            </a:r>
            <a:endParaRPr dirty="0"/>
          </a:p>
        </p:txBody>
      </p:sp>
      <p:sp>
        <p:nvSpPr>
          <p:cNvPr id="273" name="Google Shape;273;p23"/>
          <p:cNvSpPr txBox="1">
            <a:spLocks noGrp="1"/>
          </p:cNvSpPr>
          <p:nvPr>
            <p:ph type="subTitle" idx="2"/>
          </p:nvPr>
        </p:nvSpPr>
        <p:spPr>
          <a:xfrm>
            <a:off x="6842831" y="2781900"/>
            <a:ext cx="1889400" cy="378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Back-End Database</a:t>
            </a:r>
            <a:endParaRPr dirty="0"/>
          </a:p>
        </p:txBody>
      </p:sp>
      <p:sp>
        <p:nvSpPr>
          <p:cNvPr id="274" name="Google Shape;274;p23"/>
          <p:cNvSpPr txBox="1">
            <a:spLocks noGrp="1"/>
          </p:cNvSpPr>
          <p:nvPr>
            <p:ph type="subTitle" idx="3"/>
          </p:nvPr>
        </p:nvSpPr>
        <p:spPr>
          <a:xfrm>
            <a:off x="3627300" y="2781900"/>
            <a:ext cx="1889400" cy="334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Back-End API</a:t>
            </a:r>
            <a:endParaRPr dirty="0"/>
          </a:p>
        </p:txBody>
      </p:sp>
      <p:sp>
        <p:nvSpPr>
          <p:cNvPr id="275" name="Google Shape;275;p23"/>
          <p:cNvSpPr txBox="1">
            <a:spLocks noGrp="1"/>
          </p:cNvSpPr>
          <p:nvPr>
            <p:ph type="ctrTitle"/>
          </p:nvPr>
        </p:nvSpPr>
        <p:spPr>
          <a:xfrm>
            <a:off x="417194" y="2781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ReactJs</a:t>
            </a:r>
            <a:endParaRPr dirty="0"/>
          </a:p>
        </p:txBody>
      </p:sp>
      <p:sp>
        <p:nvSpPr>
          <p:cNvPr id="276" name="Google Shape;276;p23"/>
          <p:cNvSpPr txBox="1">
            <a:spLocks noGrp="1"/>
          </p:cNvSpPr>
          <p:nvPr>
            <p:ph type="ctrTitle" idx="4"/>
          </p:nvPr>
        </p:nvSpPr>
        <p:spPr>
          <a:xfrm>
            <a:off x="6749531" y="2748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MongoDB</a:t>
            </a:r>
            <a:endParaRPr dirty="0"/>
          </a:p>
        </p:txBody>
      </p:sp>
      <p:sp>
        <p:nvSpPr>
          <p:cNvPr id="277" name="Google Shape;277;p23"/>
          <p:cNvSpPr txBox="1">
            <a:spLocks noGrp="1"/>
          </p:cNvSpPr>
          <p:nvPr>
            <p:ph type="ctrTitle" idx="5"/>
          </p:nvPr>
        </p:nvSpPr>
        <p:spPr>
          <a:xfrm>
            <a:off x="3534000" y="2748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Express Package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 descr="Js, react js, logo, react, react native icon - Free download">
            <a:extLst>
              <a:ext uri="{FF2B5EF4-FFF2-40B4-BE49-F238E27FC236}">
                <a16:creationId xmlns:a16="http://schemas.microsoft.com/office/drawing/2014/main" id="{B6AA158F-2222-49EF-AD47-B5F27307E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38" y="1537277"/>
            <a:ext cx="1107747" cy="110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97248F9-F0EA-4263-9CE5-89CCC2F6DE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17" r="8398"/>
          <a:stretch/>
        </p:blipFill>
        <p:spPr>
          <a:xfrm>
            <a:off x="3563112" y="1663758"/>
            <a:ext cx="2017777" cy="854787"/>
          </a:xfrm>
          <a:prstGeom prst="rect">
            <a:avLst/>
          </a:prstGeom>
        </p:spPr>
      </p:pic>
      <p:pic>
        <p:nvPicPr>
          <p:cNvPr id="1028" name="Picture 4" descr="MongoDB กับ Query และ คำย่อของเครื่องหมายพื้นฐาน - PoolsawatBlogs">
            <a:extLst>
              <a:ext uri="{FF2B5EF4-FFF2-40B4-BE49-F238E27FC236}">
                <a16:creationId xmlns:a16="http://schemas.microsoft.com/office/drawing/2014/main" id="{61EBEA19-4A83-40A4-B37F-A56F5BB16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416" y="1352572"/>
            <a:ext cx="1294231" cy="129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cker - CMU ITSC Network">
            <a:extLst>
              <a:ext uri="{FF2B5EF4-FFF2-40B4-BE49-F238E27FC236}">
                <a16:creationId xmlns:a16="http://schemas.microsoft.com/office/drawing/2014/main" id="{A3E8463F-A19B-4E4F-822E-A65C67A722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3" t="5401" r="10000" b="36367"/>
          <a:stretch/>
        </p:blipFill>
        <p:spPr bwMode="auto">
          <a:xfrm>
            <a:off x="2134905" y="3220774"/>
            <a:ext cx="1563311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275;p23">
            <a:extLst>
              <a:ext uri="{FF2B5EF4-FFF2-40B4-BE49-F238E27FC236}">
                <a16:creationId xmlns:a16="http://schemas.microsoft.com/office/drawing/2014/main" id="{4AEC34FC-0A77-409B-863B-8F8C18FE57E0}"/>
              </a:ext>
            </a:extLst>
          </p:cNvPr>
          <p:cNvSpPr txBox="1">
            <a:spLocks/>
          </p:cNvSpPr>
          <p:nvPr/>
        </p:nvSpPr>
        <p:spPr>
          <a:xfrm>
            <a:off x="1731644" y="4350657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/>
              <a:t>Docker</a:t>
            </a:r>
          </a:p>
        </p:txBody>
      </p:sp>
      <p:sp>
        <p:nvSpPr>
          <p:cNvPr id="25" name="Google Shape;272;p23">
            <a:extLst>
              <a:ext uri="{FF2B5EF4-FFF2-40B4-BE49-F238E27FC236}">
                <a16:creationId xmlns:a16="http://schemas.microsoft.com/office/drawing/2014/main" id="{CCE3BEE4-EE26-4C25-A382-54EF0D8B040D}"/>
              </a:ext>
            </a:extLst>
          </p:cNvPr>
          <p:cNvSpPr txBox="1">
            <a:spLocks/>
          </p:cNvSpPr>
          <p:nvPr/>
        </p:nvSpPr>
        <p:spPr>
          <a:xfrm>
            <a:off x="1824944" y="4439199"/>
            <a:ext cx="1889400" cy="34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n-US" dirty="0"/>
              <a:t>OS-level virtualization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DD883BD-21D0-44DD-9B49-6FE2D51DA4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3450" y="3266529"/>
            <a:ext cx="995645" cy="995645"/>
          </a:xfrm>
          <a:prstGeom prst="rect">
            <a:avLst/>
          </a:prstGeom>
        </p:spPr>
      </p:pic>
      <p:sp>
        <p:nvSpPr>
          <p:cNvPr id="30" name="Google Shape;275;p23">
            <a:extLst>
              <a:ext uri="{FF2B5EF4-FFF2-40B4-BE49-F238E27FC236}">
                <a16:creationId xmlns:a16="http://schemas.microsoft.com/office/drawing/2014/main" id="{886452C3-7A79-48D4-9FB4-542A43FD2F45}"/>
              </a:ext>
            </a:extLst>
          </p:cNvPr>
          <p:cNvSpPr txBox="1">
            <a:spLocks/>
          </p:cNvSpPr>
          <p:nvPr/>
        </p:nvSpPr>
        <p:spPr>
          <a:xfrm>
            <a:off x="5473272" y="4352454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/>
              <a:t>Java Script</a:t>
            </a:r>
          </a:p>
        </p:txBody>
      </p:sp>
      <p:sp>
        <p:nvSpPr>
          <p:cNvPr id="31" name="Google Shape;272;p23">
            <a:extLst>
              <a:ext uri="{FF2B5EF4-FFF2-40B4-BE49-F238E27FC236}">
                <a16:creationId xmlns:a16="http://schemas.microsoft.com/office/drawing/2014/main" id="{9AFE725D-DE42-44C5-BE10-810A39200E8F}"/>
              </a:ext>
            </a:extLst>
          </p:cNvPr>
          <p:cNvSpPr txBox="1">
            <a:spLocks/>
          </p:cNvSpPr>
          <p:nvPr/>
        </p:nvSpPr>
        <p:spPr>
          <a:xfrm>
            <a:off x="5569544" y="4408006"/>
            <a:ext cx="1889400" cy="34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n-US" dirty="0"/>
              <a:t>Programming Language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6"/>
          <p:cNvSpPr/>
          <p:nvPr/>
        </p:nvSpPr>
        <p:spPr>
          <a:xfrm>
            <a:off x="1336224" y="2554115"/>
            <a:ext cx="2418899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rgbClr val="48FFD5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98" name="Google Shape;398;p26"/>
          <p:cNvSpPr/>
          <p:nvPr/>
        </p:nvSpPr>
        <p:spPr>
          <a:xfrm>
            <a:off x="1336224" y="1902188"/>
            <a:ext cx="2619825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rgbClr val="48FFD5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99" name="Google Shape;399;p26"/>
          <p:cNvSpPr txBox="1">
            <a:spLocks noGrp="1"/>
          </p:cNvSpPr>
          <p:nvPr>
            <p:ph type="ctrTitle" idx="4"/>
          </p:nvPr>
        </p:nvSpPr>
        <p:spPr>
          <a:xfrm>
            <a:off x="0" y="644550"/>
            <a:ext cx="4102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BACK-END FUNCTION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0" name="Google Shape;400;p26"/>
          <p:cNvSpPr txBox="1">
            <a:spLocks noGrp="1"/>
          </p:cNvSpPr>
          <p:nvPr>
            <p:ph type="ctrTitle"/>
          </p:nvPr>
        </p:nvSpPr>
        <p:spPr>
          <a:xfrm>
            <a:off x="1433195" y="1976476"/>
            <a:ext cx="2418900" cy="38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000" b="1">
                <a:solidFill>
                  <a:schemeClr val="dk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ส่งข้อมูลคำถามทั้งหมดเป็น </a:t>
            </a:r>
            <a:r>
              <a:rPr lang="en-US" sz="2000" b="1">
                <a:solidFill>
                  <a:schemeClr val="dk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API</a:t>
            </a:r>
          </a:p>
        </p:txBody>
      </p:sp>
      <p:cxnSp>
        <p:nvCxnSpPr>
          <p:cNvPr id="403" name="Google Shape;403;p26"/>
          <p:cNvCxnSpPr>
            <a:cxnSpLocks/>
          </p:cNvCxnSpPr>
          <p:nvPr/>
        </p:nvCxnSpPr>
        <p:spPr>
          <a:xfrm>
            <a:off x="0" y="1197575"/>
            <a:ext cx="40195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4" name="Google Shape;404;p26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rgbClr val="48FFD5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15" name="Google Shape;415;p26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6" name="Google Shape;416;p26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91A51"/>
              </a:solidFill>
            </a:endParaRPr>
          </a:p>
        </p:txBody>
      </p:sp>
      <p:sp>
        <p:nvSpPr>
          <p:cNvPr id="417" name="Google Shape;417;p26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418" name="Google Shape;418;p26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9" name="Google Shape;419;p26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0" name="Google Shape;420;p26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1" name="Google Shape;421;p26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2" name="Google Shape;422;p26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E2A47"/>
              </a:solidFill>
            </a:endParaRPr>
          </a:p>
        </p:txBody>
      </p:sp>
      <p:sp>
        <p:nvSpPr>
          <p:cNvPr id="423" name="Google Shape;423;p26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E2A47"/>
              </a:solidFill>
            </a:endParaRPr>
          </a:p>
        </p:txBody>
      </p:sp>
      <p:sp>
        <p:nvSpPr>
          <p:cNvPr id="424" name="Google Shape;424;p26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5" name="Google Shape;425;p26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6" name="Google Shape;426;p26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7" name="Google Shape;427;p26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8" name="Google Shape;428;p26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9" name="Google Shape;429;p26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0" name="Google Shape;430;p26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E2A47"/>
              </a:solidFill>
            </a:endParaRPr>
          </a:p>
        </p:txBody>
      </p:sp>
      <p:sp>
        <p:nvSpPr>
          <p:cNvPr id="431" name="Google Shape;431;p26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E2A47"/>
              </a:solidFill>
            </a:endParaRPr>
          </a:p>
        </p:txBody>
      </p:sp>
      <p:sp>
        <p:nvSpPr>
          <p:cNvPr id="432" name="Google Shape;432;p26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3" name="Google Shape;433;p26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4" name="Google Shape;434;p26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5" name="Google Shape;435;p26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6" name="Google Shape;436;p26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26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Google Shape;400;p26">
            <a:extLst>
              <a:ext uri="{FF2B5EF4-FFF2-40B4-BE49-F238E27FC236}">
                <a16:creationId xmlns:a16="http://schemas.microsoft.com/office/drawing/2014/main" id="{2414D410-B68A-4007-8B21-B1F26F24FFB6}"/>
              </a:ext>
            </a:extLst>
          </p:cNvPr>
          <p:cNvSpPr txBox="1">
            <a:spLocks/>
          </p:cNvSpPr>
          <p:nvPr/>
        </p:nvSpPr>
        <p:spPr>
          <a:xfrm>
            <a:off x="1407749" y="2605240"/>
            <a:ext cx="2418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th-TH" sz="2000" b="1">
                <a:solidFill>
                  <a:schemeClr val="dk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ส่งข้อมูลคำถามเดี่ยวเป็น </a:t>
            </a:r>
            <a:r>
              <a:rPr lang="en-US" sz="2000" b="1">
                <a:solidFill>
                  <a:schemeClr val="dk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API</a:t>
            </a:r>
          </a:p>
        </p:txBody>
      </p:sp>
      <p:grpSp>
        <p:nvGrpSpPr>
          <p:cNvPr id="55" name="Google Shape;408;p26">
            <a:extLst>
              <a:ext uri="{FF2B5EF4-FFF2-40B4-BE49-F238E27FC236}">
                <a16:creationId xmlns:a16="http://schemas.microsoft.com/office/drawing/2014/main" id="{EC1BFB51-B020-4BA5-94CC-E282B814FB43}"/>
              </a:ext>
            </a:extLst>
          </p:cNvPr>
          <p:cNvGrpSpPr/>
          <p:nvPr/>
        </p:nvGrpSpPr>
        <p:grpSpPr>
          <a:xfrm rot="10800000" flipH="1">
            <a:off x="880549" y="2010823"/>
            <a:ext cx="302124" cy="163727"/>
            <a:chOff x="1319675" y="779200"/>
            <a:chExt cx="2343875" cy="1270175"/>
          </a:xfrm>
        </p:grpSpPr>
        <p:sp>
          <p:nvSpPr>
            <p:cNvPr id="56" name="Google Shape;409;p26">
              <a:extLst>
                <a:ext uri="{FF2B5EF4-FFF2-40B4-BE49-F238E27FC236}">
                  <a16:creationId xmlns:a16="http://schemas.microsoft.com/office/drawing/2014/main" id="{65A87FBD-D167-4A58-ABF5-7EA3598ECB09}"/>
                </a:ext>
              </a:extLst>
            </p:cNvPr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57" name="Google Shape;410;p26">
              <a:extLst>
                <a:ext uri="{FF2B5EF4-FFF2-40B4-BE49-F238E27FC236}">
                  <a16:creationId xmlns:a16="http://schemas.microsoft.com/office/drawing/2014/main" id="{D5BD94CC-C890-4B95-B90E-24119B3270EB}"/>
                </a:ext>
              </a:extLst>
            </p:cNvPr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58" name="Google Shape;411;p26">
              <a:extLst>
                <a:ext uri="{FF2B5EF4-FFF2-40B4-BE49-F238E27FC236}">
                  <a16:creationId xmlns:a16="http://schemas.microsoft.com/office/drawing/2014/main" id="{E5A8A871-BE00-405B-AB72-F2A7CF41AD44}"/>
                </a:ext>
              </a:extLst>
            </p:cNvPr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59" name="Google Shape;405;p26">
            <a:extLst>
              <a:ext uri="{FF2B5EF4-FFF2-40B4-BE49-F238E27FC236}">
                <a16:creationId xmlns:a16="http://schemas.microsoft.com/office/drawing/2014/main" id="{A45EA31A-DFA9-4680-B0B5-572178A5DC50}"/>
              </a:ext>
            </a:extLst>
          </p:cNvPr>
          <p:cNvSpPr/>
          <p:nvPr/>
        </p:nvSpPr>
        <p:spPr>
          <a:xfrm>
            <a:off x="813575" y="2536276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rgbClr val="48FFD5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60" name="Google Shape;408;p26">
            <a:extLst>
              <a:ext uri="{FF2B5EF4-FFF2-40B4-BE49-F238E27FC236}">
                <a16:creationId xmlns:a16="http://schemas.microsoft.com/office/drawing/2014/main" id="{6E215C92-DC04-4242-B97E-3DFAF34E6173}"/>
              </a:ext>
            </a:extLst>
          </p:cNvPr>
          <p:cNvGrpSpPr/>
          <p:nvPr/>
        </p:nvGrpSpPr>
        <p:grpSpPr>
          <a:xfrm rot="10800000" flipH="1">
            <a:off x="874199" y="2666368"/>
            <a:ext cx="302124" cy="163727"/>
            <a:chOff x="1319675" y="779200"/>
            <a:chExt cx="2343875" cy="1270175"/>
          </a:xfrm>
        </p:grpSpPr>
        <p:sp>
          <p:nvSpPr>
            <p:cNvPr id="61" name="Google Shape;409;p26">
              <a:extLst>
                <a:ext uri="{FF2B5EF4-FFF2-40B4-BE49-F238E27FC236}">
                  <a16:creationId xmlns:a16="http://schemas.microsoft.com/office/drawing/2014/main" id="{283D7825-4AFE-439E-BDA3-4D47CFCD1E07}"/>
                </a:ext>
              </a:extLst>
            </p:cNvPr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62" name="Google Shape;410;p26">
              <a:extLst>
                <a:ext uri="{FF2B5EF4-FFF2-40B4-BE49-F238E27FC236}">
                  <a16:creationId xmlns:a16="http://schemas.microsoft.com/office/drawing/2014/main" id="{DF642DF7-AD87-43CD-9911-D04814FFFE81}"/>
                </a:ext>
              </a:extLst>
            </p:cNvPr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63" name="Google Shape;411;p26">
              <a:extLst>
                <a:ext uri="{FF2B5EF4-FFF2-40B4-BE49-F238E27FC236}">
                  <a16:creationId xmlns:a16="http://schemas.microsoft.com/office/drawing/2014/main" id="{C7A13FE1-AFFD-4A45-820C-5AA5D1EBFD39}"/>
                </a:ext>
              </a:extLst>
            </p:cNvPr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64" name="Google Shape;396;p26">
            <a:extLst>
              <a:ext uri="{FF2B5EF4-FFF2-40B4-BE49-F238E27FC236}">
                <a16:creationId xmlns:a16="http://schemas.microsoft.com/office/drawing/2014/main" id="{947FEC9E-7961-490A-B886-8A0D295F4435}"/>
              </a:ext>
            </a:extLst>
          </p:cNvPr>
          <p:cNvSpPr/>
          <p:nvPr/>
        </p:nvSpPr>
        <p:spPr>
          <a:xfrm>
            <a:off x="1336224" y="3788478"/>
            <a:ext cx="276412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rgbClr val="48FFD5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5" name="Google Shape;400;p26">
            <a:extLst>
              <a:ext uri="{FF2B5EF4-FFF2-40B4-BE49-F238E27FC236}">
                <a16:creationId xmlns:a16="http://schemas.microsoft.com/office/drawing/2014/main" id="{148A9E33-A648-4425-B3E1-8572E8702161}"/>
              </a:ext>
            </a:extLst>
          </p:cNvPr>
          <p:cNvSpPr txBox="1">
            <a:spLocks/>
          </p:cNvSpPr>
          <p:nvPr/>
        </p:nvSpPr>
        <p:spPr>
          <a:xfrm>
            <a:off x="1407748" y="3839603"/>
            <a:ext cx="261982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th-TH" sz="2000" b="1">
                <a:solidFill>
                  <a:schemeClr val="dk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ตรวจสอบคำตอบจาก </a:t>
            </a:r>
            <a:r>
              <a:rPr lang="en-US" sz="2000" b="1">
                <a:solidFill>
                  <a:schemeClr val="dk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Front-End</a:t>
            </a:r>
          </a:p>
        </p:txBody>
      </p:sp>
      <p:sp>
        <p:nvSpPr>
          <p:cNvPr id="66" name="Google Shape;405;p26">
            <a:extLst>
              <a:ext uri="{FF2B5EF4-FFF2-40B4-BE49-F238E27FC236}">
                <a16:creationId xmlns:a16="http://schemas.microsoft.com/office/drawing/2014/main" id="{F0E21410-A1D5-4050-8364-CCA2D611AFAC}"/>
              </a:ext>
            </a:extLst>
          </p:cNvPr>
          <p:cNvSpPr/>
          <p:nvPr/>
        </p:nvSpPr>
        <p:spPr>
          <a:xfrm>
            <a:off x="813575" y="3770639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rgbClr val="48FFD5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67" name="Google Shape;408;p26">
            <a:extLst>
              <a:ext uri="{FF2B5EF4-FFF2-40B4-BE49-F238E27FC236}">
                <a16:creationId xmlns:a16="http://schemas.microsoft.com/office/drawing/2014/main" id="{55498314-1D08-484C-BA37-CE8D93DD5BE2}"/>
              </a:ext>
            </a:extLst>
          </p:cNvPr>
          <p:cNvGrpSpPr/>
          <p:nvPr/>
        </p:nvGrpSpPr>
        <p:grpSpPr>
          <a:xfrm rot="10800000" flipH="1">
            <a:off x="874199" y="3900731"/>
            <a:ext cx="302124" cy="163727"/>
            <a:chOff x="1319675" y="779200"/>
            <a:chExt cx="2343875" cy="1270175"/>
          </a:xfrm>
        </p:grpSpPr>
        <p:sp>
          <p:nvSpPr>
            <p:cNvPr id="68" name="Google Shape;409;p26">
              <a:extLst>
                <a:ext uri="{FF2B5EF4-FFF2-40B4-BE49-F238E27FC236}">
                  <a16:creationId xmlns:a16="http://schemas.microsoft.com/office/drawing/2014/main" id="{61DE2DAE-393C-47FD-836C-61C489958228}"/>
                </a:ext>
              </a:extLst>
            </p:cNvPr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69" name="Google Shape;410;p26">
              <a:extLst>
                <a:ext uri="{FF2B5EF4-FFF2-40B4-BE49-F238E27FC236}">
                  <a16:creationId xmlns:a16="http://schemas.microsoft.com/office/drawing/2014/main" id="{0D31BB61-B999-4F46-BD6F-AE27700A8DF2}"/>
                </a:ext>
              </a:extLst>
            </p:cNvPr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70" name="Google Shape;411;p26">
              <a:extLst>
                <a:ext uri="{FF2B5EF4-FFF2-40B4-BE49-F238E27FC236}">
                  <a16:creationId xmlns:a16="http://schemas.microsoft.com/office/drawing/2014/main" id="{8EB5E352-3137-4A04-8E81-8CFD5FCFD849}"/>
                </a:ext>
              </a:extLst>
            </p:cNvPr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71" name="Google Shape;397;p26">
            <a:extLst>
              <a:ext uri="{FF2B5EF4-FFF2-40B4-BE49-F238E27FC236}">
                <a16:creationId xmlns:a16="http://schemas.microsoft.com/office/drawing/2014/main" id="{21E4F43E-7778-49F0-B571-8A2AC1226F50}"/>
              </a:ext>
            </a:extLst>
          </p:cNvPr>
          <p:cNvSpPr/>
          <p:nvPr/>
        </p:nvSpPr>
        <p:spPr>
          <a:xfrm>
            <a:off x="1336225" y="3188686"/>
            <a:ext cx="1888878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rgbClr val="48FFD5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2" name="Google Shape;405;p26">
            <a:extLst>
              <a:ext uri="{FF2B5EF4-FFF2-40B4-BE49-F238E27FC236}">
                <a16:creationId xmlns:a16="http://schemas.microsoft.com/office/drawing/2014/main" id="{D9B563D1-2590-4BDA-AC8D-C7DC5D3704C8}"/>
              </a:ext>
            </a:extLst>
          </p:cNvPr>
          <p:cNvSpPr/>
          <p:nvPr/>
        </p:nvSpPr>
        <p:spPr>
          <a:xfrm>
            <a:off x="819925" y="3167236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rgbClr val="48FFD5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73" name="Google Shape;408;p26">
            <a:extLst>
              <a:ext uri="{FF2B5EF4-FFF2-40B4-BE49-F238E27FC236}">
                <a16:creationId xmlns:a16="http://schemas.microsoft.com/office/drawing/2014/main" id="{7835F511-3B3A-40D8-929B-17995A14D6D6}"/>
              </a:ext>
            </a:extLst>
          </p:cNvPr>
          <p:cNvGrpSpPr/>
          <p:nvPr/>
        </p:nvGrpSpPr>
        <p:grpSpPr>
          <a:xfrm rot="10800000" flipH="1">
            <a:off x="880549" y="3297328"/>
            <a:ext cx="302124" cy="163727"/>
            <a:chOff x="1319675" y="779200"/>
            <a:chExt cx="2343875" cy="1270175"/>
          </a:xfrm>
        </p:grpSpPr>
        <p:sp>
          <p:nvSpPr>
            <p:cNvPr id="74" name="Google Shape;409;p26">
              <a:extLst>
                <a:ext uri="{FF2B5EF4-FFF2-40B4-BE49-F238E27FC236}">
                  <a16:creationId xmlns:a16="http://schemas.microsoft.com/office/drawing/2014/main" id="{7A1BBA6D-9668-4B72-BC46-CDC6C4251894}"/>
                </a:ext>
              </a:extLst>
            </p:cNvPr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75" name="Google Shape;410;p26">
              <a:extLst>
                <a:ext uri="{FF2B5EF4-FFF2-40B4-BE49-F238E27FC236}">
                  <a16:creationId xmlns:a16="http://schemas.microsoft.com/office/drawing/2014/main" id="{1A55B1CC-258A-4ED0-B109-4122FFCFBAD9}"/>
                </a:ext>
              </a:extLst>
            </p:cNvPr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76" name="Google Shape;411;p26">
              <a:extLst>
                <a:ext uri="{FF2B5EF4-FFF2-40B4-BE49-F238E27FC236}">
                  <a16:creationId xmlns:a16="http://schemas.microsoft.com/office/drawing/2014/main" id="{035ECA60-018E-4693-804B-5A3A40ED57F1}"/>
                </a:ext>
              </a:extLst>
            </p:cNvPr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77" name="Google Shape;400;p26">
            <a:extLst>
              <a:ext uri="{FF2B5EF4-FFF2-40B4-BE49-F238E27FC236}">
                <a16:creationId xmlns:a16="http://schemas.microsoft.com/office/drawing/2014/main" id="{8AAB0959-4652-4527-A9F3-24E1EEF10376}"/>
              </a:ext>
            </a:extLst>
          </p:cNvPr>
          <p:cNvSpPr txBox="1">
            <a:spLocks/>
          </p:cNvSpPr>
          <p:nvPr/>
        </p:nvSpPr>
        <p:spPr>
          <a:xfrm>
            <a:off x="1448300" y="3262974"/>
            <a:ext cx="1587292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th-TH" sz="2000" b="1">
                <a:solidFill>
                  <a:schemeClr val="dk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รับข้อมูลเพิ่มคำถาม</a:t>
            </a:r>
            <a:endParaRPr lang="en-US" sz="2000" b="1">
              <a:solidFill>
                <a:schemeClr val="dk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7"/>
          <p:cNvSpPr/>
          <p:nvPr/>
        </p:nvSpPr>
        <p:spPr>
          <a:xfrm rot="10800000">
            <a:off x="5888046" y="1902938"/>
            <a:ext cx="1949503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3" name="Google Shape;443;p27"/>
          <p:cNvSpPr/>
          <p:nvPr/>
        </p:nvSpPr>
        <p:spPr>
          <a:xfrm rot="10800000">
            <a:off x="5628914" y="2606325"/>
            <a:ext cx="2208635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4" name="Google Shape;444;p27"/>
          <p:cNvSpPr/>
          <p:nvPr/>
        </p:nvSpPr>
        <p:spPr>
          <a:xfrm rot="10800000">
            <a:off x="5632450" y="3309688"/>
            <a:ext cx="22051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5" name="Google Shape;445;p27"/>
          <p:cNvSpPr txBox="1">
            <a:spLocks noGrp="1"/>
          </p:cNvSpPr>
          <p:nvPr>
            <p:ph type="ctrTitle" idx="4"/>
          </p:nvPr>
        </p:nvSpPr>
        <p:spPr>
          <a:xfrm>
            <a:off x="4914150" y="585775"/>
            <a:ext cx="4231141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FRONT-END FUNCTION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4" name="Google Shape;454;p27"/>
          <p:cNvCxnSpPr>
            <a:cxnSpLocks/>
          </p:cNvCxnSpPr>
          <p:nvPr/>
        </p:nvCxnSpPr>
        <p:spPr>
          <a:xfrm>
            <a:off x="4845050" y="1195336"/>
            <a:ext cx="437817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5" name="Google Shape;455;p27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6" name="Google Shape;456;p27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7" name="Google Shape;457;p27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8" name="Google Shape;458;p27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9" name="Google Shape;459;p27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27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1" name="Google Shape;461;p27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2" name="Google Shape;462;p27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3" name="Google Shape;463;p27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4" name="Google Shape;464;p27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5" name="Google Shape;465;p27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6" name="Google Shape;466;p27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7" name="Google Shape;467;p27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8" name="Google Shape;468;p27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9" name="Google Shape;469;p27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p27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1" name="Google Shape;471;p27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2" name="Google Shape;472;p27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3" name="Google Shape;473;p27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4" name="Google Shape;474;p27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5" name="Google Shape;475;p27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6" name="Google Shape;476;p27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7" name="Google Shape;477;p27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8" name="Google Shape;478;p27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9" name="Google Shape;479;p27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0" name="Google Shape;480;p27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2" name="Google Shape;482;p27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3" name="Google Shape;483;p27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4" name="Google Shape;484;p27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5" name="Google Shape;485;p27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6" name="Google Shape;486;p27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7" name="Google Shape;487;p27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8" name="Google Shape;488;p27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9" name="Google Shape;489;p27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0" name="Google Shape;490;p27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1" name="Google Shape;491;p27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2" name="Google Shape;492;p27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3" name="Google Shape;493;p27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4" name="Google Shape;494;p27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5" name="Google Shape;495;p27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6" name="Google Shape;496;p27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7" name="Google Shape;497;p27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p27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9" name="Google Shape;499;p27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0" name="Google Shape;500;p27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1" name="Google Shape;501;p27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2" name="Google Shape;502;p27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3" name="Google Shape;503;p27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4" name="Google Shape;504;p27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5" name="Google Shape;505;p27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6" name="Google Shape;506;p27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7" name="Google Shape;507;p27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8" name="Google Shape;508;p27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9" name="Google Shape;509;p27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0" name="Google Shape;510;p27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1" name="Google Shape;511;p27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2" name="Google Shape;512;p27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3" name="Google Shape;513;p27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4" name="Google Shape;514;p27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5" name="Google Shape;515;p27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6" name="Google Shape;516;p27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7" name="Google Shape;517;p27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8" name="Google Shape;518;p27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9" name="Google Shape;519;p27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0" name="Google Shape;520;p27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1" name="Google Shape;521;p27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2" name="Google Shape;522;p27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3" name="Google Shape;523;p27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4" name="Google Shape;524;p27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5" name="Google Shape;525;p27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6" name="Google Shape;526;p27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7" name="Google Shape;527;p27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8" name="Google Shape;528;p27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9" name="Google Shape;529;p27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0" name="Google Shape;530;p27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1" name="Google Shape;531;p27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2" name="Google Shape;532;p27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3" name="Google Shape;533;p27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4" name="Google Shape;534;p27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5" name="Google Shape;535;p27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6" name="Google Shape;536;p27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7" name="Google Shape;537;p27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8" name="Google Shape;538;p27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p27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0" name="Google Shape;540;p27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1" name="Google Shape;541;p27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2" name="Google Shape;542;p27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3" name="Google Shape;543;p27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4" name="Google Shape;544;p27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5" name="Google Shape;545;p27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6" name="Google Shape;546;p27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7" name="Google Shape;547;p27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8" name="Google Shape;548;p27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9" name="Google Shape;549;p27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0" name="Google Shape;550;p27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1" name="Google Shape;551;p27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2" name="Google Shape;552;p27"/>
          <p:cNvSpPr txBox="1">
            <a:spLocks noGrp="1"/>
          </p:cNvSpPr>
          <p:nvPr>
            <p:ph type="ctrTitle"/>
          </p:nvPr>
        </p:nvSpPr>
        <p:spPr>
          <a:xfrm>
            <a:off x="5630046" y="2164047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แสดงคำถามทั้งหมด</a:t>
            </a:r>
          </a:p>
        </p:txBody>
      </p:sp>
      <p:sp>
        <p:nvSpPr>
          <p:cNvPr id="553" name="Google Shape;553;p27"/>
          <p:cNvSpPr txBox="1">
            <a:spLocks noGrp="1"/>
          </p:cNvSpPr>
          <p:nvPr>
            <p:ph type="ctrTitle" idx="2"/>
          </p:nvPr>
        </p:nvSpPr>
        <p:spPr>
          <a:xfrm>
            <a:off x="5659337" y="355111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แสดงคำถามที่เลือกเล่น</a:t>
            </a:r>
            <a:endParaRPr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54" name="Google Shape;554;p27"/>
          <p:cNvSpPr txBox="1">
            <a:spLocks noGrp="1"/>
          </p:cNvSpPr>
          <p:nvPr>
            <p:ph type="ctrTitle" idx="3"/>
          </p:nvPr>
        </p:nvSpPr>
        <p:spPr>
          <a:xfrm>
            <a:off x="5658658" y="286917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เพิ่มคำถามลงฐานข้อมูล</a:t>
            </a:r>
            <a:endParaRPr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6" name="Google Shape;404;p26">
            <a:extLst>
              <a:ext uri="{FF2B5EF4-FFF2-40B4-BE49-F238E27FC236}">
                <a16:creationId xmlns:a16="http://schemas.microsoft.com/office/drawing/2014/main" id="{9543432E-D82D-48D6-AEC5-ABD2947A9B05}"/>
              </a:ext>
            </a:extLst>
          </p:cNvPr>
          <p:cNvSpPr/>
          <p:nvPr/>
        </p:nvSpPr>
        <p:spPr>
          <a:xfrm>
            <a:off x="7954719" y="1867546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grpSp>
        <p:nvGrpSpPr>
          <p:cNvPr id="117" name="Google Shape;408;p26">
            <a:extLst>
              <a:ext uri="{FF2B5EF4-FFF2-40B4-BE49-F238E27FC236}">
                <a16:creationId xmlns:a16="http://schemas.microsoft.com/office/drawing/2014/main" id="{8FDCD990-52BB-4745-9DE9-50CA56A26304}"/>
              </a:ext>
            </a:extLst>
          </p:cNvPr>
          <p:cNvGrpSpPr/>
          <p:nvPr/>
        </p:nvGrpSpPr>
        <p:grpSpPr>
          <a:xfrm rot="10800000" flipH="1">
            <a:off x="8015344" y="1997633"/>
            <a:ext cx="302125" cy="163726"/>
            <a:chOff x="1319675" y="779200"/>
            <a:chExt cx="2343875" cy="1270175"/>
          </a:xfrm>
        </p:grpSpPr>
        <p:sp>
          <p:nvSpPr>
            <p:cNvPr id="118" name="Google Shape;409;p26">
              <a:extLst>
                <a:ext uri="{FF2B5EF4-FFF2-40B4-BE49-F238E27FC236}">
                  <a16:creationId xmlns:a16="http://schemas.microsoft.com/office/drawing/2014/main" id="{49CC680D-728D-4B9F-8287-9AEF02FD9DD1}"/>
                </a:ext>
              </a:extLst>
            </p:cNvPr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9" name="Google Shape;410;p26">
              <a:extLst>
                <a:ext uri="{FF2B5EF4-FFF2-40B4-BE49-F238E27FC236}">
                  <a16:creationId xmlns:a16="http://schemas.microsoft.com/office/drawing/2014/main" id="{4CD29498-4C5F-4931-85CE-D0730127DB6E}"/>
                </a:ext>
              </a:extLst>
            </p:cNvPr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0" name="Google Shape;411;p26">
              <a:extLst>
                <a:ext uri="{FF2B5EF4-FFF2-40B4-BE49-F238E27FC236}">
                  <a16:creationId xmlns:a16="http://schemas.microsoft.com/office/drawing/2014/main" id="{68943B96-A0C7-40D5-BB00-4F93739C10B5}"/>
                </a:ext>
              </a:extLst>
            </p:cNvPr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sp>
        <p:nvSpPr>
          <p:cNvPr id="121" name="Google Shape;405;p26">
            <a:extLst>
              <a:ext uri="{FF2B5EF4-FFF2-40B4-BE49-F238E27FC236}">
                <a16:creationId xmlns:a16="http://schemas.microsoft.com/office/drawing/2014/main" id="{1C066275-09C5-4088-AB21-1405D272D87B}"/>
              </a:ext>
            </a:extLst>
          </p:cNvPr>
          <p:cNvSpPr/>
          <p:nvPr/>
        </p:nvSpPr>
        <p:spPr>
          <a:xfrm>
            <a:off x="7956591" y="2577910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grpSp>
        <p:nvGrpSpPr>
          <p:cNvPr id="122" name="Google Shape;408;p26">
            <a:extLst>
              <a:ext uri="{FF2B5EF4-FFF2-40B4-BE49-F238E27FC236}">
                <a16:creationId xmlns:a16="http://schemas.microsoft.com/office/drawing/2014/main" id="{119142FE-6676-4F59-97D5-402D9AB0E9F0}"/>
              </a:ext>
            </a:extLst>
          </p:cNvPr>
          <p:cNvGrpSpPr/>
          <p:nvPr/>
        </p:nvGrpSpPr>
        <p:grpSpPr>
          <a:xfrm rot="10800000" flipH="1">
            <a:off x="8017216" y="2708004"/>
            <a:ext cx="302125" cy="163726"/>
            <a:chOff x="1319675" y="779200"/>
            <a:chExt cx="2343875" cy="1270175"/>
          </a:xfrm>
        </p:grpSpPr>
        <p:sp>
          <p:nvSpPr>
            <p:cNvPr id="123" name="Google Shape;409;p26">
              <a:extLst>
                <a:ext uri="{FF2B5EF4-FFF2-40B4-BE49-F238E27FC236}">
                  <a16:creationId xmlns:a16="http://schemas.microsoft.com/office/drawing/2014/main" id="{8FAC1B17-0EF9-4C4B-955E-C0BD683599E8}"/>
                </a:ext>
              </a:extLst>
            </p:cNvPr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4" name="Google Shape;410;p26">
              <a:extLst>
                <a:ext uri="{FF2B5EF4-FFF2-40B4-BE49-F238E27FC236}">
                  <a16:creationId xmlns:a16="http://schemas.microsoft.com/office/drawing/2014/main" id="{684167C2-09F2-4BA3-ACA6-6D6A68AE2963}"/>
                </a:ext>
              </a:extLst>
            </p:cNvPr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5" name="Google Shape;411;p26">
              <a:extLst>
                <a:ext uri="{FF2B5EF4-FFF2-40B4-BE49-F238E27FC236}">
                  <a16:creationId xmlns:a16="http://schemas.microsoft.com/office/drawing/2014/main" id="{1B645110-EEE8-473A-AB89-02EE9857978E}"/>
                </a:ext>
              </a:extLst>
            </p:cNvPr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sp>
        <p:nvSpPr>
          <p:cNvPr id="131" name="Google Shape;405;p26">
            <a:extLst>
              <a:ext uri="{FF2B5EF4-FFF2-40B4-BE49-F238E27FC236}">
                <a16:creationId xmlns:a16="http://schemas.microsoft.com/office/drawing/2014/main" id="{981D14E4-9DA0-485E-AF4A-5BF059013BAC}"/>
              </a:ext>
            </a:extLst>
          </p:cNvPr>
          <p:cNvSpPr/>
          <p:nvPr/>
        </p:nvSpPr>
        <p:spPr>
          <a:xfrm>
            <a:off x="7955266" y="3288274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grpSp>
        <p:nvGrpSpPr>
          <p:cNvPr id="132" name="Google Shape;408;p26">
            <a:extLst>
              <a:ext uri="{FF2B5EF4-FFF2-40B4-BE49-F238E27FC236}">
                <a16:creationId xmlns:a16="http://schemas.microsoft.com/office/drawing/2014/main" id="{DE2A1939-583C-4EB6-B297-559F8BC8680B}"/>
              </a:ext>
            </a:extLst>
          </p:cNvPr>
          <p:cNvGrpSpPr/>
          <p:nvPr/>
        </p:nvGrpSpPr>
        <p:grpSpPr>
          <a:xfrm rot="10800000" flipH="1">
            <a:off x="8015891" y="3418368"/>
            <a:ext cx="302125" cy="163726"/>
            <a:chOff x="1319675" y="779200"/>
            <a:chExt cx="2343875" cy="1270175"/>
          </a:xfrm>
        </p:grpSpPr>
        <p:sp>
          <p:nvSpPr>
            <p:cNvPr id="133" name="Google Shape;409;p26">
              <a:extLst>
                <a:ext uri="{FF2B5EF4-FFF2-40B4-BE49-F238E27FC236}">
                  <a16:creationId xmlns:a16="http://schemas.microsoft.com/office/drawing/2014/main" id="{3D5138DF-BF00-4E06-ABB6-9F87D667F6F9}"/>
                </a:ext>
              </a:extLst>
            </p:cNvPr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34" name="Google Shape;410;p26">
              <a:extLst>
                <a:ext uri="{FF2B5EF4-FFF2-40B4-BE49-F238E27FC236}">
                  <a16:creationId xmlns:a16="http://schemas.microsoft.com/office/drawing/2014/main" id="{8C50D631-E8F5-47ED-A589-2B23230111DD}"/>
                </a:ext>
              </a:extLst>
            </p:cNvPr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35" name="Google Shape;411;p26">
              <a:extLst>
                <a:ext uri="{FF2B5EF4-FFF2-40B4-BE49-F238E27FC236}">
                  <a16:creationId xmlns:a16="http://schemas.microsoft.com/office/drawing/2014/main" id="{4688F437-F634-4FEC-94DA-92D5EC479F89}"/>
                </a:ext>
              </a:extLst>
            </p:cNvPr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sp>
        <p:nvSpPr>
          <p:cNvPr id="136" name="Google Shape;444;p27">
            <a:extLst>
              <a:ext uri="{FF2B5EF4-FFF2-40B4-BE49-F238E27FC236}">
                <a16:creationId xmlns:a16="http://schemas.microsoft.com/office/drawing/2014/main" id="{6E1588BF-13EB-4DBE-AF6C-09778CF565A9}"/>
              </a:ext>
            </a:extLst>
          </p:cNvPr>
          <p:cNvSpPr/>
          <p:nvPr/>
        </p:nvSpPr>
        <p:spPr>
          <a:xfrm rot="10800000">
            <a:off x="5756199" y="3953270"/>
            <a:ext cx="20760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553;p27">
            <a:extLst>
              <a:ext uri="{FF2B5EF4-FFF2-40B4-BE49-F238E27FC236}">
                <a16:creationId xmlns:a16="http://schemas.microsoft.com/office/drawing/2014/main" id="{20AE3901-BE16-42B5-9512-B856D4F105F7}"/>
              </a:ext>
            </a:extLst>
          </p:cNvPr>
          <p:cNvSpPr txBox="1">
            <a:spLocks/>
          </p:cNvSpPr>
          <p:nvPr/>
        </p:nvSpPr>
        <p:spPr>
          <a:xfrm>
            <a:off x="5658790" y="4196282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ตอบคำถามที่เลือกเล่น</a:t>
            </a:r>
          </a:p>
        </p:txBody>
      </p:sp>
      <p:sp>
        <p:nvSpPr>
          <p:cNvPr id="138" name="Google Shape;405;p26">
            <a:extLst>
              <a:ext uri="{FF2B5EF4-FFF2-40B4-BE49-F238E27FC236}">
                <a16:creationId xmlns:a16="http://schemas.microsoft.com/office/drawing/2014/main" id="{FDD0CDCE-E9F0-492F-9BB4-96DAEF309548}"/>
              </a:ext>
            </a:extLst>
          </p:cNvPr>
          <p:cNvSpPr/>
          <p:nvPr/>
        </p:nvSpPr>
        <p:spPr>
          <a:xfrm>
            <a:off x="7954719" y="3933437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grpSp>
        <p:nvGrpSpPr>
          <p:cNvPr id="139" name="Google Shape;408;p26">
            <a:extLst>
              <a:ext uri="{FF2B5EF4-FFF2-40B4-BE49-F238E27FC236}">
                <a16:creationId xmlns:a16="http://schemas.microsoft.com/office/drawing/2014/main" id="{508C846F-BE69-4DA9-89C2-484EB4E76790}"/>
              </a:ext>
            </a:extLst>
          </p:cNvPr>
          <p:cNvGrpSpPr/>
          <p:nvPr/>
        </p:nvGrpSpPr>
        <p:grpSpPr>
          <a:xfrm rot="10800000" flipH="1">
            <a:off x="8015344" y="4063531"/>
            <a:ext cx="302125" cy="163726"/>
            <a:chOff x="1319675" y="779200"/>
            <a:chExt cx="2343875" cy="1270175"/>
          </a:xfrm>
        </p:grpSpPr>
        <p:sp>
          <p:nvSpPr>
            <p:cNvPr id="140" name="Google Shape;409;p26">
              <a:extLst>
                <a:ext uri="{FF2B5EF4-FFF2-40B4-BE49-F238E27FC236}">
                  <a16:creationId xmlns:a16="http://schemas.microsoft.com/office/drawing/2014/main" id="{73050504-362C-4AFE-A5E5-36BF5C7F6972}"/>
                </a:ext>
              </a:extLst>
            </p:cNvPr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41" name="Google Shape;410;p26">
              <a:extLst>
                <a:ext uri="{FF2B5EF4-FFF2-40B4-BE49-F238E27FC236}">
                  <a16:creationId xmlns:a16="http://schemas.microsoft.com/office/drawing/2014/main" id="{B49E8E0D-32B9-45E1-859B-0E17CD224216}"/>
                </a:ext>
              </a:extLst>
            </p:cNvPr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42" name="Google Shape;411;p26">
              <a:extLst>
                <a:ext uri="{FF2B5EF4-FFF2-40B4-BE49-F238E27FC236}">
                  <a16:creationId xmlns:a16="http://schemas.microsoft.com/office/drawing/2014/main" id="{EBB08E13-CDCA-498D-AC20-A914463C703B}"/>
                </a:ext>
              </a:extLst>
            </p:cNvPr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8"/>
          <p:cNvSpPr txBox="1">
            <a:spLocks noGrp="1"/>
          </p:cNvSpPr>
          <p:nvPr>
            <p:ph type="subTitle" idx="2"/>
          </p:nvPr>
        </p:nvSpPr>
        <p:spPr>
          <a:xfrm>
            <a:off x="5202959" y="3294789"/>
            <a:ext cx="1394100" cy="472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lt1"/>
                </a:solidFill>
              </a:rPr>
              <a:t>Answer : String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/>
              <a:t>_id : String</a:t>
            </a:r>
            <a:endParaRPr sz="900" dirty="0"/>
          </a:p>
        </p:txBody>
      </p:sp>
      <p:sp>
        <p:nvSpPr>
          <p:cNvPr id="562" name="Google Shape;562;p28"/>
          <p:cNvSpPr txBox="1">
            <a:spLocks noGrp="1"/>
          </p:cNvSpPr>
          <p:nvPr>
            <p:ph type="subTitle" idx="3"/>
          </p:nvPr>
        </p:nvSpPr>
        <p:spPr>
          <a:xfrm>
            <a:off x="2442876" y="3275393"/>
            <a:ext cx="1394100" cy="9300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Title : String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Question : String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Answer : String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Level : String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Category : String</a:t>
            </a:r>
            <a:endParaRPr dirty="0"/>
          </a:p>
        </p:txBody>
      </p:sp>
      <p:sp>
        <p:nvSpPr>
          <p:cNvPr id="564" name="Google Shape;564;p28"/>
          <p:cNvSpPr txBox="1">
            <a:spLocks noGrp="1"/>
          </p:cNvSpPr>
          <p:nvPr>
            <p:ph type="ctrTitle" idx="4"/>
          </p:nvPr>
        </p:nvSpPr>
        <p:spPr>
          <a:xfrm>
            <a:off x="4862009" y="315733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Answer Question</a:t>
            </a:r>
            <a:endParaRPr sz="1200" dirty="0"/>
          </a:p>
        </p:txBody>
      </p:sp>
      <p:sp>
        <p:nvSpPr>
          <p:cNvPr id="565" name="Google Shape;565;p28"/>
          <p:cNvSpPr txBox="1">
            <a:spLocks noGrp="1"/>
          </p:cNvSpPr>
          <p:nvPr>
            <p:ph type="ctrTitle" idx="5"/>
          </p:nvPr>
        </p:nvSpPr>
        <p:spPr>
          <a:xfrm>
            <a:off x="2101926" y="316816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Add Questions</a:t>
            </a:r>
            <a:endParaRPr sz="1200" dirty="0"/>
          </a:p>
        </p:txBody>
      </p:sp>
      <p:sp>
        <p:nvSpPr>
          <p:cNvPr id="566" name="Google Shape;566;p28"/>
          <p:cNvSpPr/>
          <p:nvPr/>
        </p:nvSpPr>
        <p:spPr>
          <a:xfrm>
            <a:off x="2449142" y="2981545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7" name="Google Shape;567;p28"/>
          <p:cNvSpPr/>
          <p:nvPr/>
        </p:nvSpPr>
        <p:spPr>
          <a:xfrm>
            <a:off x="2650986" y="1721221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8" name="Google Shape;568;p28"/>
          <p:cNvSpPr/>
          <p:nvPr/>
        </p:nvSpPr>
        <p:spPr>
          <a:xfrm>
            <a:off x="3146037" y="2105604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9" name="Google Shape;569;p28"/>
          <p:cNvSpPr/>
          <p:nvPr/>
        </p:nvSpPr>
        <p:spPr>
          <a:xfrm>
            <a:off x="2801584" y="1853585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0" name="Google Shape;570;p28"/>
          <p:cNvSpPr/>
          <p:nvPr/>
        </p:nvSpPr>
        <p:spPr>
          <a:xfrm>
            <a:off x="2710278" y="1833300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6" name="Google Shape;576;p28"/>
          <p:cNvSpPr/>
          <p:nvPr/>
        </p:nvSpPr>
        <p:spPr>
          <a:xfrm>
            <a:off x="5203095" y="2979845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7" name="Google Shape;577;p28"/>
          <p:cNvSpPr/>
          <p:nvPr/>
        </p:nvSpPr>
        <p:spPr>
          <a:xfrm>
            <a:off x="5400164" y="1719521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8" name="Google Shape;578;p28"/>
          <p:cNvSpPr/>
          <p:nvPr/>
        </p:nvSpPr>
        <p:spPr>
          <a:xfrm>
            <a:off x="5900009" y="2103904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9" name="Google Shape;579;p28"/>
          <p:cNvSpPr/>
          <p:nvPr/>
        </p:nvSpPr>
        <p:spPr>
          <a:xfrm>
            <a:off x="5557154" y="1851922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0" name="Google Shape;580;p28"/>
          <p:cNvSpPr/>
          <p:nvPr/>
        </p:nvSpPr>
        <p:spPr>
          <a:xfrm>
            <a:off x="5465848" y="1831600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5" name="Google Shape;595;p28"/>
          <p:cNvSpPr/>
          <p:nvPr/>
        </p:nvSpPr>
        <p:spPr>
          <a:xfrm>
            <a:off x="5755717" y="2013655"/>
            <a:ext cx="317516" cy="317516"/>
          </a:xfrm>
          <a:custGeom>
            <a:avLst/>
            <a:gdLst/>
            <a:ahLst/>
            <a:cxnLst/>
            <a:rect l="l" t="t" r="r" b="b"/>
            <a:pathLst>
              <a:path w="187325" h="187325" extrusionOk="0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747;p34">
            <a:extLst>
              <a:ext uri="{FF2B5EF4-FFF2-40B4-BE49-F238E27FC236}">
                <a16:creationId xmlns:a16="http://schemas.microsoft.com/office/drawing/2014/main" id="{D49A787B-14A9-4B58-861B-96CD970335D5}"/>
              </a:ext>
            </a:extLst>
          </p:cNvPr>
          <p:cNvSpPr txBox="1">
            <a:spLocks noGrp="1"/>
          </p:cNvSpPr>
          <p:nvPr>
            <p:ph type="ctrTitle" idx="6"/>
          </p:nvPr>
        </p:nvSpPr>
        <p:spPr>
          <a:xfrm>
            <a:off x="311150" y="644525"/>
            <a:ext cx="8521700" cy="6064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STATE MANAGEMENT</a:t>
            </a:r>
            <a:endParaRPr dirty="0"/>
          </a:p>
        </p:txBody>
      </p:sp>
      <p:sp>
        <p:nvSpPr>
          <p:cNvPr id="45" name="Google Shape;595;p28">
            <a:extLst>
              <a:ext uri="{FF2B5EF4-FFF2-40B4-BE49-F238E27FC236}">
                <a16:creationId xmlns:a16="http://schemas.microsoft.com/office/drawing/2014/main" id="{AE2B77B7-EB88-4EE5-9EA9-663490B2A366}"/>
              </a:ext>
            </a:extLst>
          </p:cNvPr>
          <p:cNvSpPr/>
          <p:nvPr/>
        </p:nvSpPr>
        <p:spPr>
          <a:xfrm>
            <a:off x="3006531" y="2022431"/>
            <a:ext cx="317516" cy="317516"/>
          </a:xfrm>
          <a:custGeom>
            <a:avLst/>
            <a:gdLst/>
            <a:ahLst/>
            <a:cxnLst/>
            <a:rect l="l" t="t" r="r" b="b"/>
            <a:pathLst>
              <a:path w="187325" h="187325" extrusionOk="0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4000" b="1" dirty="0">
                <a:latin typeface="Roboto Black" panose="020B0604020202020204" charset="0"/>
                <a:ea typeface="Roboto Black" panose="020B0604020202020204" charset="0"/>
                <a:cs typeface="TH SarabunPSK" panose="020B0500040200020003" pitchFamily="34" charset="-34"/>
              </a:rPr>
              <a:t>สาธิตการทำงาน</a:t>
            </a:r>
          </a:p>
        </p:txBody>
      </p:sp>
      <p:sp>
        <p:nvSpPr>
          <p:cNvPr id="700" name="Google Shape;700;p33"/>
          <p:cNvSpPr txBox="1"/>
          <p:nvPr/>
        </p:nvSpPr>
        <p:spPr>
          <a:xfrm>
            <a:off x="3072013" y="4245600"/>
            <a:ext cx="30000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Go! Go! to our Website</a:t>
            </a:r>
          </a:p>
        </p:txBody>
      </p:sp>
      <p:grpSp>
        <p:nvGrpSpPr>
          <p:cNvPr id="701" name="Google Shape;701;p33"/>
          <p:cNvGrpSpPr/>
          <p:nvPr/>
        </p:nvGrpSpPr>
        <p:grpSpPr>
          <a:xfrm>
            <a:off x="3188606" y="1615717"/>
            <a:ext cx="2766826" cy="2406017"/>
            <a:chOff x="778775" y="238125"/>
            <a:chExt cx="6020075" cy="5235025"/>
          </a:xfrm>
        </p:grpSpPr>
        <p:sp>
          <p:nvSpPr>
            <p:cNvPr id="702" name="Google Shape;702;p33"/>
            <p:cNvSpPr/>
            <p:nvPr/>
          </p:nvSpPr>
          <p:spPr>
            <a:xfrm>
              <a:off x="880950" y="921300"/>
              <a:ext cx="5815700" cy="4551850"/>
            </a:xfrm>
            <a:custGeom>
              <a:avLst/>
              <a:gdLst/>
              <a:ahLst/>
              <a:cxnLst/>
              <a:rect l="l" t="t" r="r" b="b"/>
              <a:pathLst>
                <a:path w="232628" h="182074" extrusionOk="0">
                  <a:moveTo>
                    <a:pt x="116314" y="1"/>
                  </a:moveTo>
                  <a:cubicBezTo>
                    <a:pt x="77422" y="1"/>
                    <a:pt x="38531" y="3054"/>
                    <a:pt x="0" y="9160"/>
                  </a:cubicBezTo>
                  <a:lnTo>
                    <a:pt x="0" y="182073"/>
                  </a:lnTo>
                  <a:cubicBezTo>
                    <a:pt x="38531" y="175967"/>
                    <a:pt x="77422" y="172914"/>
                    <a:pt x="116314" y="172914"/>
                  </a:cubicBezTo>
                  <a:cubicBezTo>
                    <a:pt x="155206" y="172914"/>
                    <a:pt x="194098" y="175967"/>
                    <a:pt x="232628" y="182073"/>
                  </a:cubicBezTo>
                  <a:lnTo>
                    <a:pt x="232628" y="9160"/>
                  </a:lnTo>
                  <a:cubicBezTo>
                    <a:pt x="194098" y="3054"/>
                    <a:pt x="155206" y="1"/>
                    <a:pt x="116314" y="1"/>
                  </a:cubicBezTo>
                  <a:close/>
                </a:path>
              </a:pathLst>
            </a:custGeom>
            <a:solidFill>
              <a:srgbClr val="B3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778775" y="238125"/>
              <a:ext cx="6020075" cy="4977075"/>
            </a:xfrm>
            <a:custGeom>
              <a:avLst/>
              <a:gdLst/>
              <a:ahLst/>
              <a:cxnLst/>
              <a:rect l="l" t="t" r="r" b="b"/>
              <a:pathLst>
                <a:path w="240803" h="199083" extrusionOk="0">
                  <a:moveTo>
                    <a:pt x="0" y="0"/>
                  </a:moveTo>
                  <a:lnTo>
                    <a:pt x="0" y="199082"/>
                  </a:lnTo>
                  <a:lnTo>
                    <a:pt x="240802" y="199082"/>
                  </a:lnTo>
                  <a:lnTo>
                    <a:pt x="2408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1055400" y="454950"/>
              <a:ext cx="5465550" cy="3119100"/>
            </a:xfrm>
            <a:custGeom>
              <a:avLst/>
              <a:gdLst/>
              <a:ahLst/>
              <a:cxnLst/>
              <a:rect l="l" t="t" r="r" b="b"/>
              <a:pathLst>
                <a:path w="218622" h="124764" extrusionOk="0">
                  <a:moveTo>
                    <a:pt x="1" y="0"/>
                  </a:moveTo>
                  <a:lnTo>
                    <a:pt x="1" y="124763"/>
                  </a:lnTo>
                  <a:lnTo>
                    <a:pt x="218622" y="124763"/>
                  </a:lnTo>
                  <a:lnTo>
                    <a:pt x="21862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1170050" y="3102975"/>
              <a:ext cx="5237500" cy="51125"/>
            </a:xfrm>
            <a:custGeom>
              <a:avLst/>
              <a:gdLst/>
              <a:ahLst/>
              <a:cxnLst/>
              <a:rect l="l" t="t" r="r" b="b"/>
              <a:pathLst>
                <a:path w="209500" h="2045" extrusionOk="0">
                  <a:moveTo>
                    <a:pt x="0" y="1"/>
                  </a:moveTo>
                  <a:lnTo>
                    <a:pt x="0" y="2044"/>
                  </a:lnTo>
                  <a:lnTo>
                    <a:pt x="209500" y="2044"/>
                  </a:lnTo>
                  <a:lnTo>
                    <a:pt x="2095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1170050" y="3102975"/>
              <a:ext cx="3663650" cy="51125"/>
            </a:xfrm>
            <a:custGeom>
              <a:avLst/>
              <a:gdLst/>
              <a:ahLst/>
              <a:cxnLst/>
              <a:rect l="l" t="t" r="r" b="b"/>
              <a:pathLst>
                <a:path w="146546" h="2045" extrusionOk="0">
                  <a:moveTo>
                    <a:pt x="0" y="1"/>
                  </a:moveTo>
                  <a:lnTo>
                    <a:pt x="0" y="2044"/>
                  </a:lnTo>
                  <a:lnTo>
                    <a:pt x="146545" y="2044"/>
                  </a:lnTo>
                  <a:lnTo>
                    <a:pt x="146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7" name="Google Shape;707;p33">
              <a:hlinkClick r:id="rId3"/>
            </p:cNvPr>
            <p:cNvSpPr/>
            <p:nvPr/>
          </p:nvSpPr>
          <p:spPr>
            <a:xfrm>
              <a:off x="3305925" y="1273650"/>
              <a:ext cx="965775" cy="965775"/>
            </a:xfrm>
            <a:custGeom>
              <a:avLst/>
              <a:gdLst/>
              <a:ahLst/>
              <a:cxnLst/>
              <a:rect l="l" t="t" r="r" b="b"/>
              <a:pathLst>
                <a:path w="38631" h="38631" extrusionOk="0">
                  <a:moveTo>
                    <a:pt x="19290" y="1"/>
                  </a:moveTo>
                  <a:cubicBezTo>
                    <a:pt x="8623" y="1"/>
                    <a:pt x="0" y="8624"/>
                    <a:pt x="0" y="19341"/>
                  </a:cubicBezTo>
                  <a:cubicBezTo>
                    <a:pt x="0" y="30007"/>
                    <a:pt x="8623" y="38631"/>
                    <a:pt x="19290" y="38631"/>
                  </a:cubicBezTo>
                  <a:cubicBezTo>
                    <a:pt x="29957" y="38631"/>
                    <a:pt x="38630" y="30007"/>
                    <a:pt x="38630" y="19341"/>
                  </a:cubicBezTo>
                  <a:cubicBezTo>
                    <a:pt x="38630" y="8624"/>
                    <a:pt x="29957" y="1"/>
                    <a:pt x="19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3663550" y="1514150"/>
              <a:ext cx="397550" cy="458600"/>
            </a:xfrm>
            <a:custGeom>
              <a:avLst/>
              <a:gdLst/>
              <a:ahLst/>
              <a:cxnLst/>
              <a:rect l="l" t="t" r="r" b="b"/>
              <a:pathLst>
                <a:path w="15902" h="18344" extrusionOk="0">
                  <a:moveTo>
                    <a:pt x="1" y="1"/>
                  </a:moveTo>
                  <a:lnTo>
                    <a:pt x="1" y="18344"/>
                  </a:lnTo>
                  <a:lnTo>
                    <a:pt x="15901" y="91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4743950" y="3038175"/>
              <a:ext cx="180725" cy="180725"/>
            </a:xfrm>
            <a:custGeom>
              <a:avLst/>
              <a:gdLst/>
              <a:ahLst/>
              <a:cxnLst/>
              <a:rect l="l" t="t" r="r" b="b"/>
              <a:pathLst>
                <a:path w="7229" h="7229" extrusionOk="0">
                  <a:moveTo>
                    <a:pt x="3589" y="1"/>
                  </a:moveTo>
                  <a:cubicBezTo>
                    <a:pt x="1596" y="1"/>
                    <a:pt x="1" y="1596"/>
                    <a:pt x="1" y="3589"/>
                  </a:cubicBezTo>
                  <a:cubicBezTo>
                    <a:pt x="1" y="5583"/>
                    <a:pt x="1596" y="7228"/>
                    <a:pt x="3589" y="7228"/>
                  </a:cubicBezTo>
                  <a:cubicBezTo>
                    <a:pt x="5583" y="7228"/>
                    <a:pt x="7228" y="5583"/>
                    <a:pt x="7228" y="3589"/>
                  </a:cubicBezTo>
                  <a:cubicBezTo>
                    <a:pt x="7228" y="1596"/>
                    <a:pt x="5583" y="1"/>
                    <a:pt x="35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1055400" y="3742250"/>
              <a:ext cx="1588850" cy="194425"/>
            </a:xfrm>
            <a:custGeom>
              <a:avLst/>
              <a:gdLst/>
              <a:ahLst/>
              <a:cxnLst/>
              <a:rect l="l" t="t" r="r" b="b"/>
              <a:pathLst>
                <a:path w="63554" h="7777" extrusionOk="0">
                  <a:moveTo>
                    <a:pt x="1" y="0"/>
                  </a:moveTo>
                  <a:lnTo>
                    <a:pt x="1" y="7776"/>
                  </a:lnTo>
                  <a:lnTo>
                    <a:pt x="63553" y="7776"/>
                  </a:lnTo>
                  <a:lnTo>
                    <a:pt x="635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1055400" y="4038825"/>
              <a:ext cx="3302275" cy="97225"/>
            </a:xfrm>
            <a:custGeom>
              <a:avLst/>
              <a:gdLst/>
              <a:ahLst/>
              <a:cxnLst/>
              <a:rect l="l" t="t" r="r" b="b"/>
              <a:pathLst>
                <a:path w="132091" h="3889" extrusionOk="0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1055400" y="4202075"/>
              <a:ext cx="3302275" cy="97225"/>
            </a:xfrm>
            <a:custGeom>
              <a:avLst/>
              <a:gdLst/>
              <a:ahLst/>
              <a:cxnLst/>
              <a:rect l="l" t="t" r="r" b="b"/>
              <a:pathLst>
                <a:path w="132091" h="3889" extrusionOk="0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1748250" y="4582150"/>
              <a:ext cx="958300" cy="97200"/>
            </a:xfrm>
            <a:custGeom>
              <a:avLst/>
              <a:gdLst/>
              <a:ahLst/>
              <a:cxnLst/>
              <a:rect l="l" t="t" r="r" b="b"/>
              <a:pathLst>
                <a:path w="38332" h="3888" extrusionOk="0">
                  <a:moveTo>
                    <a:pt x="1" y="0"/>
                  </a:moveTo>
                  <a:lnTo>
                    <a:pt x="1" y="3888"/>
                  </a:lnTo>
                  <a:lnTo>
                    <a:pt x="38332" y="3888"/>
                  </a:lnTo>
                  <a:lnTo>
                    <a:pt x="3833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4933350" y="4645700"/>
              <a:ext cx="1587600" cy="366375"/>
            </a:xfrm>
            <a:custGeom>
              <a:avLst/>
              <a:gdLst/>
              <a:ahLst/>
              <a:cxnLst/>
              <a:rect l="l" t="t" r="r" b="b"/>
              <a:pathLst>
                <a:path w="63504" h="14655" extrusionOk="0">
                  <a:moveTo>
                    <a:pt x="3141" y="0"/>
                  </a:moveTo>
                  <a:cubicBezTo>
                    <a:pt x="1397" y="0"/>
                    <a:pt x="1" y="1396"/>
                    <a:pt x="1" y="3140"/>
                  </a:cubicBezTo>
                  <a:lnTo>
                    <a:pt x="1" y="11564"/>
                  </a:lnTo>
                  <a:cubicBezTo>
                    <a:pt x="1" y="13259"/>
                    <a:pt x="1397" y="14655"/>
                    <a:pt x="3141" y="14655"/>
                  </a:cubicBezTo>
                  <a:lnTo>
                    <a:pt x="60413" y="14655"/>
                  </a:lnTo>
                  <a:cubicBezTo>
                    <a:pt x="62108" y="14655"/>
                    <a:pt x="63504" y="13259"/>
                    <a:pt x="63504" y="11564"/>
                  </a:cubicBezTo>
                  <a:lnTo>
                    <a:pt x="63504" y="3140"/>
                  </a:lnTo>
                  <a:cubicBezTo>
                    <a:pt x="63504" y="1396"/>
                    <a:pt x="62108" y="0"/>
                    <a:pt x="60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5218725" y="4772800"/>
              <a:ext cx="97225" cy="123400"/>
            </a:xfrm>
            <a:custGeom>
              <a:avLst/>
              <a:gdLst/>
              <a:ahLst/>
              <a:cxnLst/>
              <a:rect l="l" t="t" r="r" b="b"/>
              <a:pathLst>
                <a:path w="3889" h="4936" extrusionOk="0">
                  <a:moveTo>
                    <a:pt x="2094" y="0"/>
                  </a:moveTo>
                  <a:cubicBezTo>
                    <a:pt x="1745" y="0"/>
                    <a:pt x="1446" y="50"/>
                    <a:pt x="1147" y="200"/>
                  </a:cubicBezTo>
                  <a:cubicBezTo>
                    <a:pt x="898" y="299"/>
                    <a:pt x="698" y="449"/>
                    <a:pt x="549" y="648"/>
                  </a:cubicBezTo>
                  <a:cubicBezTo>
                    <a:pt x="399" y="848"/>
                    <a:pt x="300" y="1097"/>
                    <a:pt x="300" y="1396"/>
                  </a:cubicBezTo>
                  <a:cubicBezTo>
                    <a:pt x="300" y="1695"/>
                    <a:pt x="399" y="1944"/>
                    <a:pt x="549" y="2144"/>
                  </a:cubicBezTo>
                  <a:cubicBezTo>
                    <a:pt x="698" y="2293"/>
                    <a:pt x="848" y="2443"/>
                    <a:pt x="1047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3" y="2941"/>
                    <a:pt x="2393" y="2991"/>
                  </a:cubicBezTo>
                  <a:cubicBezTo>
                    <a:pt x="2543" y="3041"/>
                    <a:pt x="2642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2" y="3938"/>
                  </a:cubicBezTo>
                  <a:cubicBezTo>
                    <a:pt x="2543" y="4038"/>
                    <a:pt x="2343" y="4088"/>
                    <a:pt x="2044" y="4088"/>
                  </a:cubicBezTo>
                  <a:cubicBezTo>
                    <a:pt x="1795" y="4088"/>
                    <a:pt x="1546" y="4038"/>
                    <a:pt x="1197" y="3888"/>
                  </a:cubicBezTo>
                  <a:cubicBezTo>
                    <a:pt x="898" y="3789"/>
                    <a:pt x="649" y="3589"/>
                    <a:pt x="399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95" y="4935"/>
                    <a:pt x="2044" y="4935"/>
                  </a:cubicBezTo>
                  <a:cubicBezTo>
                    <a:pt x="2393" y="4935"/>
                    <a:pt x="2742" y="4885"/>
                    <a:pt x="2991" y="4786"/>
                  </a:cubicBezTo>
                  <a:cubicBezTo>
                    <a:pt x="3290" y="4636"/>
                    <a:pt x="3490" y="4486"/>
                    <a:pt x="3639" y="4287"/>
                  </a:cubicBezTo>
                  <a:cubicBezTo>
                    <a:pt x="3789" y="4038"/>
                    <a:pt x="3888" y="3789"/>
                    <a:pt x="3888" y="3490"/>
                  </a:cubicBezTo>
                  <a:cubicBezTo>
                    <a:pt x="3888" y="3190"/>
                    <a:pt x="3789" y="2941"/>
                    <a:pt x="3689" y="2742"/>
                  </a:cubicBezTo>
                  <a:cubicBezTo>
                    <a:pt x="3540" y="2592"/>
                    <a:pt x="3340" y="2443"/>
                    <a:pt x="3141" y="2343"/>
                  </a:cubicBezTo>
                  <a:cubicBezTo>
                    <a:pt x="2941" y="2243"/>
                    <a:pt x="2642" y="2144"/>
                    <a:pt x="2343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5" y="1795"/>
                    <a:pt x="1546" y="1745"/>
                    <a:pt x="1446" y="1645"/>
                  </a:cubicBezTo>
                  <a:cubicBezTo>
                    <a:pt x="1346" y="1546"/>
                    <a:pt x="1297" y="1446"/>
                    <a:pt x="1297" y="1296"/>
                  </a:cubicBezTo>
                  <a:cubicBezTo>
                    <a:pt x="1297" y="1147"/>
                    <a:pt x="1396" y="1047"/>
                    <a:pt x="1496" y="947"/>
                  </a:cubicBezTo>
                  <a:cubicBezTo>
                    <a:pt x="1645" y="898"/>
                    <a:pt x="1795" y="848"/>
                    <a:pt x="2044" y="848"/>
                  </a:cubicBezTo>
                  <a:cubicBezTo>
                    <a:pt x="2244" y="848"/>
                    <a:pt x="2443" y="898"/>
                    <a:pt x="2692" y="947"/>
                  </a:cubicBezTo>
                  <a:cubicBezTo>
                    <a:pt x="2991" y="1047"/>
                    <a:pt x="3240" y="1147"/>
                    <a:pt x="3490" y="1296"/>
                  </a:cubicBezTo>
                  <a:lnTo>
                    <a:pt x="3839" y="499"/>
                  </a:lnTo>
                  <a:cubicBezTo>
                    <a:pt x="3589" y="349"/>
                    <a:pt x="3340" y="250"/>
                    <a:pt x="3041" y="150"/>
                  </a:cubicBezTo>
                  <a:cubicBezTo>
                    <a:pt x="2742" y="50"/>
                    <a:pt x="2393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5335850" y="4775300"/>
              <a:ext cx="104700" cy="120900"/>
            </a:xfrm>
            <a:custGeom>
              <a:avLst/>
              <a:gdLst/>
              <a:ahLst/>
              <a:cxnLst/>
              <a:rect l="l" t="t" r="r" b="b"/>
              <a:pathLst>
                <a:path w="4188" h="4836" extrusionOk="0">
                  <a:moveTo>
                    <a:pt x="1" y="0"/>
                  </a:moveTo>
                  <a:lnTo>
                    <a:pt x="1" y="2791"/>
                  </a:lnTo>
                  <a:cubicBezTo>
                    <a:pt x="1" y="3240"/>
                    <a:pt x="51" y="3589"/>
                    <a:pt x="250" y="3888"/>
                  </a:cubicBezTo>
                  <a:cubicBezTo>
                    <a:pt x="400" y="4187"/>
                    <a:pt x="649" y="4436"/>
                    <a:pt x="948" y="4586"/>
                  </a:cubicBezTo>
                  <a:cubicBezTo>
                    <a:pt x="1297" y="4785"/>
                    <a:pt x="1646" y="4835"/>
                    <a:pt x="2094" y="4835"/>
                  </a:cubicBezTo>
                  <a:cubicBezTo>
                    <a:pt x="2493" y="4835"/>
                    <a:pt x="2892" y="4785"/>
                    <a:pt x="3191" y="4586"/>
                  </a:cubicBezTo>
                  <a:cubicBezTo>
                    <a:pt x="3490" y="4436"/>
                    <a:pt x="3739" y="4187"/>
                    <a:pt x="3939" y="3888"/>
                  </a:cubicBezTo>
                  <a:cubicBezTo>
                    <a:pt x="4088" y="3589"/>
                    <a:pt x="4188" y="3240"/>
                    <a:pt x="4188" y="2791"/>
                  </a:cubicBezTo>
                  <a:lnTo>
                    <a:pt x="4188" y="0"/>
                  </a:lnTo>
                  <a:lnTo>
                    <a:pt x="3241" y="0"/>
                  </a:lnTo>
                  <a:lnTo>
                    <a:pt x="3241" y="2791"/>
                  </a:lnTo>
                  <a:cubicBezTo>
                    <a:pt x="3241" y="3190"/>
                    <a:pt x="3141" y="3489"/>
                    <a:pt x="2942" y="3689"/>
                  </a:cubicBezTo>
                  <a:cubicBezTo>
                    <a:pt x="2742" y="3888"/>
                    <a:pt x="2443" y="4038"/>
                    <a:pt x="2094" y="4038"/>
                  </a:cubicBezTo>
                  <a:cubicBezTo>
                    <a:pt x="1746" y="4038"/>
                    <a:pt x="1446" y="3888"/>
                    <a:pt x="1247" y="3689"/>
                  </a:cubicBezTo>
                  <a:cubicBezTo>
                    <a:pt x="998" y="3489"/>
                    <a:pt x="898" y="3190"/>
                    <a:pt x="898" y="2791"/>
                  </a:cubicBezTo>
                  <a:lnTo>
                    <a:pt x="8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5466700" y="4775300"/>
              <a:ext cx="99725" cy="119650"/>
            </a:xfrm>
            <a:custGeom>
              <a:avLst/>
              <a:gdLst/>
              <a:ahLst/>
              <a:cxnLst/>
              <a:rect l="l" t="t" r="r" b="b"/>
              <a:pathLst>
                <a:path w="3989" h="4786" extrusionOk="0">
                  <a:moveTo>
                    <a:pt x="2283" y="778"/>
                  </a:moveTo>
                  <a:cubicBezTo>
                    <a:pt x="2443" y="778"/>
                    <a:pt x="2570" y="824"/>
                    <a:pt x="2643" y="897"/>
                  </a:cubicBezTo>
                  <a:cubicBezTo>
                    <a:pt x="2792" y="997"/>
                    <a:pt x="2892" y="1146"/>
                    <a:pt x="2892" y="1346"/>
                  </a:cubicBezTo>
                  <a:cubicBezTo>
                    <a:pt x="2892" y="1545"/>
                    <a:pt x="2792" y="1695"/>
                    <a:pt x="2643" y="1794"/>
                  </a:cubicBezTo>
                  <a:cubicBezTo>
                    <a:pt x="2543" y="1894"/>
                    <a:pt x="2343" y="1944"/>
                    <a:pt x="2094" y="1944"/>
                  </a:cubicBezTo>
                  <a:lnTo>
                    <a:pt x="948" y="1944"/>
                  </a:lnTo>
                  <a:lnTo>
                    <a:pt x="948" y="798"/>
                  </a:lnTo>
                  <a:lnTo>
                    <a:pt x="2094" y="798"/>
                  </a:lnTo>
                  <a:cubicBezTo>
                    <a:pt x="2161" y="784"/>
                    <a:pt x="2224" y="778"/>
                    <a:pt x="2283" y="778"/>
                  </a:cubicBezTo>
                  <a:close/>
                  <a:moveTo>
                    <a:pt x="2094" y="2692"/>
                  </a:moveTo>
                  <a:cubicBezTo>
                    <a:pt x="2393" y="2692"/>
                    <a:pt x="2643" y="2742"/>
                    <a:pt x="2792" y="2891"/>
                  </a:cubicBezTo>
                  <a:cubicBezTo>
                    <a:pt x="2942" y="2991"/>
                    <a:pt x="3041" y="3140"/>
                    <a:pt x="3041" y="3340"/>
                  </a:cubicBezTo>
                  <a:cubicBezTo>
                    <a:pt x="3041" y="3539"/>
                    <a:pt x="2942" y="3689"/>
                    <a:pt x="2792" y="3838"/>
                  </a:cubicBezTo>
                  <a:cubicBezTo>
                    <a:pt x="2643" y="3938"/>
                    <a:pt x="2393" y="3988"/>
                    <a:pt x="2094" y="3988"/>
                  </a:cubicBezTo>
                  <a:lnTo>
                    <a:pt x="948" y="3988"/>
                  </a:lnTo>
                  <a:lnTo>
                    <a:pt x="948" y="2692"/>
                  </a:lnTo>
                  <a:close/>
                  <a:moveTo>
                    <a:pt x="1" y="0"/>
                  </a:moveTo>
                  <a:lnTo>
                    <a:pt x="1" y="4785"/>
                  </a:lnTo>
                  <a:lnTo>
                    <a:pt x="2194" y="4785"/>
                  </a:lnTo>
                  <a:cubicBezTo>
                    <a:pt x="2742" y="4785"/>
                    <a:pt x="3191" y="4686"/>
                    <a:pt x="3490" y="4436"/>
                  </a:cubicBezTo>
                  <a:cubicBezTo>
                    <a:pt x="3839" y="4187"/>
                    <a:pt x="3988" y="3888"/>
                    <a:pt x="3988" y="3439"/>
                  </a:cubicBezTo>
                  <a:cubicBezTo>
                    <a:pt x="3988" y="3140"/>
                    <a:pt x="3889" y="2891"/>
                    <a:pt x="3739" y="2642"/>
                  </a:cubicBezTo>
                  <a:cubicBezTo>
                    <a:pt x="3540" y="2442"/>
                    <a:pt x="3291" y="2293"/>
                    <a:pt x="2991" y="2243"/>
                  </a:cubicBezTo>
                  <a:cubicBezTo>
                    <a:pt x="3241" y="2193"/>
                    <a:pt x="3440" y="2044"/>
                    <a:pt x="3590" y="1844"/>
                  </a:cubicBezTo>
                  <a:cubicBezTo>
                    <a:pt x="3739" y="1695"/>
                    <a:pt x="3789" y="1446"/>
                    <a:pt x="3789" y="1196"/>
                  </a:cubicBezTo>
                  <a:cubicBezTo>
                    <a:pt x="3789" y="798"/>
                    <a:pt x="3639" y="499"/>
                    <a:pt x="3340" y="299"/>
                  </a:cubicBezTo>
                  <a:cubicBezTo>
                    <a:pt x="3091" y="100"/>
                    <a:pt x="2692" y="0"/>
                    <a:pt x="214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5577600" y="4772800"/>
              <a:ext cx="97225" cy="123400"/>
            </a:xfrm>
            <a:custGeom>
              <a:avLst/>
              <a:gdLst/>
              <a:ahLst/>
              <a:cxnLst/>
              <a:rect l="l" t="t" r="r" b="b"/>
              <a:pathLst>
                <a:path w="3889" h="4936" extrusionOk="0">
                  <a:moveTo>
                    <a:pt x="2094" y="0"/>
                  </a:moveTo>
                  <a:cubicBezTo>
                    <a:pt x="1746" y="0"/>
                    <a:pt x="1446" y="50"/>
                    <a:pt x="1147" y="200"/>
                  </a:cubicBezTo>
                  <a:cubicBezTo>
                    <a:pt x="898" y="299"/>
                    <a:pt x="699" y="449"/>
                    <a:pt x="499" y="648"/>
                  </a:cubicBezTo>
                  <a:cubicBezTo>
                    <a:pt x="400" y="848"/>
                    <a:pt x="300" y="1097"/>
                    <a:pt x="300" y="1396"/>
                  </a:cubicBezTo>
                  <a:cubicBezTo>
                    <a:pt x="300" y="1695"/>
                    <a:pt x="400" y="1944"/>
                    <a:pt x="499" y="2144"/>
                  </a:cubicBezTo>
                  <a:cubicBezTo>
                    <a:pt x="649" y="2293"/>
                    <a:pt x="848" y="2443"/>
                    <a:pt x="1048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4" y="2941"/>
                    <a:pt x="2394" y="2991"/>
                  </a:cubicBezTo>
                  <a:cubicBezTo>
                    <a:pt x="2543" y="3041"/>
                    <a:pt x="2643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3" y="3938"/>
                  </a:cubicBezTo>
                  <a:cubicBezTo>
                    <a:pt x="2493" y="4038"/>
                    <a:pt x="2294" y="4088"/>
                    <a:pt x="2045" y="4088"/>
                  </a:cubicBezTo>
                  <a:cubicBezTo>
                    <a:pt x="1795" y="4088"/>
                    <a:pt x="1496" y="4038"/>
                    <a:pt x="1197" y="3888"/>
                  </a:cubicBezTo>
                  <a:cubicBezTo>
                    <a:pt x="898" y="3789"/>
                    <a:pt x="649" y="3589"/>
                    <a:pt x="400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46" y="4935"/>
                    <a:pt x="2045" y="4935"/>
                  </a:cubicBezTo>
                  <a:cubicBezTo>
                    <a:pt x="2394" y="4935"/>
                    <a:pt x="2693" y="4885"/>
                    <a:pt x="2992" y="4786"/>
                  </a:cubicBezTo>
                  <a:cubicBezTo>
                    <a:pt x="3291" y="4636"/>
                    <a:pt x="3490" y="4486"/>
                    <a:pt x="3640" y="4287"/>
                  </a:cubicBezTo>
                  <a:cubicBezTo>
                    <a:pt x="3789" y="4038"/>
                    <a:pt x="3889" y="3789"/>
                    <a:pt x="3889" y="3490"/>
                  </a:cubicBezTo>
                  <a:cubicBezTo>
                    <a:pt x="3889" y="3190"/>
                    <a:pt x="3789" y="2941"/>
                    <a:pt x="3640" y="2742"/>
                  </a:cubicBezTo>
                  <a:cubicBezTo>
                    <a:pt x="3540" y="2592"/>
                    <a:pt x="3341" y="2443"/>
                    <a:pt x="3141" y="2343"/>
                  </a:cubicBezTo>
                  <a:cubicBezTo>
                    <a:pt x="2942" y="2243"/>
                    <a:pt x="2643" y="2144"/>
                    <a:pt x="2344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6" y="1795"/>
                    <a:pt x="1546" y="1745"/>
                    <a:pt x="1446" y="1645"/>
                  </a:cubicBezTo>
                  <a:cubicBezTo>
                    <a:pt x="1347" y="1546"/>
                    <a:pt x="1297" y="1446"/>
                    <a:pt x="1297" y="1296"/>
                  </a:cubicBezTo>
                  <a:cubicBezTo>
                    <a:pt x="1297" y="1147"/>
                    <a:pt x="1397" y="1047"/>
                    <a:pt x="1496" y="947"/>
                  </a:cubicBezTo>
                  <a:cubicBezTo>
                    <a:pt x="1646" y="898"/>
                    <a:pt x="1795" y="848"/>
                    <a:pt x="2045" y="848"/>
                  </a:cubicBezTo>
                  <a:cubicBezTo>
                    <a:pt x="2244" y="848"/>
                    <a:pt x="2443" y="898"/>
                    <a:pt x="2693" y="947"/>
                  </a:cubicBezTo>
                  <a:cubicBezTo>
                    <a:pt x="2942" y="1047"/>
                    <a:pt x="3241" y="1147"/>
                    <a:pt x="3440" y="1296"/>
                  </a:cubicBezTo>
                  <a:lnTo>
                    <a:pt x="3839" y="499"/>
                  </a:lnTo>
                  <a:cubicBezTo>
                    <a:pt x="3590" y="349"/>
                    <a:pt x="3341" y="250"/>
                    <a:pt x="3042" y="150"/>
                  </a:cubicBezTo>
                  <a:cubicBezTo>
                    <a:pt x="2693" y="50"/>
                    <a:pt x="2394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5687275" y="4772800"/>
              <a:ext cx="109675" cy="123400"/>
            </a:xfrm>
            <a:custGeom>
              <a:avLst/>
              <a:gdLst/>
              <a:ahLst/>
              <a:cxnLst/>
              <a:rect l="l" t="t" r="r" b="b"/>
              <a:pathLst>
                <a:path w="4387" h="4936" extrusionOk="0">
                  <a:moveTo>
                    <a:pt x="2542" y="0"/>
                  </a:moveTo>
                  <a:cubicBezTo>
                    <a:pt x="2044" y="0"/>
                    <a:pt x="1645" y="150"/>
                    <a:pt x="1246" y="349"/>
                  </a:cubicBezTo>
                  <a:cubicBezTo>
                    <a:pt x="848" y="549"/>
                    <a:pt x="549" y="848"/>
                    <a:pt x="349" y="1246"/>
                  </a:cubicBezTo>
                  <a:cubicBezTo>
                    <a:pt x="100" y="1595"/>
                    <a:pt x="0" y="1994"/>
                    <a:pt x="0" y="2493"/>
                  </a:cubicBezTo>
                  <a:cubicBezTo>
                    <a:pt x="0" y="2941"/>
                    <a:pt x="100" y="3340"/>
                    <a:pt x="299" y="3739"/>
                  </a:cubicBezTo>
                  <a:cubicBezTo>
                    <a:pt x="549" y="4088"/>
                    <a:pt x="848" y="4387"/>
                    <a:pt x="1246" y="4636"/>
                  </a:cubicBezTo>
                  <a:cubicBezTo>
                    <a:pt x="1595" y="4835"/>
                    <a:pt x="2044" y="4935"/>
                    <a:pt x="2493" y="4935"/>
                  </a:cubicBezTo>
                  <a:cubicBezTo>
                    <a:pt x="2842" y="4935"/>
                    <a:pt x="3190" y="4885"/>
                    <a:pt x="3489" y="4736"/>
                  </a:cubicBezTo>
                  <a:cubicBezTo>
                    <a:pt x="3838" y="4586"/>
                    <a:pt x="4137" y="4387"/>
                    <a:pt x="4387" y="4138"/>
                  </a:cubicBezTo>
                  <a:lnTo>
                    <a:pt x="3838" y="3539"/>
                  </a:lnTo>
                  <a:cubicBezTo>
                    <a:pt x="3689" y="3689"/>
                    <a:pt x="3440" y="3838"/>
                    <a:pt x="3240" y="3938"/>
                  </a:cubicBezTo>
                  <a:cubicBezTo>
                    <a:pt x="2991" y="4038"/>
                    <a:pt x="2792" y="4088"/>
                    <a:pt x="2542" y="4088"/>
                  </a:cubicBezTo>
                  <a:cubicBezTo>
                    <a:pt x="2243" y="4088"/>
                    <a:pt x="1994" y="4038"/>
                    <a:pt x="1745" y="3888"/>
                  </a:cubicBezTo>
                  <a:cubicBezTo>
                    <a:pt x="1496" y="3739"/>
                    <a:pt x="1296" y="3539"/>
                    <a:pt x="1147" y="3290"/>
                  </a:cubicBezTo>
                  <a:cubicBezTo>
                    <a:pt x="997" y="3041"/>
                    <a:pt x="947" y="2742"/>
                    <a:pt x="947" y="2443"/>
                  </a:cubicBezTo>
                  <a:cubicBezTo>
                    <a:pt x="947" y="2144"/>
                    <a:pt x="997" y="1894"/>
                    <a:pt x="1147" y="1645"/>
                  </a:cubicBezTo>
                  <a:cubicBezTo>
                    <a:pt x="1296" y="1396"/>
                    <a:pt x="1496" y="1197"/>
                    <a:pt x="1745" y="1047"/>
                  </a:cubicBezTo>
                  <a:cubicBezTo>
                    <a:pt x="1994" y="898"/>
                    <a:pt x="2243" y="848"/>
                    <a:pt x="2542" y="848"/>
                  </a:cubicBezTo>
                  <a:cubicBezTo>
                    <a:pt x="2792" y="848"/>
                    <a:pt x="2991" y="898"/>
                    <a:pt x="3240" y="997"/>
                  </a:cubicBezTo>
                  <a:cubicBezTo>
                    <a:pt x="3489" y="1097"/>
                    <a:pt x="3689" y="1246"/>
                    <a:pt x="3838" y="1446"/>
                  </a:cubicBezTo>
                  <a:lnTo>
                    <a:pt x="4387" y="798"/>
                  </a:lnTo>
                  <a:cubicBezTo>
                    <a:pt x="4137" y="549"/>
                    <a:pt x="3888" y="349"/>
                    <a:pt x="3539" y="250"/>
                  </a:cubicBezTo>
                  <a:cubicBezTo>
                    <a:pt x="3190" y="100"/>
                    <a:pt x="2891" y="0"/>
                    <a:pt x="25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5815625" y="4775300"/>
              <a:ext cx="100950" cy="119650"/>
            </a:xfrm>
            <a:custGeom>
              <a:avLst/>
              <a:gdLst/>
              <a:ahLst/>
              <a:cxnLst/>
              <a:rect l="l" t="t" r="r" b="b"/>
              <a:pathLst>
                <a:path w="4038" h="4786" extrusionOk="0">
                  <a:moveTo>
                    <a:pt x="1994" y="798"/>
                  </a:moveTo>
                  <a:cubicBezTo>
                    <a:pt x="2343" y="798"/>
                    <a:pt x="2592" y="847"/>
                    <a:pt x="2792" y="997"/>
                  </a:cubicBezTo>
                  <a:cubicBezTo>
                    <a:pt x="2991" y="1146"/>
                    <a:pt x="3091" y="1346"/>
                    <a:pt x="3091" y="1645"/>
                  </a:cubicBezTo>
                  <a:cubicBezTo>
                    <a:pt x="3091" y="1944"/>
                    <a:pt x="2991" y="2193"/>
                    <a:pt x="2792" y="2343"/>
                  </a:cubicBezTo>
                  <a:cubicBezTo>
                    <a:pt x="2592" y="2492"/>
                    <a:pt x="2343" y="2542"/>
                    <a:pt x="1994" y="2542"/>
                  </a:cubicBezTo>
                  <a:lnTo>
                    <a:pt x="898" y="2542"/>
                  </a:lnTo>
                  <a:lnTo>
                    <a:pt x="898" y="798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898" y="4785"/>
                  </a:lnTo>
                  <a:lnTo>
                    <a:pt x="898" y="3390"/>
                  </a:lnTo>
                  <a:lnTo>
                    <a:pt x="1994" y="3390"/>
                  </a:lnTo>
                  <a:cubicBezTo>
                    <a:pt x="2094" y="3390"/>
                    <a:pt x="2144" y="3390"/>
                    <a:pt x="2194" y="3340"/>
                  </a:cubicBezTo>
                  <a:lnTo>
                    <a:pt x="2991" y="4785"/>
                  </a:lnTo>
                  <a:lnTo>
                    <a:pt x="4038" y="4785"/>
                  </a:lnTo>
                  <a:lnTo>
                    <a:pt x="2991" y="3190"/>
                  </a:lnTo>
                  <a:cubicBezTo>
                    <a:pt x="3290" y="3041"/>
                    <a:pt x="3539" y="2841"/>
                    <a:pt x="3689" y="2592"/>
                  </a:cubicBezTo>
                  <a:cubicBezTo>
                    <a:pt x="3888" y="2343"/>
                    <a:pt x="3938" y="1994"/>
                    <a:pt x="3938" y="1645"/>
                  </a:cubicBezTo>
                  <a:cubicBezTo>
                    <a:pt x="3938" y="1097"/>
                    <a:pt x="3789" y="698"/>
                    <a:pt x="3440" y="399"/>
                  </a:cubicBezTo>
                  <a:cubicBezTo>
                    <a:pt x="3091" y="150"/>
                    <a:pt x="2642" y="0"/>
                    <a:pt x="19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5939000" y="4775300"/>
              <a:ext cx="23700" cy="119650"/>
            </a:xfrm>
            <a:custGeom>
              <a:avLst/>
              <a:gdLst/>
              <a:ahLst/>
              <a:cxnLst/>
              <a:rect l="l" t="t" r="r" b="b"/>
              <a:pathLst>
                <a:path w="948" h="4786" extrusionOk="0">
                  <a:moveTo>
                    <a:pt x="0" y="0"/>
                  </a:moveTo>
                  <a:lnTo>
                    <a:pt x="0" y="4785"/>
                  </a:lnTo>
                  <a:lnTo>
                    <a:pt x="947" y="4785"/>
                  </a:lnTo>
                  <a:lnTo>
                    <a:pt x="947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5992575" y="4775300"/>
              <a:ext cx="98475" cy="119650"/>
            </a:xfrm>
            <a:custGeom>
              <a:avLst/>
              <a:gdLst/>
              <a:ahLst/>
              <a:cxnLst/>
              <a:rect l="l" t="t" r="r" b="b"/>
              <a:pathLst>
                <a:path w="3939" h="4786" extrusionOk="0">
                  <a:moveTo>
                    <a:pt x="2234" y="778"/>
                  </a:moveTo>
                  <a:cubicBezTo>
                    <a:pt x="2397" y="778"/>
                    <a:pt x="2533" y="824"/>
                    <a:pt x="2642" y="897"/>
                  </a:cubicBezTo>
                  <a:cubicBezTo>
                    <a:pt x="2742" y="997"/>
                    <a:pt x="2842" y="1146"/>
                    <a:pt x="2842" y="1346"/>
                  </a:cubicBezTo>
                  <a:cubicBezTo>
                    <a:pt x="2842" y="1545"/>
                    <a:pt x="2742" y="1695"/>
                    <a:pt x="2642" y="1794"/>
                  </a:cubicBezTo>
                  <a:cubicBezTo>
                    <a:pt x="2493" y="1894"/>
                    <a:pt x="2293" y="1944"/>
                    <a:pt x="2044" y="1944"/>
                  </a:cubicBezTo>
                  <a:lnTo>
                    <a:pt x="898" y="1944"/>
                  </a:lnTo>
                  <a:lnTo>
                    <a:pt x="898" y="798"/>
                  </a:lnTo>
                  <a:lnTo>
                    <a:pt x="2044" y="798"/>
                  </a:lnTo>
                  <a:cubicBezTo>
                    <a:pt x="2111" y="784"/>
                    <a:pt x="2174" y="778"/>
                    <a:pt x="2234" y="778"/>
                  </a:cubicBezTo>
                  <a:close/>
                  <a:moveTo>
                    <a:pt x="2044" y="2692"/>
                  </a:moveTo>
                  <a:cubicBezTo>
                    <a:pt x="2343" y="2692"/>
                    <a:pt x="2592" y="2742"/>
                    <a:pt x="2742" y="2891"/>
                  </a:cubicBezTo>
                  <a:cubicBezTo>
                    <a:pt x="2891" y="2991"/>
                    <a:pt x="2991" y="3140"/>
                    <a:pt x="2991" y="3340"/>
                  </a:cubicBezTo>
                  <a:cubicBezTo>
                    <a:pt x="2991" y="3539"/>
                    <a:pt x="2891" y="3689"/>
                    <a:pt x="2742" y="3838"/>
                  </a:cubicBezTo>
                  <a:cubicBezTo>
                    <a:pt x="2592" y="3938"/>
                    <a:pt x="2343" y="3988"/>
                    <a:pt x="2044" y="3988"/>
                  </a:cubicBezTo>
                  <a:lnTo>
                    <a:pt x="898" y="3988"/>
                  </a:lnTo>
                  <a:lnTo>
                    <a:pt x="898" y="2692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2194" y="4785"/>
                  </a:lnTo>
                  <a:cubicBezTo>
                    <a:pt x="2742" y="4785"/>
                    <a:pt x="3141" y="4686"/>
                    <a:pt x="3490" y="4436"/>
                  </a:cubicBezTo>
                  <a:cubicBezTo>
                    <a:pt x="3789" y="4187"/>
                    <a:pt x="3938" y="3888"/>
                    <a:pt x="3938" y="3439"/>
                  </a:cubicBezTo>
                  <a:cubicBezTo>
                    <a:pt x="3938" y="3140"/>
                    <a:pt x="3838" y="2891"/>
                    <a:pt x="3689" y="2642"/>
                  </a:cubicBezTo>
                  <a:cubicBezTo>
                    <a:pt x="3490" y="2442"/>
                    <a:pt x="3240" y="2293"/>
                    <a:pt x="2941" y="2243"/>
                  </a:cubicBezTo>
                  <a:cubicBezTo>
                    <a:pt x="3191" y="2193"/>
                    <a:pt x="3390" y="2044"/>
                    <a:pt x="3539" y="1844"/>
                  </a:cubicBezTo>
                  <a:cubicBezTo>
                    <a:pt x="3689" y="1695"/>
                    <a:pt x="3739" y="1446"/>
                    <a:pt x="3739" y="1196"/>
                  </a:cubicBezTo>
                  <a:cubicBezTo>
                    <a:pt x="3739" y="798"/>
                    <a:pt x="3589" y="499"/>
                    <a:pt x="3340" y="299"/>
                  </a:cubicBezTo>
                  <a:cubicBezTo>
                    <a:pt x="3041" y="100"/>
                    <a:pt x="2642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6113450" y="4775300"/>
              <a:ext cx="89750" cy="119650"/>
            </a:xfrm>
            <a:custGeom>
              <a:avLst/>
              <a:gdLst/>
              <a:ahLst/>
              <a:cxnLst/>
              <a:rect l="l" t="t" r="r" b="b"/>
              <a:pathLst>
                <a:path w="3590" h="4786" extrusionOk="0">
                  <a:moveTo>
                    <a:pt x="0" y="0"/>
                  </a:moveTo>
                  <a:lnTo>
                    <a:pt x="0" y="4785"/>
                  </a:lnTo>
                  <a:lnTo>
                    <a:pt x="3589" y="4785"/>
                  </a:lnTo>
                  <a:lnTo>
                    <a:pt x="3589" y="3988"/>
                  </a:lnTo>
                  <a:lnTo>
                    <a:pt x="898" y="3988"/>
                  </a:lnTo>
                  <a:lnTo>
                    <a:pt x="898" y="2791"/>
                  </a:lnTo>
                  <a:lnTo>
                    <a:pt x="3240" y="2791"/>
                  </a:lnTo>
                  <a:lnTo>
                    <a:pt x="3240" y="1994"/>
                  </a:lnTo>
                  <a:lnTo>
                    <a:pt x="898" y="1994"/>
                  </a:lnTo>
                  <a:lnTo>
                    <a:pt x="898" y="798"/>
                  </a:lnTo>
                  <a:lnTo>
                    <a:pt x="3539" y="798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6093500" y="3742250"/>
              <a:ext cx="427450" cy="51100"/>
            </a:xfrm>
            <a:custGeom>
              <a:avLst/>
              <a:gdLst/>
              <a:ahLst/>
              <a:cxnLst/>
              <a:rect l="l" t="t" r="r" b="b"/>
              <a:pathLst>
                <a:path w="17098" h="2044" extrusionOk="0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6093500" y="3835700"/>
              <a:ext cx="427450" cy="51125"/>
            </a:xfrm>
            <a:custGeom>
              <a:avLst/>
              <a:gdLst/>
              <a:ahLst/>
              <a:cxnLst/>
              <a:rect l="l" t="t" r="r" b="b"/>
              <a:pathLst>
                <a:path w="17098" h="2045" extrusionOk="0">
                  <a:moveTo>
                    <a:pt x="1" y="1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6093500" y="3927925"/>
              <a:ext cx="427450" cy="51100"/>
            </a:xfrm>
            <a:custGeom>
              <a:avLst/>
              <a:gdLst/>
              <a:ahLst/>
              <a:cxnLst/>
              <a:rect l="l" t="t" r="r" b="b"/>
              <a:pathLst>
                <a:path w="17098" h="2044" extrusionOk="0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5841800" y="3742250"/>
              <a:ext cx="83500" cy="83500"/>
            </a:xfrm>
            <a:custGeom>
              <a:avLst/>
              <a:gdLst/>
              <a:ahLst/>
              <a:cxnLst/>
              <a:rect l="l" t="t" r="r" b="b"/>
              <a:pathLst>
                <a:path w="3340" h="3340" extrusionOk="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5705975" y="3742250"/>
              <a:ext cx="83500" cy="83500"/>
            </a:xfrm>
            <a:custGeom>
              <a:avLst/>
              <a:gdLst/>
              <a:ahLst/>
              <a:cxnLst/>
              <a:rect l="l" t="t" r="r" b="b"/>
              <a:pathLst>
                <a:path w="3340" h="3340" extrusionOk="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5570125" y="3742250"/>
              <a:ext cx="83525" cy="83500"/>
            </a:xfrm>
            <a:custGeom>
              <a:avLst/>
              <a:gdLst/>
              <a:ahLst/>
              <a:cxnLst/>
              <a:rect l="l" t="t" r="r" b="b"/>
              <a:pathLst>
                <a:path w="3341" h="3340" extrusionOk="0">
                  <a:moveTo>
                    <a:pt x="1646" y="0"/>
                  </a:moveTo>
                  <a:cubicBezTo>
                    <a:pt x="749" y="0"/>
                    <a:pt x="1" y="748"/>
                    <a:pt x="1" y="1695"/>
                  </a:cubicBezTo>
                  <a:cubicBezTo>
                    <a:pt x="1" y="2592"/>
                    <a:pt x="749" y="3340"/>
                    <a:pt x="1646" y="3340"/>
                  </a:cubicBezTo>
                  <a:cubicBezTo>
                    <a:pt x="2593" y="3340"/>
                    <a:pt x="3341" y="2592"/>
                    <a:pt x="3341" y="1695"/>
                  </a:cubicBezTo>
                  <a:cubicBezTo>
                    <a:pt x="3341" y="748"/>
                    <a:pt x="2593" y="0"/>
                    <a:pt x="164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1055400" y="4487993"/>
              <a:ext cx="559550" cy="558275"/>
            </a:xfrm>
            <a:custGeom>
              <a:avLst/>
              <a:gdLst/>
              <a:ahLst/>
              <a:cxnLst/>
              <a:rect l="l" t="t" r="r" b="b"/>
              <a:pathLst>
                <a:path w="22382" h="22331" extrusionOk="0">
                  <a:moveTo>
                    <a:pt x="11216" y="0"/>
                  </a:moveTo>
                  <a:cubicBezTo>
                    <a:pt x="5035" y="0"/>
                    <a:pt x="1" y="4985"/>
                    <a:pt x="1" y="11165"/>
                  </a:cubicBezTo>
                  <a:cubicBezTo>
                    <a:pt x="1" y="17346"/>
                    <a:pt x="5035" y="22331"/>
                    <a:pt x="11216" y="22331"/>
                  </a:cubicBezTo>
                  <a:cubicBezTo>
                    <a:pt x="17347" y="22331"/>
                    <a:pt x="22381" y="17346"/>
                    <a:pt x="22381" y="11165"/>
                  </a:cubicBezTo>
                  <a:cubicBezTo>
                    <a:pt x="22381" y="4985"/>
                    <a:pt x="17347" y="0"/>
                    <a:pt x="11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1253550" y="4518550"/>
              <a:ext cx="164500" cy="193250"/>
            </a:xfrm>
            <a:custGeom>
              <a:avLst/>
              <a:gdLst/>
              <a:ahLst/>
              <a:cxnLst/>
              <a:rect l="l" t="t" r="r" b="b"/>
              <a:pathLst>
                <a:path w="6580" h="7730" extrusionOk="0">
                  <a:moveTo>
                    <a:pt x="3377" y="1"/>
                  </a:moveTo>
                  <a:cubicBezTo>
                    <a:pt x="3348" y="1"/>
                    <a:pt x="3319" y="1"/>
                    <a:pt x="3290" y="2"/>
                  </a:cubicBezTo>
                  <a:cubicBezTo>
                    <a:pt x="1446" y="2"/>
                    <a:pt x="0" y="1447"/>
                    <a:pt x="0" y="3242"/>
                  </a:cubicBezTo>
                  <a:lnTo>
                    <a:pt x="0" y="4488"/>
                  </a:lnTo>
                  <a:cubicBezTo>
                    <a:pt x="0" y="6282"/>
                    <a:pt x="1446" y="7728"/>
                    <a:pt x="3290" y="7728"/>
                  </a:cubicBezTo>
                  <a:cubicBezTo>
                    <a:pt x="3319" y="7729"/>
                    <a:pt x="3348" y="7729"/>
                    <a:pt x="3377" y="7729"/>
                  </a:cubicBezTo>
                  <a:cubicBezTo>
                    <a:pt x="5132" y="7729"/>
                    <a:pt x="6580" y="6253"/>
                    <a:pt x="6580" y="4488"/>
                  </a:cubicBezTo>
                  <a:lnTo>
                    <a:pt x="6580" y="3242"/>
                  </a:lnTo>
                  <a:cubicBezTo>
                    <a:pt x="6531" y="1477"/>
                    <a:pt x="5131" y="1"/>
                    <a:pt x="3377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1197450" y="4740400"/>
              <a:ext cx="275425" cy="159525"/>
            </a:xfrm>
            <a:custGeom>
              <a:avLst/>
              <a:gdLst/>
              <a:ahLst/>
              <a:cxnLst/>
              <a:rect l="l" t="t" r="r" b="b"/>
              <a:pathLst>
                <a:path w="11017" h="6381" extrusionOk="0">
                  <a:moveTo>
                    <a:pt x="2942" y="0"/>
                  </a:moveTo>
                  <a:cubicBezTo>
                    <a:pt x="1297" y="0"/>
                    <a:pt x="1" y="1296"/>
                    <a:pt x="1" y="2941"/>
                  </a:cubicBezTo>
                  <a:lnTo>
                    <a:pt x="1" y="6381"/>
                  </a:lnTo>
                  <a:lnTo>
                    <a:pt x="11017" y="6381"/>
                  </a:lnTo>
                  <a:lnTo>
                    <a:pt x="11017" y="2941"/>
                  </a:lnTo>
                  <a:cubicBezTo>
                    <a:pt x="11017" y="1296"/>
                    <a:pt x="9721" y="0"/>
                    <a:pt x="807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6017500" y="3252500"/>
              <a:ext cx="77275" cy="77300"/>
            </a:xfrm>
            <a:custGeom>
              <a:avLst/>
              <a:gdLst/>
              <a:ahLst/>
              <a:cxnLst/>
              <a:rect l="l" t="t" r="r" b="b"/>
              <a:pathLst>
                <a:path w="3091" h="3092" fill="none" extrusionOk="0">
                  <a:moveTo>
                    <a:pt x="0" y="3091"/>
                  </a:moveTo>
                  <a:lnTo>
                    <a:pt x="0" y="1"/>
                  </a:lnTo>
                  <a:lnTo>
                    <a:pt x="3091" y="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6190700" y="3252500"/>
              <a:ext cx="77300" cy="77300"/>
            </a:xfrm>
            <a:custGeom>
              <a:avLst/>
              <a:gdLst/>
              <a:ahLst/>
              <a:cxnLst/>
              <a:rect l="l" t="t" r="r" b="b"/>
              <a:pathLst>
                <a:path w="3092" h="3092" fill="none" extrusionOk="0">
                  <a:moveTo>
                    <a:pt x="3091" y="3091"/>
                  </a:moveTo>
                  <a:lnTo>
                    <a:pt x="3091" y="1"/>
                  </a:ln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6017500" y="3398300"/>
              <a:ext cx="77275" cy="77300"/>
            </a:xfrm>
            <a:custGeom>
              <a:avLst/>
              <a:gdLst/>
              <a:ahLst/>
              <a:cxnLst/>
              <a:rect l="l" t="t" r="r" b="b"/>
              <a:pathLst>
                <a:path w="3091" h="3092" fill="none" extrusionOk="0">
                  <a:moveTo>
                    <a:pt x="0" y="1"/>
                  </a:moveTo>
                  <a:lnTo>
                    <a:pt x="0" y="3091"/>
                  </a:lnTo>
                  <a:lnTo>
                    <a:pt x="3091" y="309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6190700" y="3398300"/>
              <a:ext cx="77300" cy="77300"/>
            </a:xfrm>
            <a:custGeom>
              <a:avLst/>
              <a:gdLst/>
              <a:ahLst/>
              <a:cxnLst/>
              <a:rect l="l" t="t" r="r" b="b"/>
              <a:pathLst>
                <a:path w="3092" h="3092" fill="none" extrusionOk="0">
                  <a:moveTo>
                    <a:pt x="3091" y="1"/>
                  </a:moveTo>
                  <a:lnTo>
                    <a:pt x="3091" y="3091"/>
                  </a:lnTo>
                  <a:lnTo>
                    <a:pt x="1" y="309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1683450" y="3282425"/>
              <a:ext cx="118400" cy="162025"/>
            </a:xfrm>
            <a:custGeom>
              <a:avLst/>
              <a:gdLst/>
              <a:ahLst/>
              <a:cxnLst/>
              <a:rect l="l" t="t" r="r" b="b"/>
              <a:pathLst>
                <a:path w="4736" h="6481" extrusionOk="0">
                  <a:moveTo>
                    <a:pt x="1" y="0"/>
                  </a:moveTo>
                  <a:lnTo>
                    <a:pt x="1" y="6480"/>
                  </a:lnTo>
                  <a:lnTo>
                    <a:pt x="4736" y="3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1986275" y="3282425"/>
              <a:ext cx="119650" cy="162025"/>
            </a:xfrm>
            <a:custGeom>
              <a:avLst/>
              <a:gdLst/>
              <a:ahLst/>
              <a:cxnLst/>
              <a:rect l="l" t="t" r="r" b="b"/>
              <a:pathLst>
                <a:path w="4786" h="6481" extrusionOk="0">
                  <a:moveTo>
                    <a:pt x="0" y="0"/>
                  </a:moveTo>
                  <a:lnTo>
                    <a:pt x="0" y="6480"/>
                  </a:lnTo>
                  <a:lnTo>
                    <a:pt x="4785" y="3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2144525" y="3282425"/>
              <a:ext cx="25" cy="162025"/>
            </a:xfrm>
            <a:custGeom>
              <a:avLst/>
              <a:gdLst/>
              <a:ahLst/>
              <a:cxnLst/>
              <a:rect l="l" t="t" r="r" b="b"/>
              <a:pathLst>
                <a:path w="1" h="6481" fill="none" extrusionOk="0">
                  <a:moveTo>
                    <a:pt x="0" y="0"/>
                  </a:moveTo>
                  <a:lnTo>
                    <a:pt x="0" y="6480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1342025" y="3282425"/>
              <a:ext cx="118400" cy="162025"/>
            </a:xfrm>
            <a:custGeom>
              <a:avLst/>
              <a:gdLst/>
              <a:ahLst/>
              <a:cxnLst/>
              <a:rect l="l" t="t" r="r" b="b"/>
              <a:pathLst>
                <a:path w="4736" h="6481" extrusionOk="0">
                  <a:moveTo>
                    <a:pt x="4735" y="0"/>
                  </a:moveTo>
                  <a:lnTo>
                    <a:pt x="0" y="3240"/>
                  </a:lnTo>
                  <a:lnTo>
                    <a:pt x="4735" y="6480"/>
                  </a:lnTo>
                  <a:lnTo>
                    <a:pt x="47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1303375" y="3282425"/>
              <a:ext cx="25" cy="162025"/>
            </a:xfrm>
            <a:custGeom>
              <a:avLst/>
              <a:gdLst/>
              <a:ahLst/>
              <a:cxnLst/>
              <a:rect l="l" t="t" r="r" b="b"/>
              <a:pathLst>
                <a:path w="1" h="6481" fill="none" extrusionOk="0">
                  <a:moveTo>
                    <a:pt x="1" y="0"/>
                  </a:moveTo>
                  <a:lnTo>
                    <a:pt x="1" y="6480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742" name="Google Shape;742;p3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8"/>
          <p:cNvSpPr txBox="1">
            <a:spLocks noGrp="1"/>
          </p:cNvSpPr>
          <p:nvPr>
            <p:ph type="ctrTitle"/>
          </p:nvPr>
        </p:nvSpPr>
        <p:spPr>
          <a:xfrm>
            <a:off x="3986575" y="1519547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latin typeface="+mj-lt"/>
                <a:cs typeface="TH SarabunPSK" panose="020B0500040200020003" pitchFamily="34" charset="-34"/>
              </a:rPr>
              <a:t>Q &amp; A</a:t>
            </a:r>
          </a:p>
        </p:txBody>
      </p:sp>
      <p:sp>
        <p:nvSpPr>
          <p:cNvPr id="1123" name="Google Shape;1123;p38"/>
          <p:cNvSpPr txBox="1">
            <a:spLocks noGrp="1"/>
          </p:cNvSpPr>
          <p:nvPr>
            <p:ph type="subTitle" idx="1"/>
          </p:nvPr>
        </p:nvSpPr>
        <p:spPr>
          <a:xfrm>
            <a:off x="3986575" y="2170657"/>
            <a:ext cx="4470900" cy="10283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Questions Quiz Game | Web Development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---------------------------------------------------------------------------------------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Thank You!</a:t>
            </a:r>
          </a:p>
        </p:txBody>
      </p:sp>
      <p:grpSp>
        <p:nvGrpSpPr>
          <p:cNvPr id="1124" name="Google Shape;1124;p38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5" name="Google Shape;1125;p38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" name="Google Shape;1139;p38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1" name="Google Shape;1181;p38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9" name="Google Shape;1239;p38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7" name="Google Shape;1247;p38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8" name="Google Shape;1248;p38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6" name="Google Shape;1256;p38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7" name="Google Shape;1257;p38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8" name="Google Shape;1258;p38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9" name="Google Shape;1259;p38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0" name="Google Shape;1260;p38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1" name="Google Shape;1261;p38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3" name="Google Shape;1263;p38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4" name="Google Shape;1264;p38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3A74C1853BCE51468EE094C2F87E57D0" ma:contentTypeVersion="7" ma:contentTypeDescription="สร้างเอกสารใหม่" ma:contentTypeScope="" ma:versionID="092fd586944104b47c99876abfa765e4">
  <xsd:schema xmlns:xsd="http://www.w3.org/2001/XMLSchema" xmlns:xs="http://www.w3.org/2001/XMLSchema" xmlns:p="http://schemas.microsoft.com/office/2006/metadata/properties" xmlns:ns3="44384dc7-aa11-4e38-8cc6-a3f25345dc5b" xmlns:ns4="0a334357-c6ed-48eb-a2b5-877ca6571b03" targetNamespace="http://schemas.microsoft.com/office/2006/metadata/properties" ma:root="true" ma:fieldsID="74634608e51bb745254c3efbd1dbcd93" ns3:_="" ns4:_="">
    <xsd:import namespace="44384dc7-aa11-4e38-8cc6-a3f25345dc5b"/>
    <xsd:import namespace="0a334357-c6ed-48eb-a2b5-877ca6571b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384dc7-aa11-4e38-8cc6-a3f25345dc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334357-c6ed-48eb-a2b5-877ca6571b0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แชร์กับ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แชร์พร้อมกับรายละเอียด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การแชร์แฮชคำแนะนำ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049A55-8535-4B3B-A6FC-678F28CEF3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4545D6-76E9-4764-8B00-10EDD65C8DBB}">
  <ds:schemaRefs>
    <ds:schemaRef ds:uri="0a334357-c6ed-48eb-a2b5-877ca6571b03"/>
    <ds:schemaRef ds:uri="44384dc7-aa11-4e38-8cc6-a3f25345dc5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A1EB822-FF03-49E1-963F-3B6228127C96}">
  <ds:schemaRefs>
    <ds:schemaRef ds:uri="0a334357-c6ed-48eb-a2b5-877ca6571b03"/>
    <ds:schemaRef ds:uri="44384dc7-aa11-4e38-8cc6-a3f25345dc5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219</Words>
  <Application>Microsoft Office PowerPoint</Application>
  <PresentationFormat>On-screen Show (16:9)</PresentationFormat>
  <Paragraphs>49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Bree Serif</vt:lpstr>
      <vt:lpstr>Impact</vt:lpstr>
      <vt:lpstr>Roboto Mono Regular</vt:lpstr>
      <vt:lpstr>Arial</vt:lpstr>
      <vt:lpstr>Roboto Thin</vt:lpstr>
      <vt:lpstr>Roboto Black</vt:lpstr>
      <vt:lpstr>TH SarabunPSK</vt:lpstr>
      <vt:lpstr>Roboto Light</vt:lpstr>
      <vt:lpstr>TH Sarabun New</vt:lpstr>
      <vt:lpstr>WEB PROPOSAL</vt:lpstr>
      <vt:lpstr>Question Quiz Game</vt:lpstr>
      <vt:lpstr>บทบาท และ สมาชิก</vt:lpstr>
      <vt:lpstr>ความสำคัญและที่มา</vt:lpstr>
      <vt:lpstr>สถาปัตยกรรมของระบบ</vt:lpstr>
      <vt:lpstr>BACK-END FUNCTION</vt:lpstr>
      <vt:lpstr>FRONT-END FUNCTION</vt:lpstr>
      <vt:lpstr>Answer Question</vt:lpstr>
      <vt:lpstr>สาธิตการทำงาน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PROPOSAL</dc:title>
  <dc:creator>Sasit PC</dc:creator>
  <cp:lastModifiedBy>ศศิศ วิรัตน์จินดา</cp:lastModifiedBy>
  <cp:revision>2</cp:revision>
  <dcterms:modified xsi:type="dcterms:W3CDTF">2021-03-06T07:59:40Z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0x0101003A74C1853BCE51468EE094C2F87E57D0</vt:lpwstr>
  </property>
</Properties>
</file>