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d8005702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d8005702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d8005702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d8005702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d8005702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d8005702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a58bd5d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a58bd5d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d800570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d800570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d8005702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d8005702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a58bd5d5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a58bd5d5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d8005702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d8005702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60925" y="729425"/>
            <a:ext cx="5435400" cy="21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Gesture Recognition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With Radar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&amp; Applications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08100" y="4026675"/>
            <a:ext cx="58359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Nishant Mahawar (12041000)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Priya Tomar (12041140)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Lahari Sreeja (12041570)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Sakshi Saraswat (12041130)</a:t>
            </a:r>
            <a:endParaRPr sz="16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181600" y="2571750"/>
            <a:ext cx="5435400" cy="14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EE 371</a:t>
            </a:r>
            <a:br>
              <a:rPr lang="en-GB" sz="4200"/>
            </a:br>
            <a:r>
              <a:rPr lang="en-GB" sz="4200"/>
              <a:t>Independent project 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51C75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99950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OBJECTIVE </a:t>
            </a:r>
            <a:endParaRPr b="1" sz="42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19025"/>
            <a:ext cx="85206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Gestures are a standard means of communication used by people to exchange an information between each other. Thus, it would also be natural for people to use them to communicate with computers.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goal of the hand gesture recognition based on a radar sensor is to improve a human-machine interface, while taking into consideration privacy issues of camera sensors.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In addition, the system has to be deployable on a low-power microcomputer for the applicability in broadly defined IoT and Smart home solutions.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51C75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79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USED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41750" y="187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Radar - Infineon distance2Go 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Arduino Uno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Breadboard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Connecting Wires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33375" r="9386" t="0"/>
          <a:stretch/>
        </p:blipFill>
        <p:spPr>
          <a:xfrm>
            <a:off x="4571989" y="1571313"/>
            <a:ext cx="3896150" cy="26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90600" y="218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>
                <a:solidFill>
                  <a:schemeClr val="lt1"/>
                </a:solidFill>
              </a:rPr>
              <a:t>WORKING</a:t>
            </a:r>
            <a:r>
              <a:rPr lang="en-GB" sz="3220">
                <a:solidFill>
                  <a:schemeClr val="lt1"/>
                </a:solidFill>
              </a:rPr>
              <a:t> </a:t>
            </a:r>
            <a:endParaRPr sz="32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51C75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9550"/>
            <a:ext cx="8839200" cy="320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51C75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3400" y="4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 Gesture Recognition using Machine Learning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71450" y="1501650"/>
            <a:ext cx="83439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Images in the dataset are augmented, resized,shuffled and then training and validation data sets are created accordingly.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These images along with their labels are fed into </a:t>
            </a:r>
            <a:r>
              <a:rPr i="1" lang="en-GB" sz="1600"/>
              <a:t>Convolutional Neural Network(CNN)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GB" sz="1600"/>
              <a:t>EfficientNet-B3</a:t>
            </a:r>
            <a:r>
              <a:rPr lang="en-GB" sz="1600"/>
              <a:t> is a type of CNN architecture that is optimized for both accuracy and efficiency.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models are trained and the parameters/weights are saved in a h5 file which is used in final detection during livestream.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51C75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925" y="2684545"/>
            <a:ext cx="2681100" cy="24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7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65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5"/>
              <a:buChar char="●"/>
            </a:pPr>
            <a:r>
              <a:rPr b="1" lang="en-GB" sz="1245">
                <a:solidFill>
                  <a:schemeClr val="dk1"/>
                </a:solidFill>
              </a:rPr>
              <a:t>Automotive Industry: </a:t>
            </a:r>
            <a:r>
              <a:rPr lang="en-GB" sz="1245">
                <a:solidFill>
                  <a:schemeClr val="dk1"/>
                </a:solidFill>
              </a:rPr>
              <a:t>The use of hand gestures could replace traditional car controls and provide a safer, hands-free driving experience.</a:t>
            </a:r>
            <a:endParaRPr sz="1245">
              <a:solidFill>
                <a:schemeClr val="dk1"/>
              </a:solidFill>
            </a:endParaRPr>
          </a:p>
          <a:p>
            <a:pPr indent="-30765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5"/>
              <a:buChar char="●"/>
            </a:pPr>
            <a:r>
              <a:rPr b="1" lang="en-GB" sz="1245">
                <a:solidFill>
                  <a:schemeClr val="dk1"/>
                </a:solidFill>
              </a:rPr>
              <a:t>Healthcare Industry: </a:t>
            </a:r>
            <a:r>
              <a:rPr lang="en-GB" sz="1245">
                <a:solidFill>
                  <a:schemeClr val="dk1"/>
                </a:solidFill>
              </a:rPr>
              <a:t>Hand gesture recognition using radar could aid in the development of non-invasive medical equipment, such as prosthetic devices or rehabilitation tools for patients with limited mobility.</a:t>
            </a:r>
            <a:endParaRPr sz="1245">
              <a:solidFill>
                <a:schemeClr val="dk1"/>
              </a:solidFill>
            </a:endParaRPr>
          </a:p>
          <a:p>
            <a:pPr indent="-30765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5"/>
              <a:buChar char="●"/>
            </a:pPr>
            <a:r>
              <a:rPr b="1" lang="en-GB" sz="1245">
                <a:solidFill>
                  <a:schemeClr val="dk1"/>
                </a:solidFill>
              </a:rPr>
              <a:t>Gaming Industry: </a:t>
            </a:r>
            <a:r>
              <a:rPr lang="en-GB" sz="1245">
                <a:solidFill>
                  <a:schemeClr val="dk1"/>
                </a:solidFill>
              </a:rPr>
              <a:t>Gesture recognition using radar could provide a </a:t>
            </a:r>
            <a:endParaRPr sz="124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605"/>
              <a:buNone/>
            </a:pPr>
            <a:r>
              <a:rPr lang="en-GB" sz="1245">
                <a:solidFill>
                  <a:schemeClr val="dk1"/>
                </a:solidFill>
              </a:rPr>
              <a:t>more immersive gaming experience by enabling players to control the </a:t>
            </a:r>
            <a:endParaRPr sz="124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605"/>
              <a:buNone/>
            </a:pPr>
            <a:r>
              <a:rPr lang="en-GB" sz="1245">
                <a:solidFill>
                  <a:schemeClr val="dk1"/>
                </a:solidFill>
              </a:rPr>
              <a:t>game with hand gestures.</a:t>
            </a:r>
            <a:endParaRPr sz="1245">
              <a:solidFill>
                <a:schemeClr val="dk1"/>
              </a:solidFill>
            </a:endParaRPr>
          </a:p>
          <a:p>
            <a:pPr indent="-307657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45"/>
              <a:buChar char="●"/>
            </a:pPr>
            <a:r>
              <a:rPr b="1" lang="en-GB" sz="1245">
                <a:solidFill>
                  <a:schemeClr val="dk1"/>
                </a:solidFill>
              </a:rPr>
              <a:t>Robotics Industry</a:t>
            </a:r>
            <a:r>
              <a:rPr lang="en-GB" sz="1245">
                <a:solidFill>
                  <a:schemeClr val="dk1"/>
                </a:solidFill>
              </a:rPr>
              <a:t>: Hand gesture recognition using radar could enable </a:t>
            </a:r>
            <a:endParaRPr sz="124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605"/>
              <a:buNone/>
            </a:pPr>
            <a:r>
              <a:rPr lang="en-GB" sz="1245">
                <a:solidFill>
                  <a:schemeClr val="dk1"/>
                </a:solidFill>
              </a:rPr>
              <a:t>robots to interact with humans in a more natural and intuitive way, making</a:t>
            </a:r>
            <a:endParaRPr sz="124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605"/>
              <a:buNone/>
            </a:pPr>
            <a:r>
              <a:rPr lang="en-GB" sz="1245">
                <a:solidFill>
                  <a:schemeClr val="dk1"/>
                </a:solidFill>
              </a:rPr>
              <a:t> them more useful and accessible for a wide range of tasks.</a:t>
            </a:r>
            <a:endParaRPr sz="124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12395" l="0" r="0" t="11789"/>
          <a:stretch/>
        </p:blipFill>
        <p:spPr>
          <a:xfrm>
            <a:off x="76200" y="752250"/>
            <a:ext cx="8991600" cy="37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-1528925" y="1889225"/>
            <a:ext cx="8520600" cy="16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9100">
                <a:solidFill>
                  <a:schemeClr val="dk1"/>
                </a:solidFill>
              </a:rPr>
              <a:t>Thank you</a:t>
            </a:r>
            <a:endParaRPr sz="9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