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82" r:id="rId5"/>
    <p:sldId id="261" r:id="rId6"/>
    <p:sldId id="289" r:id="rId7"/>
    <p:sldId id="264" r:id="rId8"/>
    <p:sldId id="278" r:id="rId9"/>
    <p:sldId id="266" r:id="rId10"/>
    <p:sldId id="256" r:id="rId11"/>
    <p:sldId id="277" r:id="rId12"/>
    <p:sldId id="262" r:id="rId13"/>
    <p:sldId id="258" r:id="rId14"/>
    <p:sldId id="292" r:id="rId15"/>
    <p:sldId id="293" r:id="rId16"/>
    <p:sldId id="280" r:id="rId17"/>
    <p:sldId id="270" r:id="rId18"/>
    <p:sldId id="271" r:id="rId19"/>
    <p:sldId id="287" r:id="rId20"/>
    <p:sldId id="260"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6.jpg"/><Relationship Id="rId1" Type="http://schemas.openxmlformats.org/officeDocument/2006/relationships/slideLayout" Target="../slideLayouts/slideLayout18.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 Id="rId9"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2442901"/>
            <a:ext cx="8421688" cy="986099"/>
          </a:xfrm>
        </p:spPr>
        <p:txBody>
          <a:bodyPr>
            <a:normAutofit/>
          </a:bodyPr>
          <a:lstStyle/>
          <a:p>
            <a:r>
              <a:rPr lang="en-US" dirty="0"/>
              <a:t>MEET THE TEAM</a:t>
            </a:r>
            <a:br>
              <a:rPr lang="en-US" b="1" i="0" dirty="0">
                <a:solidFill>
                  <a:srgbClr val="202124"/>
                </a:solidFill>
                <a:effectLst/>
                <a:latin typeface="zeitung"/>
              </a:rPr>
            </a:br>
            <a:endParaRPr lang="en-US" dirty="0"/>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039346" y="3919285"/>
            <a:ext cx="2196619" cy="343061"/>
          </a:xfrm>
        </p:spPr>
        <p:txBody>
          <a:bodyPr/>
          <a:lstStyle/>
          <a:p>
            <a:r>
              <a:rPr lang="en-US" sz="2000" dirty="0"/>
              <a:t>Raghavendra</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173860" y="3919285"/>
            <a:ext cx="2132984" cy="343061"/>
          </a:xfrm>
        </p:spPr>
        <p:txBody>
          <a:bodyPr/>
          <a:lstStyle/>
          <a:p>
            <a:r>
              <a:rPr lang="en-US" sz="2000" dirty="0"/>
              <a:t>Vamsi </a:t>
            </a:r>
            <a:r>
              <a:rPr lang="en-US" sz="2000" dirty="0" err="1"/>
              <a:t>Madasu</a:t>
            </a:r>
            <a:endParaRPr lang="en-US" sz="2000" dirty="0"/>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1" noProof="1"/>
              <a:t>Company A</a:t>
            </a:r>
            <a:br>
              <a:rPr lang="en-US" noProof="1"/>
            </a:br>
            <a:r>
              <a:rPr lang="en-US" noProof="1"/>
              <a:t>Product is more expensive</a:t>
            </a:r>
          </a:p>
          <a:p>
            <a:r>
              <a:rPr lang="en-US" b="1" noProof="1"/>
              <a:t>Companies B &amp; C </a:t>
            </a:r>
            <a:br>
              <a:rPr lang="en-US" noProof="1"/>
            </a:br>
            <a:r>
              <a:rPr lang="en-US" noProof="1"/>
              <a:t>Product is expensive and inconvenient to use</a:t>
            </a:r>
          </a:p>
          <a:p>
            <a:r>
              <a:rPr lang="en-US" b="1"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13</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16</a:t>
            </a:fld>
            <a:endParaRPr lang="en-US" dirty="0"/>
          </a:p>
        </p:txBody>
      </p:sp>
    </p:spTree>
    <p:extLst>
      <p:ext uri="{BB962C8B-B14F-4D97-AF65-F5344CB8AC3E}">
        <p14:creationId xmlns:p14="http://schemas.microsoft.com/office/powerpoint/2010/main" val="5789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2600013548"/>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138982840"/>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2455823424"/>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188416173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117286007"/>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a:t>
            </a:r>
            <a:br>
              <a:rPr lang="en-US" noProof="1"/>
            </a:br>
            <a:r>
              <a:rPr lang="en-US"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Project title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
        <p:nvSpPr>
          <p:cNvPr id="12" name="Title 1">
            <a:extLst>
              <a:ext uri="{FF2B5EF4-FFF2-40B4-BE49-F238E27FC236}">
                <a16:creationId xmlns:a16="http://schemas.microsoft.com/office/drawing/2014/main" id="{48DB865B-25F6-1B7E-B776-A5D69C3698F0}"/>
              </a:ext>
            </a:extLst>
          </p:cNvPr>
          <p:cNvSpPr txBox="1">
            <a:spLocks/>
          </p:cNvSpPr>
          <p:nvPr/>
        </p:nvSpPr>
        <p:spPr>
          <a:xfrm>
            <a:off x="1605237" y="577653"/>
            <a:ext cx="8421688" cy="98609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b="1" dirty="0">
                <a:solidFill>
                  <a:srgbClr val="202124"/>
                </a:solidFill>
                <a:latin typeface="zeitung"/>
              </a:rPr>
              <a:t>Diabetes Prediction using Machine Learning</a:t>
            </a:r>
            <a:br>
              <a:rPr lang="en-US" sz="3600" b="1" dirty="0">
                <a:solidFill>
                  <a:srgbClr val="202124"/>
                </a:solidFill>
                <a:latin typeface="zeitung"/>
              </a:rPr>
            </a:br>
            <a:endParaRPr lang="en-US" sz="3600"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455816" y="1038350"/>
            <a:ext cx="3139440" cy="1325563"/>
          </a:xfrm>
        </p:spPr>
        <p:txBody>
          <a:bodyPr/>
          <a:lstStyle/>
          <a:p>
            <a:pPr algn="l"/>
            <a:r>
              <a:rPr lang="en-IN" b="0" i="0" dirty="0">
                <a:solidFill>
                  <a:srgbClr val="000000"/>
                </a:solidFill>
                <a:effectLst/>
                <a:latin typeface="Inter"/>
              </a:rPr>
              <a:t>Objective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595256" y="2363913"/>
            <a:ext cx="5431971" cy="3533034"/>
          </a:xfrm>
        </p:spPr>
        <p:txBody>
          <a:bodyPr>
            <a:normAutofit/>
          </a:bodyPr>
          <a:lstStyle/>
          <a:p>
            <a:r>
              <a:rPr lang="en-US" sz="2000" b="0" i="0" dirty="0">
                <a:effectLst/>
                <a:latin typeface="Inter"/>
              </a:rPr>
              <a:t>We will build a machine learning model to accurately predict whether or not the patients in the dataset have diabetes or not?</a:t>
            </a:r>
            <a:endParaRPr lang="en-US" sz="20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cxnSp>
        <p:nvCxnSpPr>
          <p:cNvPr id="30" name="Straight Arrow Connector 29">
            <a:extLst>
              <a:ext uri="{FF2B5EF4-FFF2-40B4-BE49-F238E27FC236}">
                <a16:creationId xmlns:a16="http://schemas.microsoft.com/office/drawing/2014/main" id="{22F2EA36-451A-0011-7CAE-C3B8ADEC4561}"/>
              </a:ext>
            </a:extLst>
          </p:cNvPr>
          <p:cNvCxnSpPr/>
          <p:nvPr/>
        </p:nvCxnSpPr>
        <p:spPr>
          <a:xfrm>
            <a:off x="4245429" y="2099388"/>
            <a:ext cx="1349827" cy="363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82555" y="695958"/>
            <a:ext cx="5111750" cy="1204912"/>
          </a:xfrm>
        </p:spPr>
        <p:txBody>
          <a:bodyPr/>
          <a:lstStyle/>
          <a:p>
            <a:r>
              <a:rPr lang="en-US" dirty="0"/>
              <a:t>Tools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2453757" y="2927464"/>
            <a:ext cx="5111750" cy="1525588"/>
          </a:xfrm>
        </p:spPr>
        <p:txBody>
          <a:bodyPr vert="horz" lIns="91440" tIns="45720" rIns="91440" bIns="45720" rtlCol="0" anchor="t">
            <a:noAutofit/>
          </a:bodyPr>
          <a:lstStyle/>
          <a:p>
            <a:pPr marL="285750" indent="-285750">
              <a:buFont typeface="Arial" panose="020B0604020202020204" pitchFamily="34" charset="0"/>
              <a:buChar char="•"/>
            </a:pPr>
            <a:r>
              <a:rPr lang="en-US" sz="1800" noProof="1"/>
              <a:t>Python</a:t>
            </a:r>
          </a:p>
          <a:p>
            <a:pPr marL="285750" indent="-285750">
              <a:buFont typeface="Arial" panose="020B0604020202020204" pitchFamily="34" charset="0"/>
              <a:buChar char="•"/>
            </a:pPr>
            <a:r>
              <a:rPr lang="en-US" sz="1800" noProof="1"/>
              <a:t>Machine learning</a:t>
            </a:r>
          </a:p>
          <a:p>
            <a:pPr marL="285750" indent="-285750">
              <a:buFont typeface="Arial" panose="020B0604020202020204" pitchFamily="34" charset="0"/>
              <a:buChar char="•"/>
            </a:pPr>
            <a:r>
              <a:rPr lang="en-US" sz="1800" noProof="1"/>
              <a:t>Seaborn</a:t>
            </a:r>
          </a:p>
          <a:p>
            <a:pPr marL="285750" indent="-285750">
              <a:buFont typeface="Arial" panose="020B0604020202020204" pitchFamily="34" charset="0"/>
              <a:buChar char="•"/>
            </a:pPr>
            <a:r>
              <a:rPr lang="en-US" sz="1800" noProof="1"/>
              <a:t>Matplotlib</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797663" y="962155"/>
            <a:ext cx="5431971" cy="846301"/>
          </a:xfrm>
        </p:spPr>
        <p:txBody>
          <a:bodyPr/>
          <a:lstStyle/>
          <a:p>
            <a:r>
              <a:rPr lang="en-IN" b="0" i="0" dirty="0">
                <a:solidFill>
                  <a:srgbClr val="2D3B45"/>
                </a:solidFill>
                <a:effectLst/>
                <a:latin typeface="LatoWeb"/>
              </a:rPr>
              <a:t>Deliverables</a:t>
            </a:r>
            <a:endParaRPr lang="en-US" dirty="0"/>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352661" y="2680830"/>
            <a:ext cx="5431971" cy="1154051"/>
          </a:xfrm>
        </p:spPr>
        <p:txBody>
          <a:bodyPr>
            <a:normAutofit/>
          </a:bodyPr>
          <a:lstStyle/>
          <a:p>
            <a:r>
              <a:rPr lang="en-US" sz="2000" noProof="1"/>
              <a:t>A Machine Learning model that can predict wether  the patient have Diabetes or not</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420250" y="696234"/>
            <a:ext cx="8421688" cy="1325563"/>
          </a:xfrm>
        </p:spPr>
        <p:txBody>
          <a:bodyPr/>
          <a:lstStyle/>
          <a:p>
            <a:r>
              <a:rPr lang="en-IN" b="0" i="0" dirty="0">
                <a:solidFill>
                  <a:srgbClr val="2D3B45"/>
                </a:solidFill>
                <a:effectLst/>
                <a:latin typeface="LatoWeb"/>
              </a:rPr>
              <a:t>Evaluation methodology</a:t>
            </a:r>
            <a:endParaRPr lang="en-US"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6396242" y="2021797"/>
            <a:ext cx="4660535" cy="1997867"/>
          </a:xfrm>
        </p:spPr>
        <p:txBody>
          <a:bodyPr>
            <a:normAutofit/>
          </a:bodyPr>
          <a:lstStyle/>
          <a:p>
            <a:pPr marL="285750" indent="-285750">
              <a:buFont typeface="Arial" panose="020B0604020202020204" pitchFamily="34" charset="0"/>
              <a:buChar char="•"/>
            </a:pPr>
            <a:r>
              <a:rPr lang="en-US" sz="2000" dirty="0"/>
              <a:t>We are going to use Accuracy score of the model to calculate performance of the model</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56</TotalTime>
  <Words>705</Words>
  <Application>Microsoft Office PowerPoint</Application>
  <PresentationFormat>Widescreen</PresentationFormat>
  <Paragraphs>266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Inter</vt:lpstr>
      <vt:lpstr>LatoWeb</vt:lpstr>
      <vt:lpstr>Tenorite</vt:lpstr>
      <vt:lpstr>zeitung</vt:lpstr>
      <vt:lpstr>Monoline</vt:lpstr>
      <vt:lpstr>MEET THE TEAM </vt:lpstr>
      <vt:lpstr>Project title</vt:lpstr>
      <vt:lpstr>Objective</vt:lpstr>
      <vt:lpstr>Tools </vt:lpstr>
      <vt:lpstr>Deliverables</vt:lpstr>
      <vt:lpstr>Evaluation methodology</vt:lpstr>
      <vt:lpstr>Pitch deck</vt:lpstr>
      <vt:lpstr>ABOUT US</vt:lpstr>
      <vt:lpstr>SOLUTION</vt:lpstr>
      <vt:lpstr>COMPANY OVERVIEW</vt:lpstr>
      <vt:lpstr>Market comparison</vt:lpstr>
      <vt:lpstr>OUR COMPETITION</vt:lpstr>
      <vt:lpstr>Our competition  </vt:lpstr>
      <vt:lpstr>Growth strategy</vt:lpstr>
      <vt:lpstr>TRACTION</vt:lpstr>
      <vt:lpstr>TWO-YEAR ACTION PLAN</vt:lpstr>
      <vt:lpstr>FINANCIALS</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THE TEAM </dc:title>
  <dc:creator>Raghavendra Raghavendra</dc:creator>
  <cp:lastModifiedBy>Raghavendra Raghavendra</cp:lastModifiedBy>
  <cp:revision>2</cp:revision>
  <dcterms:created xsi:type="dcterms:W3CDTF">2023-11-12T23:20:20Z</dcterms:created>
  <dcterms:modified xsi:type="dcterms:W3CDTF">2023-11-13T19:51:33Z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