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66D52F-ACAB-462C-8FA2-0EB90A7A5D08}" v="19" dt="2020-10-03T16:55:33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chandran, Aishwarya" userId="15f2e193-34af-4c27-a2c2-9c8dff2d9e24" providerId="ADAL" clId="{8266D52F-ACAB-462C-8FA2-0EB90A7A5D08}"/>
    <pc:docChg chg="undo custSel mod addSld modSld sldOrd">
      <pc:chgData name="Ramachandran, Aishwarya" userId="15f2e193-34af-4c27-a2c2-9c8dff2d9e24" providerId="ADAL" clId="{8266D52F-ACAB-462C-8FA2-0EB90A7A5D08}" dt="2020-10-03T16:55:33.407" v="1017"/>
      <pc:docMkLst>
        <pc:docMk/>
      </pc:docMkLst>
      <pc:sldChg chg="addSp delSp modSp ord">
        <pc:chgData name="Ramachandran, Aishwarya" userId="15f2e193-34af-4c27-a2c2-9c8dff2d9e24" providerId="ADAL" clId="{8266D52F-ACAB-462C-8FA2-0EB90A7A5D08}" dt="2020-10-03T16:05:19.098" v="29"/>
        <pc:sldMkLst>
          <pc:docMk/>
          <pc:sldMk cId="2779715286" sldId="259"/>
        </pc:sldMkLst>
        <pc:spChg chg="mod">
          <ac:chgData name="Ramachandran, Aishwarya" userId="15f2e193-34af-4c27-a2c2-9c8dff2d9e24" providerId="ADAL" clId="{8266D52F-ACAB-462C-8FA2-0EB90A7A5D08}" dt="2020-10-03T16:02:20.258" v="11" actId="20577"/>
          <ac:spMkLst>
            <pc:docMk/>
            <pc:sldMk cId="2779715286" sldId="259"/>
            <ac:spMk id="2" creationId="{DEA6892F-83B7-4C3A-A167-235957AA7321}"/>
          </ac:spMkLst>
        </pc:spChg>
        <pc:spChg chg="del mod">
          <ac:chgData name="Ramachandran, Aishwarya" userId="15f2e193-34af-4c27-a2c2-9c8dff2d9e24" providerId="ADAL" clId="{8266D52F-ACAB-462C-8FA2-0EB90A7A5D08}" dt="2020-10-03T16:02:42.860" v="16" actId="478"/>
          <ac:spMkLst>
            <pc:docMk/>
            <pc:sldMk cId="2779715286" sldId="259"/>
            <ac:spMk id="3" creationId="{6FE003A4-7CD5-4C70-90F0-8C813822A613}"/>
          </ac:spMkLst>
        </pc:spChg>
        <pc:spChg chg="add">
          <ac:chgData name="Ramachandran, Aishwarya" userId="15f2e193-34af-4c27-a2c2-9c8dff2d9e24" providerId="ADAL" clId="{8266D52F-ACAB-462C-8FA2-0EB90A7A5D08}" dt="2020-10-03T16:02:26.128" v="12"/>
          <ac:spMkLst>
            <pc:docMk/>
            <pc:sldMk cId="2779715286" sldId="259"/>
            <ac:spMk id="5" creationId="{84671202-B51B-46E4-A652-8028F3F3E04F}"/>
          </ac:spMkLst>
        </pc:spChg>
        <pc:spChg chg="add del">
          <ac:chgData name="Ramachandran, Aishwarya" userId="15f2e193-34af-4c27-a2c2-9c8dff2d9e24" providerId="ADAL" clId="{8266D52F-ACAB-462C-8FA2-0EB90A7A5D08}" dt="2020-10-03T16:04:10.686" v="22" actId="478"/>
          <ac:spMkLst>
            <pc:docMk/>
            <pc:sldMk cId="2779715286" sldId="259"/>
            <ac:spMk id="7" creationId="{5F9EF067-45E8-452F-AD96-93AB7ED5FC27}"/>
          </ac:spMkLst>
        </pc:spChg>
        <pc:graphicFrameChg chg="add mod modGraphic">
          <ac:chgData name="Ramachandran, Aishwarya" userId="15f2e193-34af-4c27-a2c2-9c8dff2d9e24" providerId="ADAL" clId="{8266D52F-ACAB-462C-8FA2-0EB90A7A5D08}" dt="2020-10-03T16:04:54.679" v="27" actId="207"/>
          <ac:graphicFrameMkLst>
            <pc:docMk/>
            <pc:sldMk cId="2779715286" sldId="259"/>
            <ac:graphicFrameMk id="4" creationId="{871F1E72-7A87-4C9E-ACE7-F77D72845AEA}"/>
          </ac:graphicFrameMkLst>
        </pc:graphicFrameChg>
        <pc:graphicFrameChg chg="add del">
          <ac:chgData name="Ramachandran, Aishwarya" userId="15f2e193-34af-4c27-a2c2-9c8dff2d9e24" providerId="ADAL" clId="{8266D52F-ACAB-462C-8FA2-0EB90A7A5D08}" dt="2020-10-03T16:04:10.686" v="22" actId="478"/>
          <ac:graphicFrameMkLst>
            <pc:docMk/>
            <pc:sldMk cId="2779715286" sldId="259"/>
            <ac:graphicFrameMk id="6" creationId="{1ED105B9-04BF-45C7-9533-38AD752B17C9}"/>
          </ac:graphicFrameMkLst>
        </pc:graphicFrameChg>
      </pc:sldChg>
      <pc:sldChg chg="addSp delSp modSp add mod setBg setClrOvrMap">
        <pc:chgData name="Ramachandran, Aishwarya" userId="15f2e193-34af-4c27-a2c2-9c8dff2d9e24" providerId="ADAL" clId="{8266D52F-ACAB-462C-8FA2-0EB90A7A5D08}" dt="2020-10-03T16:39:13.225" v="684" actId="20577"/>
        <pc:sldMkLst>
          <pc:docMk/>
          <pc:sldMk cId="1408692081" sldId="260"/>
        </pc:sldMkLst>
        <pc:spChg chg="mod">
          <ac:chgData name="Ramachandran, Aishwarya" userId="15f2e193-34af-4c27-a2c2-9c8dff2d9e24" providerId="ADAL" clId="{8266D52F-ACAB-462C-8FA2-0EB90A7A5D08}" dt="2020-10-03T16:39:13.225" v="684" actId="20577"/>
          <ac:spMkLst>
            <pc:docMk/>
            <pc:sldMk cId="1408692081" sldId="260"/>
            <ac:spMk id="2" creationId="{DEA6892F-83B7-4C3A-A167-235957AA7321}"/>
          </ac:spMkLst>
        </pc:spChg>
        <pc:spChg chg="del mod">
          <ac:chgData name="Ramachandran, Aishwarya" userId="15f2e193-34af-4c27-a2c2-9c8dff2d9e24" providerId="ADAL" clId="{8266D52F-ACAB-462C-8FA2-0EB90A7A5D08}" dt="2020-10-03T16:11:51.382" v="67"/>
          <ac:spMkLst>
            <pc:docMk/>
            <pc:sldMk cId="1408692081" sldId="260"/>
            <ac:spMk id="3" creationId="{6FE003A4-7CD5-4C70-90F0-8C813822A613}"/>
          </ac:spMkLst>
        </pc:spChg>
        <pc:spChg chg="del">
          <ac:chgData name="Ramachandran, Aishwarya" userId="15f2e193-34af-4c27-a2c2-9c8dff2d9e24" providerId="ADAL" clId="{8266D52F-ACAB-462C-8FA2-0EB90A7A5D08}" dt="2020-10-03T16:12:10.482" v="70" actId="26606"/>
          <ac:spMkLst>
            <pc:docMk/>
            <pc:sldMk cId="1408692081" sldId="260"/>
            <ac:spMk id="19" creationId="{D0BE3D13-5BE5-4B05-AFCF-2A2E059D29F8}"/>
          </ac:spMkLst>
        </pc:spChg>
        <pc:spChg chg="del">
          <ac:chgData name="Ramachandran, Aishwarya" userId="15f2e193-34af-4c27-a2c2-9c8dff2d9e24" providerId="ADAL" clId="{8266D52F-ACAB-462C-8FA2-0EB90A7A5D08}" dt="2020-10-03T16:12:10.482" v="70" actId="26606"/>
          <ac:spMkLst>
            <pc:docMk/>
            <pc:sldMk cId="1408692081" sldId="260"/>
            <ac:spMk id="21" creationId="{76562092-3AA7-4EF0-9007-C44F879A1308}"/>
          </ac:spMkLst>
        </pc:spChg>
        <pc:spChg chg="del">
          <ac:chgData name="Ramachandran, Aishwarya" userId="15f2e193-34af-4c27-a2c2-9c8dff2d9e24" providerId="ADAL" clId="{8266D52F-ACAB-462C-8FA2-0EB90A7A5D08}" dt="2020-10-03T16:12:10.482" v="70" actId="26606"/>
          <ac:spMkLst>
            <pc:docMk/>
            <pc:sldMk cId="1408692081" sldId="260"/>
            <ac:spMk id="23" creationId="{1AC85C80-0175-4214-A13D-03C224658C16}"/>
          </ac:spMkLst>
        </pc:spChg>
        <pc:spChg chg="add mod ord">
          <ac:chgData name="Ramachandran, Aishwarya" userId="15f2e193-34af-4c27-a2c2-9c8dff2d9e24" providerId="ADAL" clId="{8266D52F-ACAB-462C-8FA2-0EB90A7A5D08}" dt="2020-10-03T16:30:52.343" v="392" actId="20577"/>
          <ac:spMkLst>
            <pc:docMk/>
            <pc:sldMk cId="1408692081" sldId="260"/>
            <ac:spMk id="29" creationId="{ACDA177E-E252-4CD3-A038-A90DD65729F2}"/>
          </ac:spMkLst>
        </pc:spChg>
        <pc:spChg chg="add del">
          <ac:chgData name="Ramachandran, Aishwarya" userId="15f2e193-34af-4c27-a2c2-9c8dff2d9e24" providerId="ADAL" clId="{8266D52F-ACAB-462C-8FA2-0EB90A7A5D08}" dt="2020-10-03T16:12:43.280" v="73" actId="26606"/>
          <ac:spMkLst>
            <pc:docMk/>
            <pc:sldMk cId="1408692081" sldId="260"/>
            <ac:spMk id="32" creationId="{B5E326A3-EB92-4BDA-9F77-45197E0CBE7E}"/>
          </ac:spMkLst>
        </pc:spChg>
        <pc:spChg chg="add del">
          <ac:chgData name="Ramachandran, Aishwarya" userId="15f2e193-34af-4c27-a2c2-9c8dff2d9e24" providerId="ADAL" clId="{8266D52F-ACAB-462C-8FA2-0EB90A7A5D08}" dt="2020-10-03T16:12:43.280" v="73" actId="26606"/>
          <ac:spMkLst>
            <pc:docMk/>
            <pc:sldMk cId="1408692081" sldId="260"/>
            <ac:spMk id="34" creationId="{CAC996C7-7B84-4645-9AA1-6EA85EAB47D6}"/>
          </ac:spMkLst>
        </pc:spChg>
        <pc:spChg chg="add del">
          <ac:chgData name="Ramachandran, Aishwarya" userId="15f2e193-34af-4c27-a2c2-9c8dff2d9e24" providerId="ADAL" clId="{8266D52F-ACAB-462C-8FA2-0EB90A7A5D08}" dt="2020-10-03T16:12:43.280" v="73" actId="26606"/>
          <ac:spMkLst>
            <pc:docMk/>
            <pc:sldMk cId="1408692081" sldId="260"/>
            <ac:spMk id="36" creationId="{32DC315B-5680-47D9-B827-34D012FB14B2}"/>
          </ac:spMkLst>
        </pc:spChg>
        <pc:spChg chg="add">
          <ac:chgData name="Ramachandran, Aishwarya" userId="15f2e193-34af-4c27-a2c2-9c8dff2d9e24" providerId="ADAL" clId="{8266D52F-ACAB-462C-8FA2-0EB90A7A5D08}" dt="2020-10-03T16:12:43.280" v="73" actId="26606"/>
          <ac:spMkLst>
            <pc:docMk/>
            <pc:sldMk cId="1408692081" sldId="260"/>
            <ac:spMk id="41" creationId="{62C9A412-6D33-4176-9157-E3B99D3AC2F4}"/>
          </ac:spMkLst>
        </pc:spChg>
        <pc:spChg chg="add">
          <ac:chgData name="Ramachandran, Aishwarya" userId="15f2e193-34af-4c27-a2c2-9c8dff2d9e24" providerId="ADAL" clId="{8266D52F-ACAB-462C-8FA2-0EB90A7A5D08}" dt="2020-10-03T16:12:43.280" v="73" actId="26606"/>
          <ac:spMkLst>
            <pc:docMk/>
            <pc:sldMk cId="1408692081" sldId="260"/>
            <ac:spMk id="47" creationId="{F2A188AC-153B-4A00-B5A5-794810FA01AC}"/>
          </ac:spMkLst>
        </pc:spChg>
        <pc:spChg chg="add">
          <ac:chgData name="Ramachandran, Aishwarya" userId="15f2e193-34af-4c27-a2c2-9c8dff2d9e24" providerId="ADAL" clId="{8266D52F-ACAB-462C-8FA2-0EB90A7A5D08}" dt="2020-10-03T16:12:43.280" v="73" actId="26606"/>
          <ac:spMkLst>
            <pc:docMk/>
            <pc:sldMk cId="1408692081" sldId="260"/>
            <ac:spMk id="49" creationId="{C61FC670-9D36-4874-9280-16FEDEA4C6CF}"/>
          </ac:spMkLst>
        </pc:spChg>
        <pc:spChg chg="add">
          <ac:chgData name="Ramachandran, Aishwarya" userId="15f2e193-34af-4c27-a2c2-9c8dff2d9e24" providerId="ADAL" clId="{8266D52F-ACAB-462C-8FA2-0EB90A7A5D08}" dt="2020-10-03T16:12:43.280" v="73" actId="26606"/>
          <ac:spMkLst>
            <pc:docMk/>
            <pc:sldMk cId="1408692081" sldId="260"/>
            <ac:spMk id="51" creationId="{236FD2F9-5FC0-4B1C-A95A-266B3379CB2A}"/>
          </ac:spMkLst>
        </pc:spChg>
        <pc:spChg chg="add">
          <ac:chgData name="Ramachandran, Aishwarya" userId="15f2e193-34af-4c27-a2c2-9c8dff2d9e24" providerId="ADAL" clId="{8266D52F-ACAB-462C-8FA2-0EB90A7A5D08}" dt="2020-10-03T16:12:43.280" v="73" actId="26606"/>
          <ac:spMkLst>
            <pc:docMk/>
            <pc:sldMk cId="1408692081" sldId="260"/>
            <ac:spMk id="53" creationId="{8C547AF4-DD54-40F6-9F0C-1D4C014EB58F}"/>
          </ac:spMkLst>
        </pc:spChg>
        <pc:picChg chg="add mod">
          <ac:chgData name="Ramachandran, Aishwarya" userId="15f2e193-34af-4c27-a2c2-9c8dff2d9e24" providerId="ADAL" clId="{8266D52F-ACAB-462C-8FA2-0EB90A7A5D08}" dt="2020-10-03T16:13:04.179" v="76" actId="14100"/>
          <ac:picMkLst>
            <pc:docMk/>
            <pc:sldMk cId="1408692081" sldId="260"/>
            <ac:picMk id="5" creationId="{8E1A760C-AE32-4F56-8CB2-28B06987BD37}"/>
          </ac:picMkLst>
        </pc:picChg>
        <pc:picChg chg="del">
          <ac:chgData name="Ramachandran, Aishwarya" userId="15f2e193-34af-4c27-a2c2-9c8dff2d9e24" providerId="ADAL" clId="{8266D52F-ACAB-462C-8FA2-0EB90A7A5D08}" dt="2020-10-03T16:12:10.482" v="70" actId="26606"/>
          <ac:picMkLst>
            <pc:docMk/>
            <pc:sldMk cId="1408692081" sldId="260"/>
            <ac:picMk id="25" creationId="{E60B620B-3E81-4075-BC12-D4FB3E299C70}"/>
          </ac:picMkLst>
        </pc:picChg>
        <pc:picChg chg="add">
          <ac:chgData name="Ramachandran, Aishwarya" userId="15f2e193-34af-4c27-a2c2-9c8dff2d9e24" providerId="ADAL" clId="{8266D52F-ACAB-462C-8FA2-0EB90A7A5D08}" dt="2020-10-03T16:12:43.280" v="73" actId="26606"/>
          <ac:picMkLst>
            <pc:docMk/>
            <pc:sldMk cId="1408692081" sldId="260"/>
            <ac:picMk id="43" creationId="{4B943304-F883-42A9-840F-CC318A256D77}"/>
          </ac:picMkLst>
        </pc:picChg>
        <pc:picChg chg="add">
          <ac:chgData name="Ramachandran, Aishwarya" userId="15f2e193-34af-4c27-a2c2-9c8dff2d9e24" providerId="ADAL" clId="{8266D52F-ACAB-462C-8FA2-0EB90A7A5D08}" dt="2020-10-03T16:12:43.280" v="73" actId="26606"/>
          <ac:picMkLst>
            <pc:docMk/>
            <pc:sldMk cId="1408692081" sldId="260"/>
            <ac:picMk id="45" creationId="{1AAFC6A7-C24E-4A7C-9566-DB74CCFEF366}"/>
          </ac:picMkLst>
        </pc:picChg>
      </pc:sldChg>
      <pc:sldChg chg="addSp delSp modSp add">
        <pc:chgData name="Ramachandran, Aishwarya" userId="15f2e193-34af-4c27-a2c2-9c8dff2d9e24" providerId="ADAL" clId="{8266D52F-ACAB-462C-8FA2-0EB90A7A5D08}" dt="2020-10-03T16:39:29.176" v="722" actId="20577"/>
        <pc:sldMkLst>
          <pc:docMk/>
          <pc:sldMk cId="1689638418" sldId="261"/>
        </pc:sldMkLst>
        <pc:spChg chg="mod">
          <ac:chgData name="Ramachandran, Aishwarya" userId="15f2e193-34af-4c27-a2c2-9c8dff2d9e24" providerId="ADAL" clId="{8266D52F-ACAB-462C-8FA2-0EB90A7A5D08}" dt="2020-10-03T16:39:29.176" v="722" actId="20577"/>
          <ac:spMkLst>
            <pc:docMk/>
            <pc:sldMk cId="1689638418" sldId="261"/>
            <ac:spMk id="2" creationId="{DEA6892F-83B7-4C3A-A167-235957AA7321}"/>
          </ac:spMkLst>
        </pc:spChg>
        <pc:spChg chg="mod">
          <ac:chgData name="Ramachandran, Aishwarya" userId="15f2e193-34af-4c27-a2c2-9c8dff2d9e24" providerId="ADAL" clId="{8266D52F-ACAB-462C-8FA2-0EB90A7A5D08}" dt="2020-10-03T16:29:07.098" v="374" actId="20577"/>
          <ac:spMkLst>
            <pc:docMk/>
            <pc:sldMk cId="1689638418" sldId="261"/>
            <ac:spMk id="29" creationId="{ACDA177E-E252-4CD3-A038-A90DD65729F2}"/>
          </ac:spMkLst>
        </pc:spChg>
        <pc:picChg chg="add mod">
          <ac:chgData name="Ramachandran, Aishwarya" userId="15f2e193-34af-4c27-a2c2-9c8dff2d9e24" providerId="ADAL" clId="{8266D52F-ACAB-462C-8FA2-0EB90A7A5D08}" dt="2020-10-03T16:25:46.792" v="240" actId="1076"/>
          <ac:picMkLst>
            <pc:docMk/>
            <pc:sldMk cId="1689638418" sldId="261"/>
            <ac:picMk id="4" creationId="{32475811-8AB8-4334-BAE4-CE95FD5734AA}"/>
          </ac:picMkLst>
        </pc:picChg>
        <pc:picChg chg="del">
          <ac:chgData name="Ramachandran, Aishwarya" userId="15f2e193-34af-4c27-a2c2-9c8dff2d9e24" providerId="ADAL" clId="{8266D52F-ACAB-462C-8FA2-0EB90A7A5D08}" dt="2020-10-03T16:25:38.876" v="236" actId="478"/>
          <ac:picMkLst>
            <pc:docMk/>
            <pc:sldMk cId="1689638418" sldId="261"/>
            <ac:picMk id="5" creationId="{8E1A760C-AE32-4F56-8CB2-28B06987BD37}"/>
          </ac:picMkLst>
        </pc:picChg>
      </pc:sldChg>
      <pc:sldChg chg="addSp delSp modSp add">
        <pc:chgData name="Ramachandran, Aishwarya" userId="15f2e193-34af-4c27-a2c2-9c8dff2d9e24" providerId="ADAL" clId="{8266D52F-ACAB-462C-8FA2-0EB90A7A5D08}" dt="2020-10-03T16:39:57.432" v="779" actId="20577"/>
        <pc:sldMkLst>
          <pc:docMk/>
          <pc:sldMk cId="2579004941" sldId="262"/>
        </pc:sldMkLst>
        <pc:spChg chg="mod">
          <ac:chgData name="Ramachandran, Aishwarya" userId="15f2e193-34af-4c27-a2c2-9c8dff2d9e24" providerId="ADAL" clId="{8266D52F-ACAB-462C-8FA2-0EB90A7A5D08}" dt="2020-10-03T16:39:57.432" v="779" actId="20577"/>
          <ac:spMkLst>
            <pc:docMk/>
            <pc:sldMk cId="2579004941" sldId="262"/>
            <ac:spMk id="2" creationId="{DEA6892F-83B7-4C3A-A167-235957AA7321}"/>
          </ac:spMkLst>
        </pc:spChg>
        <pc:spChg chg="mod">
          <ac:chgData name="Ramachandran, Aishwarya" userId="15f2e193-34af-4c27-a2c2-9c8dff2d9e24" providerId="ADAL" clId="{8266D52F-ACAB-462C-8FA2-0EB90A7A5D08}" dt="2020-10-03T16:33:50.471" v="615" actId="113"/>
          <ac:spMkLst>
            <pc:docMk/>
            <pc:sldMk cId="2579004941" sldId="262"/>
            <ac:spMk id="29" creationId="{ACDA177E-E252-4CD3-A038-A90DD65729F2}"/>
          </ac:spMkLst>
        </pc:spChg>
        <pc:picChg chg="del">
          <ac:chgData name="Ramachandran, Aishwarya" userId="15f2e193-34af-4c27-a2c2-9c8dff2d9e24" providerId="ADAL" clId="{8266D52F-ACAB-462C-8FA2-0EB90A7A5D08}" dt="2020-10-03T16:30:34.083" v="376" actId="478"/>
          <ac:picMkLst>
            <pc:docMk/>
            <pc:sldMk cId="2579004941" sldId="262"/>
            <ac:picMk id="4" creationId="{32475811-8AB8-4334-BAE4-CE95FD5734AA}"/>
          </ac:picMkLst>
        </pc:picChg>
        <pc:picChg chg="add mod">
          <ac:chgData name="Ramachandran, Aishwarya" userId="15f2e193-34af-4c27-a2c2-9c8dff2d9e24" providerId="ADAL" clId="{8266D52F-ACAB-462C-8FA2-0EB90A7A5D08}" dt="2020-10-03T16:31:06.523" v="394" actId="14100"/>
          <ac:picMkLst>
            <pc:docMk/>
            <pc:sldMk cId="2579004941" sldId="262"/>
            <ac:picMk id="5" creationId="{FE2E1F47-0DF0-4730-B10C-ACD9B6056D17}"/>
          </ac:picMkLst>
        </pc:picChg>
      </pc:sldChg>
      <pc:sldChg chg="addSp delSp modSp add">
        <pc:chgData name="Ramachandran, Aishwarya" userId="15f2e193-34af-4c27-a2c2-9c8dff2d9e24" providerId="ADAL" clId="{8266D52F-ACAB-462C-8FA2-0EB90A7A5D08}" dt="2020-10-03T16:51:25.819" v="798" actId="313"/>
        <pc:sldMkLst>
          <pc:docMk/>
          <pc:sldMk cId="3191274607" sldId="263"/>
        </pc:sldMkLst>
        <pc:spChg chg="mod">
          <ac:chgData name="Ramachandran, Aishwarya" userId="15f2e193-34af-4c27-a2c2-9c8dff2d9e24" providerId="ADAL" clId="{8266D52F-ACAB-462C-8FA2-0EB90A7A5D08}" dt="2020-10-03T16:51:25.819" v="798" actId="313"/>
          <ac:spMkLst>
            <pc:docMk/>
            <pc:sldMk cId="3191274607" sldId="263"/>
            <ac:spMk id="2" creationId="{DEA6892F-83B7-4C3A-A167-235957AA7321}"/>
          </ac:spMkLst>
        </pc:spChg>
        <pc:spChg chg="mod">
          <ac:chgData name="Ramachandran, Aishwarya" userId="15f2e193-34af-4c27-a2c2-9c8dff2d9e24" providerId="ADAL" clId="{8266D52F-ACAB-462C-8FA2-0EB90A7A5D08}" dt="2020-10-03T16:36:06.591" v="641" actId="20577"/>
          <ac:spMkLst>
            <pc:docMk/>
            <pc:sldMk cId="3191274607" sldId="263"/>
            <ac:spMk id="29" creationId="{ACDA177E-E252-4CD3-A038-A90DD65729F2}"/>
          </ac:spMkLst>
        </pc:spChg>
        <pc:picChg chg="add mod">
          <ac:chgData name="Ramachandran, Aishwarya" userId="15f2e193-34af-4c27-a2c2-9c8dff2d9e24" providerId="ADAL" clId="{8266D52F-ACAB-462C-8FA2-0EB90A7A5D08}" dt="2020-10-03T16:34:39.643" v="624" actId="14100"/>
          <ac:picMkLst>
            <pc:docMk/>
            <pc:sldMk cId="3191274607" sldId="263"/>
            <ac:picMk id="4" creationId="{1A3F0283-570E-4B2D-90FE-E26886E56895}"/>
          </ac:picMkLst>
        </pc:picChg>
        <pc:picChg chg="del">
          <ac:chgData name="Ramachandran, Aishwarya" userId="15f2e193-34af-4c27-a2c2-9c8dff2d9e24" providerId="ADAL" clId="{8266D52F-ACAB-462C-8FA2-0EB90A7A5D08}" dt="2020-10-03T16:34:20.788" v="617" actId="478"/>
          <ac:picMkLst>
            <pc:docMk/>
            <pc:sldMk cId="3191274607" sldId="263"/>
            <ac:picMk id="5" creationId="{FE2E1F47-0DF0-4730-B10C-ACD9B6056D17}"/>
          </ac:picMkLst>
        </pc:picChg>
      </pc:sldChg>
      <pc:sldChg chg="addSp delSp modSp add">
        <pc:chgData name="Ramachandran, Aishwarya" userId="15f2e193-34af-4c27-a2c2-9c8dff2d9e24" providerId="ADAL" clId="{8266D52F-ACAB-462C-8FA2-0EB90A7A5D08}" dt="2020-10-03T16:54:07.657" v="956" actId="20577"/>
        <pc:sldMkLst>
          <pc:docMk/>
          <pc:sldMk cId="3115472567" sldId="264"/>
        </pc:sldMkLst>
        <pc:spChg chg="mod">
          <ac:chgData name="Ramachandran, Aishwarya" userId="15f2e193-34af-4c27-a2c2-9c8dff2d9e24" providerId="ADAL" clId="{8266D52F-ACAB-462C-8FA2-0EB90A7A5D08}" dt="2020-10-03T16:52:50.731" v="852" actId="20577"/>
          <ac:spMkLst>
            <pc:docMk/>
            <pc:sldMk cId="3115472567" sldId="264"/>
            <ac:spMk id="2" creationId="{DEA6892F-83B7-4C3A-A167-235957AA7321}"/>
          </ac:spMkLst>
        </pc:spChg>
        <pc:spChg chg="mod">
          <ac:chgData name="Ramachandran, Aishwarya" userId="15f2e193-34af-4c27-a2c2-9c8dff2d9e24" providerId="ADAL" clId="{8266D52F-ACAB-462C-8FA2-0EB90A7A5D08}" dt="2020-10-03T16:54:07.657" v="956" actId="20577"/>
          <ac:spMkLst>
            <pc:docMk/>
            <pc:sldMk cId="3115472567" sldId="264"/>
            <ac:spMk id="29" creationId="{ACDA177E-E252-4CD3-A038-A90DD65729F2}"/>
          </ac:spMkLst>
        </pc:spChg>
        <pc:picChg chg="del">
          <ac:chgData name="Ramachandran, Aishwarya" userId="15f2e193-34af-4c27-a2c2-9c8dff2d9e24" providerId="ADAL" clId="{8266D52F-ACAB-462C-8FA2-0EB90A7A5D08}" dt="2020-10-03T16:52:09.141" v="799" actId="478"/>
          <ac:picMkLst>
            <pc:docMk/>
            <pc:sldMk cId="3115472567" sldId="264"/>
            <ac:picMk id="4" creationId="{1A3F0283-570E-4B2D-90FE-E26886E56895}"/>
          </ac:picMkLst>
        </pc:picChg>
        <pc:picChg chg="add mod">
          <ac:chgData name="Ramachandran, Aishwarya" userId="15f2e193-34af-4c27-a2c2-9c8dff2d9e24" providerId="ADAL" clId="{8266D52F-ACAB-462C-8FA2-0EB90A7A5D08}" dt="2020-10-03T16:52:20.262" v="805" actId="1076"/>
          <ac:picMkLst>
            <pc:docMk/>
            <pc:sldMk cId="3115472567" sldId="264"/>
            <ac:picMk id="5" creationId="{F46225D9-FE02-4110-AFDC-927A6CC2FBF2}"/>
          </ac:picMkLst>
        </pc:picChg>
      </pc:sldChg>
      <pc:sldChg chg="addSp delSp modSp add">
        <pc:chgData name="Ramachandran, Aishwarya" userId="15f2e193-34af-4c27-a2c2-9c8dff2d9e24" providerId="ADAL" clId="{8266D52F-ACAB-462C-8FA2-0EB90A7A5D08}" dt="2020-10-03T16:55:27.905" v="1016" actId="27636"/>
        <pc:sldMkLst>
          <pc:docMk/>
          <pc:sldMk cId="4049782674" sldId="265"/>
        </pc:sldMkLst>
        <pc:spChg chg="mod">
          <ac:chgData name="Ramachandran, Aishwarya" userId="15f2e193-34af-4c27-a2c2-9c8dff2d9e24" providerId="ADAL" clId="{8266D52F-ACAB-462C-8FA2-0EB90A7A5D08}" dt="2020-10-03T16:55:27.905" v="1016" actId="27636"/>
          <ac:spMkLst>
            <pc:docMk/>
            <pc:sldMk cId="4049782674" sldId="265"/>
            <ac:spMk id="2" creationId="{DEA6892F-83B7-4C3A-A167-235957AA7321}"/>
          </ac:spMkLst>
        </pc:spChg>
        <pc:spChg chg="mod">
          <ac:chgData name="Ramachandran, Aishwarya" userId="15f2e193-34af-4c27-a2c2-9c8dff2d9e24" providerId="ADAL" clId="{8266D52F-ACAB-462C-8FA2-0EB90A7A5D08}" dt="2020-10-03T16:55:17.870" v="1014" actId="20577"/>
          <ac:spMkLst>
            <pc:docMk/>
            <pc:sldMk cId="4049782674" sldId="265"/>
            <ac:spMk id="29" creationId="{ACDA177E-E252-4CD3-A038-A90DD65729F2}"/>
          </ac:spMkLst>
        </pc:spChg>
        <pc:picChg chg="add mod">
          <ac:chgData name="Ramachandran, Aishwarya" userId="15f2e193-34af-4c27-a2c2-9c8dff2d9e24" providerId="ADAL" clId="{8266D52F-ACAB-462C-8FA2-0EB90A7A5D08}" dt="2020-10-03T16:54:49.552" v="966" actId="14100"/>
          <ac:picMkLst>
            <pc:docMk/>
            <pc:sldMk cId="4049782674" sldId="265"/>
            <ac:picMk id="4" creationId="{6B6DDC77-508F-4B09-82B5-7E138F35DC79}"/>
          </ac:picMkLst>
        </pc:picChg>
        <pc:picChg chg="del">
          <ac:chgData name="Ramachandran, Aishwarya" userId="15f2e193-34af-4c27-a2c2-9c8dff2d9e24" providerId="ADAL" clId="{8266D52F-ACAB-462C-8FA2-0EB90A7A5D08}" dt="2020-10-03T16:54:25.616" v="958" actId="478"/>
          <ac:picMkLst>
            <pc:docMk/>
            <pc:sldMk cId="4049782674" sldId="265"/>
            <ac:picMk id="5" creationId="{F46225D9-FE02-4110-AFDC-927A6CC2FBF2}"/>
          </ac:picMkLst>
        </pc:picChg>
      </pc:sldChg>
      <pc:sldChg chg="add">
        <pc:chgData name="Ramachandran, Aishwarya" userId="15f2e193-34af-4c27-a2c2-9c8dff2d9e24" providerId="ADAL" clId="{8266D52F-ACAB-462C-8FA2-0EB90A7A5D08}" dt="2020-10-03T16:55:33.407" v="1017"/>
        <pc:sldMkLst>
          <pc:docMk/>
          <pc:sldMk cId="2394949976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8B7193-6CE0-4B0F-B687-5201930FD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9048" y="2568817"/>
            <a:ext cx="7155598" cy="3133968"/>
          </a:xfrm>
        </p:spPr>
        <p:txBody>
          <a:bodyPr>
            <a:normAutofit/>
          </a:bodyPr>
          <a:lstStyle/>
          <a:p>
            <a:pPr algn="l"/>
            <a:r>
              <a:rPr lang="en-IN" sz="6600">
                <a:solidFill>
                  <a:srgbClr val="1F2D29"/>
                </a:solidFill>
              </a:rPr>
              <a:t>World Happiness Report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35D90-C07E-44A7-8B82-50A148674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9048" y="1325691"/>
            <a:ext cx="4355178" cy="1138426"/>
          </a:xfrm>
        </p:spPr>
        <p:txBody>
          <a:bodyPr>
            <a:normAutofit/>
          </a:bodyPr>
          <a:lstStyle/>
          <a:p>
            <a:pPr algn="l"/>
            <a:r>
              <a:rPr lang="en-IN" sz="1600">
                <a:solidFill>
                  <a:srgbClr val="1F2D29"/>
                </a:solidFill>
              </a:rPr>
              <a:t>Data Science Capstone Project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65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2C9A412-6D33-4176-9157-E3B99D3AC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B943304-F883-42A9-840F-CC318A256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AAFC6A7-C24E-4A7C-9566-DB74CCFEF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2A188AC-153B-4A00-B5A5-794810FA0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1FC670-9D36-4874-9280-16FEDEA4C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36FD2F9-5FC0-4B1C-A95A-266B3379C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6892F-83B7-4C3A-A167-235957AA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Happiness score &amp; </a:t>
            </a:r>
            <a:r>
              <a:rPr lang="en-US" sz="3600" dirty="0"/>
              <a:t>Perceptions of corruption</a:t>
            </a:r>
            <a:endParaRPr lang="en-IN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CDA177E-E252-4CD3-A038-A90DD657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9538" y="2052116"/>
            <a:ext cx="3314928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This shows the relationship between Happiness score and the factor that affects it the least ‘Perceptions of corruption’.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547AF4-DD54-40F6-9F0C-1D4C014EB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B6DDC77-508F-4B09-82B5-7E138F35D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109" y="1724025"/>
            <a:ext cx="6663842" cy="43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8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2C9A412-6D33-4176-9157-E3B99D3AC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B943304-F883-42A9-840F-CC318A256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AAFC6A7-C24E-4A7C-9566-DB74CCFEF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2A188AC-153B-4A00-B5A5-794810FA0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1FC670-9D36-4874-9280-16FEDEA4C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36FD2F9-5FC0-4B1C-A95A-266B3379C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6892F-83B7-4C3A-A167-235957AA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Happiness score &amp; </a:t>
            </a:r>
            <a:r>
              <a:rPr lang="en-US" sz="3600" dirty="0"/>
              <a:t>Perceptions of corruption</a:t>
            </a:r>
            <a:endParaRPr lang="en-IN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CDA177E-E252-4CD3-A038-A90DD657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9538" y="2052116"/>
            <a:ext cx="3314928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This shows the relationship between Happiness score and the factor that affects it the least ‘Perceptions of corruption’.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547AF4-DD54-40F6-9F0C-1D4C014EB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B6DDC77-508F-4B09-82B5-7E138F35D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109" y="1724025"/>
            <a:ext cx="6663842" cy="43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4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A6892F-83B7-4C3A-A167-235957AA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N" sz="4400" dirty="0">
                <a:solidFill>
                  <a:srgbClr val="1F2D29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03A4-7CD5-4C70-90F0-8C813822A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1F2D29"/>
                </a:solidFill>
              </a:rPr>
              <a:t>Measurements of well-being is used effectively to assess progress of countries. Lately reports on happiness of citizens has been used to guide policy-making decisions in many countries. </a:t>
            </a:r>
          </a:p>
          <a:p>
            <a:r>
              <a:rPr lang="en-US" sz="1600" dirty="0">
                <a:solidFill>
                  <a:srgbClr val="1F2D29"/>
                </a:solidFill>
              </a:rPr>
              <a:t>This project aims to find correlation between economy, social support, degree of liberation, health, perception of corruption and </a:t>
            </a:r>
            <a:r>
              <a:rPr lang="en-US" sz="1600" b="1" dirty="0">
                <a:solidFill>
                  <a:srgbClr val="1F2D29"/>
                </a:solidFill>
              </a:rPr>
              <a:t>'Happiness score'</a:t>
            </a:r>
            <a:r>
              <a:rPr lang="en-US" sz="1600" dirty="0">
                <a:solidFill>
                  <a:srgbClr val="1F2D29"/>
                </a:solidFill>
              </a:rPr>
              <a:t> of countries. This will provide valuable insights about main factor leading to happiness as well as unhappiness globally.</a:t>
            </a:r>
          </a:p>
          <a:p>
            <a:r>
              <a:rPr lang="en-US" sz="1600" dirty="0">
                <a:solidFill>
                  <a:srgbClr val="1F2D29"/>
                </a:solidFill>
              </a:rPr>
              <a:t>This project focuses on happiness at a collective level which will suggest areas where the government can step in and help improve happiness of its citizens.</a:t>
            </a:r>
          </a:p>
          <a:p>
            <a:endParaRPr lang="en-IN" sz="1600" dirty="0">
              <a:solidFill>
                <a:srgbClr val="1F2D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72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A6892F-83B7-4C3A-A167-235957AA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N" sz="4400" dirty="0">
                <a:solidFill>
                  <a:srgbClr val="1F2D29"/>
                </a:solidFill>
              </a:rPr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03A4-7CD5-4C70-90F0-8C813822A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The World Happiness Report 2020 ranks 153 countries by their happiness levels. The happiness scores and rankings use data from the Gallup World Poll. </a:t>
            </a:r>
          </a:p>
          <a:p>
            <a:r>
              <a:rPr lang="en-US" dirty="0"/>
              <a:t>The scores are based on answers to the main life evaluation question asked in the poll. </a:t>
            </a:r>
          </a:p>
          <a:p>
            <a:r>
              <a:rPr lang="en-US" dirty="0"/>
              <a:t>The columns following the happiness score estimate the extent to which each of six factors – economic production, social support, life expectancy, freedom, absence of corruption, and generosity – contribute to making life evaluations higher in each country.</a:t>
            </a:r>
            <a:endParaRPr lang="en-IN" sz="1600" dirty="0">
              <a:solidFill>
                <a:srgbClr val="1F2D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07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A6892F-83B7-4C3A-A167-235957AA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N" sz="4400" dirty="0">
                <a:solidFill>
                  <a:srgbClr val="1F2D29"/>
                </a:solidFill>
              </a:rPr>
              <a:t>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1F1E72-7A87-4C9E-ACE7-F77D72845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462208"/>
              </p:ext>
            </p:extLst>
          </p:nvPr>
        </p:nvGraphicFramePr>
        <p:xfrm>
          <a:off x="4124324" y="609600"/>
          <a:ext cx="7419976" cy="5848347"/>
        </p:xfrm>
        <a:graphic>
          <a:graphicData uri="http://schemas.openxmlformats.org/drawingml/2006/table">
            <a:tbl>
              <a:tblPr/>
              <a:tblGrid>
                <a:gridCol w="3709988">
                  <a:extLst>
                    <a:ext uri="{9D8B030D-6E8A-4147-A177-3AD203B41FA5}">
                      <a16:colId xmlns:a16="http://schemas.microsoft.com/office/drawing/2014/main" val="2339704648"/>
                    </a:ext>
                  </a:extLst>
                </a:gridCol>
                <a:gridCol w="3709988">
                  <a:extLst>
                    <a:ext uri="{9D8B030D-6E8A-4147-A177-3AD203B41FA5}">
                      <a16:colId xmlns:a16="http://schemas.microsoft.com/office/drawing/2014/main" val="3810714881"/>
                    </a:ext>
                  </a:extLst>
                </a:gridCol>
              </a:tblGrid>
              <a:tr h="266422">
                <a:tc>
                  <a:txBody>
                    <a:bodyPr/>
                    <a:lstStyle/>
                    <a:p>
                      <a:r>
                        <a:rPr lang="en-IN" sz="900" b="1" dirty="0">
                          <a:effectLst/>
                        </a:rPr>
                        <a:t>Column Name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1">
                          <a:effectLst/>
                        </a:rPr>
                        <a:t>Column Description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051461"/>
                  </a:ext>
                </a:extLst>
              </a:tr>
              <a:tr h="26642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Country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Name of country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419206"/>
                  </a:ext>
                </a:extLst>
              </a:tr>
              <a:tr h="266422"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Regional indicator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Region where the country belongs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283624"/>
                  </a:ext>
                </a:extLst>
              </a:tr>
              <a:tr h="1060512"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Happiness score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 metric measured by asking the sampled people the question: "How would you rate your happiness on a scale of 0 to 10 where 10 is the happiest."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418472"/>
                  </a:ext>
                </a:extLst>
              </a:tr>
              <a:tr h="662819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Logged GDP per capita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The extent to which GDP contributes to the calculation of the Happiness Score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125681"/>
                  </a:ext>
                </a:extLst>
              </a:tr>
              <a:tr h="666704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Social support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The extent to which Family and friends contribute to the calculation of the Happiness Score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222464"/>
                  </a:ext>
                </a:extLst>
              </a:tr>
              <a:tr h="666704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Healthy life expectancy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The extent to which Life expectancy contributed to the calculation of the Happiness Score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26759"/>
                  </a:ext>
                </a:extLst>
              </a:tr>
              <a:tr h="66281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Freedom to make life choices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The extent to which Freedom contributed to the calculation of the Happiness Score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383374"/>
                  </a:ext>
                </a:extLst>
              </a:tr>
              <a:tr h="666704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Generosity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The extent to which generosity of people contributed to the calculation of the Happiness Score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626309"/>
                  </a:ext>
                </a:extLst>
              </a:tr>
              <a:tr h="662819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Perceptions of corruption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The extent to which Perception of Corruption contributes to Happiness Score</a:t>
                      </a:r>
                    </a:p>
                  </a:txBody>
                  <a:tcPr marL="49209" marR="49209" marT="22712" marB="227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34324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4671202-B51B-46E4-A652-8028F3F3E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2041525"/>
            <a:ext cx="177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715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2C9A412-6D33-4176-9157-E3B99D3AC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B943304-F883-42A9-840F-CC318A256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AAFC6A7-C24E-4A7C-9566-DB74CCFEF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2A188AC-153B-4A00-B5A5-794810FA0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1FC670-9D36-4874-9280-16FEDEA4C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36FD2F9-5FC0-4B1C-A95A-266B3379C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6892F-83B7-4C3A-A167-235957AA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Happiness score of Different Countries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E1A760C-AE32-4F56-8CB2-28B06987BD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4" r="5904" b="-1"/>
          <a:stretch/>
        </p:blipFill>
        <p:spPr>
          <a:xfrm>
            <a:off x="1428750" y="1730383"/>
            <a:ext cx="5564506" cy="399782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CDA177E-E252-4CD3-A038-A90DD657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020" y="2052116"/>
            <a:ext cx="3164142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This represents the Happiness scores of top 20 countries. The happiness scores of these countries range closely between 7 and 8.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547AF4-DD54-40F6-9F0C-1D4C014EB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9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2C9A412-6D33-4176-9157-E3B99D3AC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B943304-F883-42A9-840F-CC318A256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AAFC6A7-C24E-4A7C-9566-DB74CCFEF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2A188AC-153B-4A00-B5A5-794810FA0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1FC670-9D36-4874-9280-16FEDEA4C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36FD2F9-5FC0-4B1C-A95A-266B3379C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6892F-83B7-4C3A-A167-235957AA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Happiness score by Region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CDA177E-E252-4CD3-A038-A90DD657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9538" y="2052116"/>
            <a:ext cx="3314928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This represents the Happiness scores by region of the 153 countries with the highest being for North America and ANZ, Western Europe, Latin America and Caribbean.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547AF4-DD54-40F6-9F0C-1D4C014EB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32475811-8AB8-4334-BAE4-CE95FD573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455" y="1699092"/>
            <a:ext cx="6340389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3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2C9A412-6D33-4176-9157-E3B99D3AC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B943304-F883-42A9-840F-CC318A256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AAFC6A7-C24E-4A7C-9566-DB74CCFEF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2A188AC-153B-4A00-B5A5-794810FA0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1FC670-9D36-4874-9280-16FEDEA4C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36FD2F9-5FC0-4B1C-A95A-266B3379C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6892F-83B7-4C3A-A167-235957AA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Factors affecting Happiness score in Denmark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CDA177E-E252-4CD3-A038-A90DD657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9538" y="2052116"/>
            <a:ext cx="3314928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This shows the degree in which the six factors considered affect the happiness score in a country with a high happiness score.</a:t>
            </a:r>
          </a:p>
          <a:p>
            <a:pPr marL="0" indent="0">
              <a:buNone/>
            </a:pPr>
            <a:r>
              <a:rPr lang="en-US" sz="1600" b="1" dirty="0"/>
              <a:t>Freedom to make life choices </a:t>
            </a:r>
            <a:r>
              <a:rPr lang="en-US" sz="1600" dirty="0"/>
              <a:t>and </a:t>
            </a:r>
            <a:r>
              <a:rPr lang="en-US" sz="1600" b="1" dirty="0"/>
              <a:t>social support </a:t>
            </a:r>
            <a:r>
              <a:rPr lang="en-US" sz="1600" dirty="0"/>
              <a:t>affect the happiness score the most.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547AF4-DD54-40F6-9F0C-1D4C014EB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E2E1F47-0DF0-4730-B10C-ACD9B6056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163" y="2052117"/>
            <a:ext cx="5791218" cy="346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0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2C9A412-6D33-4176-9157-E3B99D3AC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B943304-F883-42A9-840F-CC318A256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AAFC6A7-C24E-4A7C-9566-DB74CCFEF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2A188AC-153B-4A00-B5A5-794810FA0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1FC670-9D36-4874-9280-16FEDEA4C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36FD2F9-5FC0-4B1C-A95A-266B3379C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6892F-83B7-4C3A-A167-235957AA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Factors affecting Happiness score in Afghanistan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CDA177E-E252-4CD3-A038-A90DD657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9538" y="2052116"/>
            <a:ext cx="3314928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This shows the degree in which the six factors considered affect the happiness score in a country with least happiness score.</a:t>
            </a:r>
          </a:p>
          <a:p>
            <a:pPr marL="0" indent="0">
              <a:buNone/>
            </a:pPr>
            <a:r>
              <a:rPr lang="en-US" sz="1600" b="1" dirty="0"/>
              <a:t>Generosity </a:t>
            </a:r>
            <a:r>
              <a:rPr lang="en-US" sz="1600" dirty="0"/>
              <a:t>and </a:t>
            </a:r>
            <a:r>
              <a:rPr lang="en-US" sz="1600" b="1" dirty="0"/>
              <a:t>social support </a:t>
            </a:r>
            <a:r>
              <a:rPr lang="en-US" sz="1600" dirty="0"/>
              <a:t>affect the happiness score the most.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547AF4-DD54-40F6-9F0C-1D4C014EB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A3F0283-570E-4B2D-90FE-E26886E56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1938370"/>
            <a:ext cx="5823071" cy="358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7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2C9A412-6D33-4176-9157-E3B99D3AC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B943304-F883-42A9-840F-CC318A256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AAFC6A7-C24E-4A7C-9566-DB74CCFEF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2A188AC-153B-4A00-B5A5-794810FA0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1FC670-9D36-4874-9280-16FEDEA4C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36FD2F9-5FC0-4B1C-A95A-266B3379C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6892F-83B7-4C3A-A167-235957AA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Happiness score &amp; Social support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CDA177E-E252-4CD3-A038-A90DD657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9538" y="2052116"/>
            <a:ext cx="3314928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This shows the relationship between Happiness score and the factor that affects it the most ‘Social support’.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547AF4-DD54-40F6-9F0C-1D4C014EB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46225D9-FE02-4110-AFDC-927A6CC2F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538" y="1737115"/>
            <a:ext cx="6324223" cy="367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72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11A17D975A4042B04D9BAAC7E8A583" ma:contentTypeVersion="13" ma:contentTypeDescription="Create a new document." ma:contentTypeScope="" ma:versionID="96495b5f3cbdf7698bf05b65d2428f64">
  <xsd:schema xmlns:xsd="http://www.w3.org/2001/XMLSchema" xmlns:xs="http://www.w3.org/2001/XMLSchema" xmlns:p="http://schemas.microsoft.com/office/2006/metadata/properties" xmlns:ns3="e4e9f2aa-dca5-46f9-a7c4-5f7a82678b4f" xmlns:ns4="c778039c-e80a-444c-a3ed-a28853a1e57a" targetNamespace="http://schemas.microsoft.com/office/2006/metadata/properties" ma:root="true" ma:fieldsID="dceecfb372d854d6f30ea04ec705b494" ns3:_="" ns4:_="">
    <xsd:import namespace="e4e9f2aa-dca5-46f9-a7c4-5f7a82678b4f"/>
    <xsd:import namespace="c778039c-e80a-444c-a3ed-a28853a1e5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9f2aa-dca5-46f9-a7c4-5f7a82678b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8039c-e80a-444c-a3ed-a28853a1e5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779F75-A81B-492F-95AE-1F9C88500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9f2aa-dca5-46f9-a7c4-5f7a82678b4f"/>
    <ds:schemaRef ds:uri="c778039c-e80a-444c-a3ed-a28853a1e5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6FA3D9-6EE5-43A4-8BFF-D8B906FBAB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16D969-F58A-4B5D-91DE-EC67A743678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568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World Happiness Report Analysis</vt:lpstr>
      <vt:lpstr>Introduction</vt:lpstr>
      <vt:lpstr>Data Description</vt:lpstr>
      <vt:lpstr>Data</vt:lpstr>
      <vt:lpstr>Happiness score of Different Countries</vt:lpstr>
      <vt:lpstr>Happiness score by Region</vt:lpstr>
      <vt:lpstr>Factors affecting Happiness score in Denmark</vt:lpstr>
      <vt:lpstr>Factors affecting Happiness score in Afghanistan</vt:lpstr>
      <vt:lpstr>Happiness score &amp; Social support</vt:lpstr>
      <vt:lpstr>Happiness score &amp; Perceptions of corruption</vt:lpstr>
      <vt:lpstr>Happiness score &amp; Perceptions of corruption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Report Analysis</dc:title>
  <dc:creator>Ramachandran, Aishwarya</dc:creator>
  <cp:lastModifiedBy>Ramachandran, Aishwarya</cp:lastModifiedBy>
  <cp:revision>1</cp:revision>
  <dcterms:created xsi:type="dcterms:W3CDTF">2020-10-03T16:12:43Z</dcterms:created>
  <dcterms:modified xsi:type="dcterms:W3CDTF">2020-10-03T16:55:36Z</dcterms:modified>
</cp:coreProperties>
</file>