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62" r:id="rId2"/>
    <p:sldId id="3192" r:id="rId3"/>
    <p:sldId id="3185" r:id="rId4"/>
    <p:sldId id="3197" r:id="rId5"/>
    <p:sldId id="3198" r:id="rId6"/>
    <p:sldId id="3199" r:id="rId7"/>
    <p:sldId id="3196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3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244"/>
    <a:srgbClr val="FEA600"/>
    <a:srgbClr val="CB10D7"/>
    <a:srgbClr val="259FE5"/>
    <a:srgbClr val="72B027"/>
    <a:srgbClr val="FEA702"/>
    <a:srgbClr val="A6A6A6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2986" autoAdjust="0"/>
  </p:normalViewPr>
  <p:slideViewPr>
    <p:cSldViewPr>
      <p:cViewPr varScale="1">
        <p:scale>
          <a:sx n="74" d="100"/>
          <a:sy n="74" d="100"/>
        </p:scale>
        <p:origin x="684" y="60"/>
      </p:cViewPr>
      <p:guideLst>
        <p:guide orient="horz" pos="328"/>
        <p:guide pos="4050"/>
        <p:guide pos="557"/>
        <p:guide orient="horz" pos="413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8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8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677536" y="3561116"/>
            <a:ext cx="519942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https://www.deelmind.cn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1316806" y="2069302"/>
            <a:ext cx="7920880" cy="14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逆向工程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2918359" y="4047050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主讲：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DeeLMind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237" y="4876899"/>
            <a:ext cx="5545137" cy="1747863"/>
          </a:xfrm>
          <a:prstGeom prst="rect">
            <a:avLst/>
          </a:prstGeom>
        </p:spPr>
      </p:pic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6421421" y="2226757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MH_Others_1"/>
          <p:cNvSpPr txBox="1"/>
          <p:nvPr>
            <p:custDataLst>
              <p:tags r:id="rId2"/>
            </p:custDataLst>
          </p:nvPr>
        </p:nvSpPr>
        <p:spPr>
          <a:xfrm>
            <a:off x="3909095" y="1362661"/>
            <a:ext cx="2232665" cy="689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06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0" name="MH_Others_2"/>
          <p:cNvSpPr txBox="1"/>
          <p:nvPr>
            <p:custDataLst>
              <p:tags r:id="rId3"/>
            </p:custDataLst>
          </p:nvPr>
        </p:nvSpPr>
        <p:spPr>
          <a:xfrm>
            <a:off x="3647588" y="1961436"/>
            <a:ext cx="2755676" cy="48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531" spc="4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531" spc="42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2"/>
          <p:cNvSpPr/>
          <p:nvPr>
            <p:custDataLst>
              <p:tags r:id="rId4"/>
            </p:custDataLst>
          </p:nvPr>
        </p:nvSpPr>
        <p:spPr>
          <a:xfrm>
            <a:off x="6421421" y="316168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为什么需要逆向工程？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5"/>
            </p:custDataLst>
          </p:nvPr>
        </p:nvSpPr>
        <p:spPr>
          <a:xfrm>
            <a:off x="6421421" y="409661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怎么样学习逆向工程？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</a:p>
        </p:txBody>
      </p:sp>
      <p:sp>
        <p:nvSpPr>
          <p:cNvPr id="18" name="MH_Entry_4"/>
          <p:cNvSpPr/>
          <p:nvPr>
            <p:custDataLst>
              <p:tags r:id="rId6"/>
            </p:custDataLst>
          </p:nvPr>
        </p:nvSpPr>
        <p:spPr>
          <a:xfrm>
            <a:off x="6421421" y="5031545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我如何教授逆向工程？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76728"/>
            <a:ext cx="4859673" cy="83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什么是逆向工程？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欲练此功，必先自宫，欲学逆向，先懂正向。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E4A6D-6347-4017-B4D7-678D4F4FFCE2}"/>
              </a:ext>
            </a:extLst>
          </p:cNvPr>
          <p:cNvSpPr txBox="1"/>
          <p:nvPr/>
        </p:nvSpPr>
        <p:spPr>
          <a:xfrm>
            <a:off x="1172791" y="296999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代码到二进制，既正向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二进制到代码，既逆向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A1DBA-2486-4903-ABC2-3E8BCF844CB5}"/>
              </a:ext>
            </a:extLst>
          </p:cNvPr>
          <p:cNvSpPr txBox="1"/>
          <p:nvPr/>
        </p:nvSpPr>
        <p:spPr>
          <a:xfrm>
            <a:off x="1172791" y="389506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C/C++</a:t>
            </a:r>
            <a:r>
              <a:rPr lang="zh-CN" altLang="en-US" dirty="0">
                <a:solidFill>
                  <a:schemeClr val="bg1"/>
                </a:solidFill>
              </a:rPr>
              <a:t>代码编译成二进制文件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D48EA-CAAB-4BC8-A505-B85CD245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8" y="4676120"/>
            <a:ext cx="2847688" cy="1676509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688C622-C3BA-4575-ACBD-705456BEBCA4}"/>
              </a:ext>
            </a:extLst>
          </p:cNvPr>
          <p:cNvSpPr/>
          <p:nvPr/>
        </p:nvSpPr>
        <p:spPr>
          <a:xfrm>
            <a:off x="4341143" y="5281011"/>
            <a:ext cx="1080120" cy="36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801D9-1A64-4EC8-8F3F-49AFAE0B3B79}"/>
              </a:ext>
            </a:extLst>
          </p:cNvPr>
          <p:cNvSpPr txBox="1"/>
          <p:nvPr/>
        </p:nvSpPr>
        <p:spPr>
          <a:xfrm>
            <a:off x="5493271" y="4592397"/>
            <a:ext cx="2016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100001010101010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111010101001010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101010010101001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110101010010100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101010010010100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101010101010011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为什么需要逆向工程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反病毒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偷东西</a:t>
            </a:r>
          </a:p>
        </p:txBody>
      </p:sp>
    </p:spTree>
    <p:extLst>
      <p:ext uri="{BB962C8B-B14F-4D97-AF65-F5344CB8AC3E}">
        <p14:creationId xmlns:p14="http://schemas.microsoft.com/office/powerpoint/2010/main" val="11177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怎么样学习逆向工程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一步步跟着我学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每天进步一点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不懂就查资料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加群问问题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我会有我自己的讲课方式，讲的大家肯定可以听懂！！！</a:t>
            </a:r>
          </a:p>
        </p:txBody>
      </p:sp>
    </p:spTree>
    <p:extLst>
      <p:ext uri="{BB962C8B-B14F-4D97-AF65-F5344CB8AC3E}">
        <p14:creationId xmlns:p14="http://schemas.microsoft.com/office/powerpoint/2010/main" val="11889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我如何教授逆向工程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逆向工程比较枯燥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激发你的兴趣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讲解都尽量围绕一个例子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621063" y="3050325"/>
            <a:ext cx="5199420" cy="37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Public class creative teachers speaking lesson PPT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1388815" y="1264262"/>
            <a:ext cx="7920880" cy="12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谢谢大家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3585432" y="3764568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年终总结 新年计划 述职报告 工作汇报通用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331">
            <a:extLst>
              <a:ext uri="{FF2B5EF4-FFF2-40B4-BE49-F238E27FC236}">
                <a16:creationId xmlns:a16="http://schemas.microsoft.com/office/drawing/2014/main" id="{356AE2C3-DBA3-42F5-9DC5-FE717400930C}"/>
              </a:ext>
            </a:extLst>
          </p:cNvPr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4B8102C-D9F2-4EE6-A130-91346B6A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36" y="3561116"/>
            <a:ext cx="519942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https://www.deelmind.cn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36CB4B-F694-48C2-9710-AF21AEA2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06" y="2069302"/>
            <a:ext cx="7920880" cy="1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谢谢观看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3142A76-B513-434D-85C3-BD290D0C6BCB}"/>
              </a:ext>
            </a:extLst>
          </p:cNvPr>
          <p:cNvSpPr txBox="1"/>
          <p:nvPr/>
        </p:nvSpPr>
        <p:spPr>
          <a:xfrm>
            <a:off x="2918359" y="4135520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群：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329483258</a:t>
            </a:r>
          </a:p>
        </p:txBody>
      </p:sp>
    </p:spTree>
    <p:extLst>
      <p:ext uri="{BB962C8B-B14F-4D97-AF65-F5344CB8AC3E}">
        <p14:creationId xmlns:p14="http://schemas.microsoft.com/office/powerpoint/2010/main" val="1388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6" grpId="0"/>
      <p:bldP spid="17" grpId="0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华文中宋</vt:lpstr>
      <vt:lpstr>宋体</vt:lpstr>
      <vt:lpstr>微软雅黑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创意公开课</dc:title>
  <dc:creator/>
  <cp:keywords>第一PPT模板网-WWW.1PPT.COM</cp:keywords>
  <cp:lastModifiedBy/>
  <cp:revision>1</cp:revision>
  <dcterms:created xsi:type="dcterms:W3CDTF">2016-10-17T14:00:15Z</dcterms:created>
  <dcterms:modified xsi:type="dcterms:W3CDTF">2018-03-06T14:28:23Z</dcterms:modified>
</cp:coreProperties>
</file>