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E80021-89DB-890A-FE9C-3CF7A7B0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23625" r="21740" b="6917"/>
          <a:stretch/>
        </p:blipFill>
        <p:spPr bwMode="auto">
          <a:xfrm>
            <a:off x="1865744" y="247632"/>
            <a:ext cx="14593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1BD9B389-E41B-6B8A-EC56-A99345A098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865743" y="2179949"/>
            <a:ext cx="1459309" cy="17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99</cp:revision>
  <dcterms:created xsi:type="dcterms:W3CDTF">2022-04-09T03:14:10Z</dcterms:created>
  <dcterms:modified xsi:type="dcterms:W3CDTF">2023-01-25T04:39:25Z</dcterms:modified>
</cp:coreProperties>
</file>